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88" r:id="rId10"/>
    <p:sldId id="2689" r:id="rId11"/>
    <p:sldId id="2690" r:id="rId12"/>
    <p:sldId id="2691" r:id="rId13"/>
    <p:sldId id="2692" r:id="rId14"/>
    <p:sldId id="2700" r:id="rId15"/>
    <p:sldId id="2694" r:id="rId16"/>
    <p:sldId id="2695" r:id="rId17"/>
    <p:sldId id="2696" r:id="rId18"/>
    <p:sldId id="2697" r:id="rId19"/>
    <p:sldId id="2698" r:id="rId20"/>
    <p:sldId id="27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1488"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4/20/2026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299D1-9F72-B0B7-7184-20EB6E61E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7E543-3DAE-0B97-7A45-A0E3152A7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DB351-BDDE-9F71-86D0-2255C25D60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234087-86B0-1200-FA99-DE11357E4A7A}"/>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65251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C5B38-3383-D92F-50C4-D2F713DF4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E2F2C-7A7D-A66D-03B1-793299DA9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BD3C7-22D2-6F89-08A2-2588DC0DEF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09B9BC-8C0A-3569-D910-D9AB7688E937}"/>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77067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4/20/2026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4D64F95-CF65-E490-81D7-113C829205CE}"/>
            </a:ext>
          </a:extLst>
        </p:cNvPr>
        <p:cNvGrpSpPr/>
        <p:nvPr/>
      </p:nvGrpSpPr>
      <p:grpSpPr>
        <a:xfrm>
          <a:off x="0" y="0"/>
          <a:ext cx="0" cy="0"/>
          <a:chOff x="0" y="0"/>
          <a:chExt cx="0" cy="0"/>
        </a:xfrm>
      </p:grpSpPr>
      <p:pic>
        <p:nvPicPr>
          <p:cNvPr id="3" name="Picture 2" descr="A plastic cup filled with colorful dice&#10;&#10;AI-generated content may be incorrect.">
            <a:extLst>
              <a:ext uri="{FF2B5EF4-FFF2-40B4-BE49-F238E27FC236}">
                <a16:creationId xmlns:a16="http://schemas.microsoft.com/office/drawing/2014/main" id="{CF4CA9D9-67D9-F867-F099-7928C92F711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C703AADA-8D0B-83D2-BB87-F519D105205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D9BCF5A-3984-6950-5976-BA88D692263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E4E85D15-80C7-2140-133D-81E9D5BD618F}"/>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4D3AD7E-EEB8-84F6-CA6B-ECD589EF610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04CD1694-F73D-D958-24DF-0959D7D9CC5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2176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546A56-7B11-10A5-4FED-C440DF5826F9}"/>
            </a:ext>
          </a:extLst>
        </p:cNvPr>
        <p:cNvGrpSpPr/>
        <p:nvPr/>
      </p:nvGrpSpPr>
      <p:grpSpPr>
        <a:xfrm>
          <a:off x="0" y="0"/>
          <a:ext cx="0" cy="0"/>
          <a:chOff x="0" y="0"/>
          <a:chExt cx="0" cy="0"/>
        </a:xfrm>
      </p:grpSpPr>
      <p:pic>
        <p:nvPicPr>
          <p:cNvPr id="3" name="Picture 2" descr="A plastic cup filled with colorful dice&#10;&#10;AI-generated content may be incorrect.">
            <a:extLst>
              <a:ext uri="{FF2B5EF4-FFF2-40B4-BE49-F238E27FC236}">
                <a16:creationId xmlns:a16="http://schemas.microsoft.com/office/drawing/2014/main" id="{F9C02EEE-F4C8-B5C1-4BC4-478AE22ABF8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381000" y="0"/>
            <a:ext cx="3886200" cy="5829300"/>
          </a:xfrm>
          <a:prstGeom prst="rect">
            <a:avLst/>
          </a:prstGeom>
        </p:spPr>
      </p:pic>
      <p:sp>
        <p:nvSpPr>
          <p:cNvPr id="17" name="Rectangle 16">
            <a:extLst>
              <a:ext uri="{FF2B5EF4-FFF2-40B4-BE49-F238E27FC236}">
                <a16:creationId xmlns:a16="http://schemas.microsoft.com/office/drawing/2014/main" id="{B694EDE3-52CD-82CD-7947-158D757FF652}"/>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EA36FE23-793C-294A-26D9-6EC3C5CFD14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CFAB876-B118-F670-2729-D20C7D9F72F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CF3D9D69-2601-DCA6-3CFF-2D5EB2ACEB97}"/>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9FEA20A-542D-AAE0-BD34-3A005B7E9D88}"/>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40A47803-C9E3-21C6-64DA-274872519B4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a:extLst>
              <a:ext uri="{FF2B5EF4-FFF2-40B4-BE49-F238E27FC236}">
                <a16:creationId xmlns:a16="http://schemas.microsoft.com/office/drawing/2014/main" id="{1DDE0DAA-6F0B-B010-B17D-91A68CB832F5}"/>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orange die on top has a clue.</a:t>
            </a:r>
          </a:p>
          <a:p>
            <a:pPr algn="ctr"/>
            <a:r>
              <a:rPr lang="en-US" sz="2000" b="1" dirty="0">
                <a:solidFill>
                  <a:schemeClr val="tx1"/>
                </a:solidFill>
              </a:rPr>
              <a:t>The answer is a multiple of 4.</a:t>
            </a:r>
          </a:p>
        </p:txBody>
      </p:sp>
      <p:sp>
        <p:nvSpPr>
          <p:cNvPr id="30" name="Rectangle 29">
            <a:extLst>
              <a:ext uri="{FF2B5EF4-FFF2-40B4-BE49-F238E27FC236}">
                <a16:creationId xmlns:a16="http://schemas.microsoft.com/office/drawing/2014/main" id="{168FA33B-684D-6B46-1823-1D5398E8DF2C}"/>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1 more than </a:t>
            </a:r>
          </a:p>
          <a:p>
            <a:pPr algn="ctr"/>
            <a:r>
              <a:rPr lang="en-US" sz="2000" b="1" dirty="0">
                <a:solidFill>
                  <a:schemeClr val="tx1"/>
                </a:solidFill>
              </a:rPr>
              <a:t>a multiple of 3.</a:t>
            </a:r>
          </a:p>
        </p:txBody>
      </p:sp>
      <p:sp>
        <p:nvSpPr>
          <p:cNvPr id="31" name="Rectangle 30">
            <a:extLst>
              <a:ext uri="{FF2B5EF4-FFF2-40B4-BE49-F238E27FC236}">
                <a16:creationId xmlns:a16="http://schemas.microsoft.com/office/drawing/2014/main" id="{87B7BBC3-0EB2-C711-6FD3-E42FBEA473E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the multiple of 11.</a:t>
            </a:r>
          </a:p>
        </p:txBody>
      </p:sp>
      <p:sp>
        <p:nvSpPr>
          <p:cNvPr id="32" name="Rectangle 31">
            <a:extLst>
              <a:ext uri="{FF2B5EF4-FFF2-40B4-BE49-F238E27FC236}">
                <a16:creationId xmlns:a16="http://schemas.microsoft.com/office/drawing/2014/main" id="{768C232E-F32D-082F-099F-EE388320B7B4}"/>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square number.</a:t>
            </a:r>
          </a:p>
        </p:txBody>
      </p:sp>
      <p:sp>
        <p:nvSpPr>
          <p:cNvPr id="14" name="TextBox 13">
            <a:extLst>
              <a:ext uri="{FF2B5EF4-FFF2-40B4-BE49-F238E27FC236}">
                <a16:creationId xmlns:a16="http://schemas.microsoft.com/office/drawing/2014/main" id="{A76DF753-36A6-3DB6-2689-4A3AA24524C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1E3490B3-307C-4532-5D14-571D1D3AE34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EDEA3E1-F223-1844-113D-3D3EA85378AE}"/>
              </a:ext>
            </a:extLst>
          </p:cNvPr>
          <p:cNvGraphicFramePr>
            <a:graphicFrameLocks noGrp="1"/>
          </p:cNvGraphicFramePr>
          <p:nvPr>
            <p:extLst>
              <p:ext uri="{D42A27DB-BD31-4B8C-83A1-F6EECF244321}">
                <p14:modId xmlns:p14="http://schemas.microsoft.com/office/powerpoint/2010/main" val="277314402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66627211"/>
                    </a:ext>
                  </a:extLst>
                </a:gridCol>
                <a:gridCol w="441960">
                  <a:extLst>
                    <a:ext uri="{9D8B030D-6E8A-4147-A177-3AD203B41FA5}">
                      <a16:colId xmlns:a16="http://schemas.microsoft.com/office/drawing/2014/main" val="1794898738"/>
                    </a:ext>
                  </a:extLst>
                </a:gridCol>
                <a:gridCol w="441960">
                  <a:extLst>
                    <a:ext uri="{9D8B030D-6E8A-4147-A177-3AD203B41FA5}">
                      <a16:colId xmlns:a16="http://schemas.microsoft.com/office/drawing/2014/main" val="2154146062"/>
                    </a:ext>
                  </a:extLst>
                </a:gridCol>
                <a:gridCol w="441960">
                  <a:extLst>
                    <a:ext uri="{9D8B030D-6E8A-4147-A177-3AD203B41FA5}">
                      <a16:colId xmlns:a16="http://schemas.microsoft.com/office/drawing/2014/main" val="887084945"/>
                    </a:ext>
                  </a:extLst>
                </a:gridCol>
                <a:gridCol w="441960">
                  <a:extLst>
                    <a:ext uri="{9D8B030D-6E8A-4147-A177-3AD203B41FA5}">
                      <a16:colId xmlns:a16="http://schemas.microsoft.com/office/drawing/2014/main" val="4245999957"/>
                    </a:ext>
                  </a:extLst>
                </a:gridCol>
                <a:gridCol w="441960">
                  <a:extLst>
                    <a:ext uri="{9D8B030D-6E8A-4147-A177-3AD203B41FA5}">
                      <a16:colId xmlns:a16="http://schemas.microsoft.com/office/drawing/2014/main" val="2238692636"/>
                    </a:ext>
                  </a:extLst>
                </a:gridCol>
                <a:gridCol w="441960">
                  <a:extLst>
                    <a:ext uri="{9D8B030D-6E8A-4147-A177-3AD203B41FA5}">
                      <a16:colId xmlns:a16="http://schemas.microsoft.com/office/drawing/2014/main" val="2123039064"/>
                    </a:ext>
                  </a:extLst>
                </a:gridCol>
                <a:gridCol w="441960">
                  <a:extLst>
                    <a:ext uri="{9D8B030D-6E8A-4147-A177-3AD203B41FA5}">
                      <a16:colId xmlns:a16="http://schemas.microsoft.com/office/drawing/2014/main" val="2473670945"/>
                    </a:ext>
                  </a:extLst>
                </a:gridCol>
                <a:gridCol w="441960">
                  <a:extLst>
                    <a:ext uri="{9D8B030D-6E8A-4147-A177-3AD203B41FA5}">
                      <a16:colId xmlns:a16="http://schemas.microsoft.com/office/drawing/2014/main" val="3185700866"/>
                    </a:ext>
                  </a:extLst>
                </a:gridCol>
                <a:gridCol w="441960">
                  <a:extLst>
                    <a:ext uri="{9D8B030D-6E8A-4147-A177-3AD203B41FA5}">
                      <a16:colId xmlns:a16="http://schemas.microsoft.com/office/drawing/2014/main" val="3505285436"/>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64608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0501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370021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679518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5041268"/>
                  </a:ext>
                </a:extLst>
              </a:tr>
            </a:tbl>
          </a:graphicData>
        </a:graphic>
      </p:graphicFrame>
    </p:spTree>
    <p:extLst>
      <p:ext uri="{BB962C8B-B14F-4D97-AF65-F5344CB8AC3E}">
        <p14:creationId xmlns:p14="http://schemas.microsoft.com/office/powerpoint/2010/main" val="154182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1DF63E1-0F4D-51A8-D78D-B61BBA198BFE}"/>
            </a:ext>
          </a:extLst>
        </p:cNvPr>
        <p:cNvGrpSpPr/>
        <p:nvPr/>
      </p:nvGrpSpPr>
      <p:grpSpPr>
        <a:xfrm>
          <a:off x="0" y="0"/>
          <a:ext cx="0" cy="0"/>
          <a:chOff x="0" y="0"/>
          <a:chExt cx="0" cy="0"/>
        </a:xfrm>
      </p:grpSpPr>
      <p:pic>
        <p:nvPicPr>
          <p:cNvPr id="2" name="Picture 1" descr="A plastic cup filled with colorful dice&#10;&#10;AI-generated content may be incorrect.">
            <a:extLst>
              <a:ext uri="{FF2B5EF4-FFF2-40B4-BE49-F238E27FC236}">
                <a16:creationId xmlns:a16="http://schemas.microsoft.com/office/drawing/2014/main" id="{95955FD4-9235-BC34-7E7A-CFB250C3403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D83D7D57-E42A-FF49-788C-860946A3B4BE}"/>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E94CA92-B218-7A53-F428-83D85F0A757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5D205E5-5041-561B-E496-659E998EA0C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0835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4138EF-0679-7614-4B1A-109AAD731027}"/>
            </a:ext>
          </a:extLst>
        </p:cNvPr>
        <p:cNvGrpSpPr/>
        <p:nvPr/>
      </p:nvGrpSpPr>
      <p:grpSpPr>
        <a:xfrm>
          <a:off x="0" y="0"/>
          <a:ext cx="0" cy="0"/>
          <a:chOff x="0" y="0"/>
          <a:chExt cx="0" cy="0"/>
        </a:xfrm>
      </p:grpSpPr>
      <p:pic>
        <p:nvPicPr>
          <p:cNvPr id="3" name="Picture 2" descr="A plastic cup filled with colorful dice&#10;&#10;AI-generated content may be incorrect.">
            <a:extLst>
              <a:ext uri="{FF2B5EF4-FFF2-40B4-BE49-F238E27FC236}">
                <a16:creationId xmlns:a16="http://schemas.microsoft.com/office/drawing/2014/main" id="{523BBCAA-2AD4-6CBF-FBDF-EC8F08EF8D1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2991F4D6-8353-7AE0-1E00-33667670567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52 dice</a:t>
            </a:r>
          </a:p>
        </p:txBody>
      </p:sp>
      <p:sp>
        <p:nvSpPr>
          <p:cNvPr id="17" name="Rectangle 16">
            <a:extLst>
              <a:ext uri="{FF2B5EF4-FFF2-40B4-BE49-F238E27FC236}">
                <a16:creationId xmlns:a16="http://schemas.microsoft.com/office/drawing/2014/main" id="{BADE6BB9-E7C2-BD1C-9ECF-83D3980A4789}"/>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FC50BC3E-5CCF-A7AF-739B-00845440A72F}"/>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484DE6D-E43B-F33A-4956-EAB385B2471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1CEBA33-452C-1B4C-75A5-D04C284AB56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8485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DE5D5-C930-DBFC-81B1-16B92DB334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65505C64-E13F-F6BF-3B53-D20A21CB41EF}"/>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3554434B-D306-EF32-8FBC-447ADF6704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47400AC-7585-613A-20BA-45DC925BE40B}"/>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338B7981-00EA-90E8-05EF-7E8152524DF6}"/>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B796902D-9844-AF15-5432-77E4548054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F54E45A5-D3A5-3B77-0BA2-FEA36A267222}"/>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EFDBC987-42B4-FF39-1AEF-31386DEEAB5A}"/>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781CD5AE-5CF4-022E-C114-52D59C937D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67821A3E-B578-0619-1E1D-C51BEE2BBFC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C5EF0B00-9CA0-BE58-9140-50535B36AC75}"/>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FD1BED6C-EE07-8261-FB1D-38B6F7B611A2}"/>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7E29369-6051-777A-E61F-A937441A71CE}"/>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70A19C7E-240D-2766-951F-CB4270AE4568}"/>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383F2F8A-434A-43F2-DFAC-8D3571D08E13}"/>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184A722B-5D5B-683B-2DC6-04094B0F5C7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37422246-6C9D-425B-69A0-7E063B593AE9}"/>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C3264BCC-90D8-2115-20BB-134A7926DE5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4982ED-154D-0D26-EFB2-494979F6222E}"/>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2CCCB430-80AE-AEAC-1DFB-4BF42ED9439B}"/>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646539BD-9D90-7E9A-9364-B1C3AB0FEE2D}"/>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BFA627-8ABA-E015-FCB1-0DCFBAA2C93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0FC41D0-6DCC-7AE0-1A45-937C257B7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CCF889E-34B9-4833-3EDD-5CBEE3B108C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2E1262D5-9B37-CE0B-93C5-3879EFEC45E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C3E70081-F476-37A9-7134-384004794629}"/>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94FFEAC6-893C-261B-CC72-C1F6DFAF330A}"/>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170F6DC9-EBF5-607B-6B90-6E6F68F60504}"/>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20E5076-4075-6387-E164-8BEA3458B328}"/>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24D82263-05FF-AD4C-F0FB-56E6E27B72A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168BD894-A243-1959-1E2D-107B02A9989C}"/>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9B8EDE1A-DA12-A1F4-AE21-5BF5BAE8F86E}"/>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D8F97524-A982-A50E-B91B-E8407CA49F6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3C1B5589-4F15-743C-96DD-3998BFDCF648}"/>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56A44856-D0E1-A8F9-E637-C1926A64C27C}"/>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7EEC1B3B-B7C8-89E4-F553-6954D3DC2A15}"/>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EFDFB676-33EE-DE87-2E76-BCAA57CEB2C6}"/>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EA56751-FE1E-FA94-C143-289E5F8CAE69}"/>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AA9A6465-3B73-BC8A-7BB7-5386BA70A04D}"/>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24DD0047-D3E9-EACE-3756-9220F4650838}"/>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E825A05B-B122-3208-6A61-4F86F17BAEF0}"/>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CD1296B8-B0C1-F23E-CC13-0D4368F1A6FD}"/>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9A9B9DCC-850F-697A-03C9-1210EA362E53}"/>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EEEC5679-491A-E6D8-83B4-91406187CCE8}"/>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2735FF3-A570-2DC2-C353-C854FA9464AB}"/>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45550B2A-64A9-A8E7-9F62-61D994B7B7EC}"/>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D595511F-1BBE-BBD6-7A27-B23FE239C0E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99BA0131-4D7E-76DC-E0BC-801E211DFC63}"/>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6A8EEB16-17B6-0E40-EB46-42EA5304B2A6}"/>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6C644B0E-B00D-9983-33F9-2BD50E43DADD}"/>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2DA1C51B-D4DD-9CD7-4BD6-65AF2247913E}"/>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0861A4DE-A096-667A-0315-6C4BBF96F47C}"/>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4B6A968-711A-C51E-A9FC-41F18A3D394F}"/>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04166CED-6AB4-270D-23B6-93C49F0493C4}"/>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BB57E268-CE31-F330-F60D-8BCEF8CF96F2}"/>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4820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A1D61F1-043C-3B23-EA07-CF478C3F8B9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4AAF3DA-F903-0ED8-EA7B-ED19106B39B3}"/>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“Digit Dice Encore”</a:t>
            </a:r>
          </a:p>
        </p:txBody>
      </p:sp>
      <p:sp>
        <p:nvSpPr>
          <p:cNvPr id="4" name="Rectangle 3">
            <a:extLst>
              <a:ext uri="{FF2B5EF4-FFF2-40B4-BE49-F238E27FC236}">
                <a16:creationId xmlns:a16="http://schemas.microsoft.com/office/drawing/2014/main" id="{97DD4C14-8813-CE9D-D771-718D65F73E08}"/>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D2209A5E-B017-D23B-B12F-467778668BE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CD624D5-04E0-2C60-EA7F-4BC232998DB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0016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AE811B-095F-707D-ED6B-AAA0E4142578}"/>
            </a:ext>
          </a:extLst>
        </p:cNvPr>
        <p:cNvGrpSpPr/>
        <p:nvPr/>
      </p:nvGrpSpPr>
      <p:grpSpPr>
        <a:xfrm>
          <a:off x="0" y="0"/>
          <a:ext cx="0" cy="0"/>
          <a:chOff x="0" y="0"/>
          <a:chExt cx="0" cy="0"/>
        </a:xfrm>
      </p:grpSpPr>
      <p:pic>
        <p:nvPicPr>
          <p:cNvPr id="3" name="Picture 2" descr="A plastic cup filled with colorful dice&#10;&#10;AI-generated content may be incorrect.">
            <a:extLst>
              <a:ext uri="{FF2B5EF4-FFF2-40B4-BE49-F238E27FC236}">
                <a16:creationId xmlns:a16="http://schemas.microsoft.com/office/drawing/2014/main" id="{32674704-0029-1D78-2F77-85B6B178D5D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AD182139-06BC-6877-81C6-71C7DACAC39F}"/>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919017E-731B-CC71-C925-07F63FBE02D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0A03A50F-50D5-20D7-0959-D98F08A1E9AB}"/>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4B15F28-6C89-79CE-D680-BCDAA27AF32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BB4B27E6-EC86-E634-6DE4-1341604B2A8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9703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34B77B-E635-B7F5-DC01-7690766DCC88}"/>
            </a:ext>
          </a:extLst>
        </p:cNvPr>
        <p:cNvGrpSpPr/>
        <p:nvPr/>
      </p:nvGrpSpPr>
      <p:grpSpPr>
        <a:xfrm>
          <a:off x="0" y="0"/>
          <a:ext cx="0" cy="0"/>
          <a:chOff x="0" y="0"/>
          <a:chExt cx="0" cy="0"/>
        </a:xfrm>
      </p:grpSpPr>
      <p:pic>
        <p:nvPicPr>
          <p:cNvPr id="3" name="Picture 2" descr="A plastic cup filled with colorful dice&#10;&#10;AI-generated content may be incorrect.">
            <a:extLst>
              <a:ext uri="{FF2B5EF4-FFF2-40B4-BE49-F238E27FC236}">
                <a16:creationId xmlns:a16="http://schemas.microsoft.com/office/drawing/2014/main" id="{3B8680A8-CD47-156B-9172-C28DB3D227A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381000" y="0"/>
            <a:ext cx="3886200" cy="5829300"/>
          </a:xfrm>
          <a:prstGeom prst="rect">
            <a:avLst/>
          </a:prstGeom>
        </p:spPr>
      </p:pic>
      <p:sp>
        <p:nvSpPr>
          <p:cNvPr id="17" name="Rectangle 16">
            <a:extLst>
              <a:ext uri="{FF2B5EF4-FFF2-40B4-BE49-F238E27FC236}">
                <a16:creationId xmlns:a16="http://schemas.microsoft.com/office/drawing/2014/main" id="{764999DB-7C2D-04AF-0714-591804D66DD1}"/>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DB86726B-75AA-3602-FF29-92E5F4E70FE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1C4F67B-F03C-5559-2E74-C986D71244B5}"/>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D8A80B2-2FC5-09F7-D04F-057C3C1D8790}"/>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7FDA77CE-25B8-9953-7532-297BD7238E8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E16A887F-EC77-129F-F0FB-810D1ACB3F8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a:extLst>
              <a:ext uri="{FF2B5EF4-FFF2-40B4-BE49-F238E27FC236}">
                <a16:creationId xmlns:a16="http://schemas.microsoft.com/office/drawing/2014/main" id="{7631A9AC-BEAC-5955-5450-3C4D9FD53C45}"/>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orange die on top has a clue.</a:t>
            </a:r>
          </a:p>
          <a:p>
            <a:pPr algn="ctr"/>
            <a:r>
              <a:rPr lang="en-US" sz="2000" b="1" dirty="0">
                <a:solidFill>
                  <a:schemeClr val="tx1"/>
                </a:solidFill>
              </a:rPr>
              <a:t>The answer is a multiple of 4.</a:t>
            </a:r>
          </a:p>
        </p:txBody>
      </p:sp>
      <p:sp>
        <p:nvSpPr>
          <p:cNvPr id="30" name="Rectangle 29">
            <a:extLst>
              <a:ext uri="{FF2B5EF4-FFF2-40B4-BE49-F238E27FC236}">
                <a16:creationId xmlns:a16="http://schemas.microsoft.com/office/drawing/2014/main" id="{95C81915-A7D2-ACE6-E96E-01E5116EC200}"/>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1 more than </a:t>
            </a:r>
          </a:p>
          <a:p>
            <a:pPr algn="ctr"/>
            <a:r>
              <a:rPr lang="en-US" sz="2000" b="1" dirty="0">
                <a:solidFill>
                  <a:schemeClr val="tx1"/>
                </a:solidFill>
              </a:rPr>
              <a:t>a multiple of 3.</a:t>
            </a:r>
          </a:p>
        </p:txBody>
      </p:sp>
      <p:sp>
        <p:nvSpPr>
          <p:cNvPr id="31" name="Rectangle 30">
            <a:extLst>
              <a:ext uri="{FF2B5EF4-FFF2-40B4-BE49-F238E27FC236}">
                <a16:creationId xmlns:a16="http://schemas.microsoft.com/office/drawing/2014/main" id="{141ACC94-3E47-8AA7-5B62-6E8E0458DBEF}"/>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the multiple of 11.</a:t>
            </a:r>
          </a:p>
        </p:txBody>
      </p:sp>
      <p:sp>
        <p:nvSpPr>
          <p:cNvPr id="32" name="Rectangle 31">
            <a:extLst>
              <a:ext uri="{FF2B5EF4-FFF2-40B4-BE49-F238E27FC236}">
                <a16:creationId xmlns:a16="http://schemas.microsoft.com/office/drawing/2014/main" id="{22740787-03A1-6AEE-5806-A89F6971E3B1}"/>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square number.</a:t>
            </a:r>
          </a:p>
        </p:txBody>
      </p:sp>
      <p:sp>
        <p:nvSpPr>
          <p:cNvPr id="14" name="TextBox 13">
            <a:extLst>
              <a:ext uri="{FF2B5EF4-FFF2-40B4-BE49-F238E27FC236}">
                <a16:creationId xmlns:a16="http://schemas.microsoft.com/office/drawing/2014/main" id="{32B7E61A-CD0C-E0E9-B4CF-2E163B30974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12257E2F-5530-E1DF-D46A-5F324049B4C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D1C6449-0C93-275F-9B5F-4728D3B6A8F8}"/>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66627211"/>
                    </a:ext>
                  </a:extLst>
                </a:gridCol>
                <a:gridCol w="441960">
                  <a:extLst>
                    <a:ext uri="{9D8B030D-6E8A-4147-A177-3AD203B41FA5}">
                      <a16:colId xmlns:a16="http://schemas.microsoft.com/office/drawing/2014/main" val="1794898738"/>
                    </a:ext>
                  </a:extLst>
                </a:gridCol>
                <a:gridCol w="441960">
                  <a:extLst>
                    <a:ext uri="{9D8B030D-6E8A-4147-A177-3AD203B41FA5}">
                      <a16:colId xmlns:a16="http://schemas.microsoft.com/office/drawing/2014/main" val="2154146062"/>
                    </a:ext>
                  </a:extLst>
                </a:gridCol>
                <a:gridCol w="441960">
                  <a:extLst>
                    <a:ext uri="{9D8B030D-6E8A-4147-A177-3AD203B41FA5}">
                      <a16:colId xmlns:a16="http://schemas.microsoft.com/office/drawing/2014/main" val="887084945"/>
                    </a:ext>
                  </a:extLst>
                </a:gridCol>
                <a:gridCol w="441960">
                  <a:extLst>
                    <a:ext uri="{9D8B030D-6E8A-4147-A177-3AD203B41FA5}">
                      <a16:colId xmlns:a16="http://schemas.microsoft.com/office/drawing/2014/main" val="4245999957"/>
                    </a:ext>
                  </a:extLst>
                </a:gridCol>
                <a:gridCol w="441960">
                  <a:extLst>
                    <a:ext uri="{9D8B030D-6E8A-4147-A177-3AD203B41FA5}">
                      <a16:colId xmlns:a16="http://schemas.microsoft.com/office/drawing/2014/main" val="2238692636"/>
                    </a:ext>
                  </a:extLst>
                </a:gridCol>
                <a:gridCol w="441960">
                  <a:extLst>
                    <a:ext uri="{9D8B030D-6E8A-4147-A177-3AD203B41FA5}">
                      <a16:colId xmlns:a16="http://schemas.microsoft.com/office/drawing/2014/main" val="2123039064"/>
                    </a:ext>
                  </a:extLst>
                </a:gridCol>
                <a:gridCol w="441960">
                  <a:extLst>
                    <a:ext uri="{9D8B030D-6E8A-4147-A177-3AD203B41FA5}">
                      <a16:colId xmlns:a16="http://schemas.microsoft.com/office/drawing/2014/main" val="2473670945"/>
                    </a:ext>
                  </a:extLst>
                </a:gridCol>
                <a:gridCol w="441960">
                  <a:extLst>
                    <a:ext uri="{9D8B030D-6E8A-4147-A177-3AD203B41FA5}">
                      <a16:colId xmlns:a16="http://schemas.microsoft.com/office/drawing/2014/main" val="3185700866"/>
                    </a:ext>
                  </a:extLst>
                </a:gridCol>
                <a:gridCol w="441960">
                  <a:extLst>
                    <a:ext uri="{9D8B030D-6E8A-4147-A177-3AD203B41FA5}">
                      <a16:colId xmlns:a16="http://schemas.microsoft.com/office/drawing/2014/main" val="3505285436"/>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64608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0501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370021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679518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5041268"/>
                  </a:ext>
                </a:extLst>
              </a:tr>
            </a:tbl>
          </a:graphicData>
        </a:graphic>
      </p:graphicFrame>
      <p:graphicFrame>
        <p:nvGraphicFramePr>
          <p:cNvPr id="4" name="Table 3">
            <a:extLst>
              <a:ext uri="{FF2B5EF4-FFF2-40B4-BE49-F238E27FC236}">
                <a16:creationId xmlns:a16="http://schemas.microsoft.com/office/drawing/2014/main" id="{C844AD96-6B6F-36C9-0DE3-3F9E6A470859}"/>
              </a:ext>
            </a:extLst>
          </p:cNvPr>
          <p:cNvGraphicFramePr>
            <a:graphicFrameLocks noGrp="1"/>
          </p:cNvGraphicFramePr>
          <p:nvPr>
            <p:extLst>
              <p:ext uri="{D42A27DB-BD31-4B8C-83A1-F6EECF244321}">
                <p14:modId xmlns:p14="http://schemas.microsoft.com/office/powerpoint/2010/main" val="297132254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66627211"/>
                    </a:ext>
                  </a:extLst>
                </a:gridCol>
                <a:gridCol w="441960">
                  <a:extLst>
                    <a:ext uri="{9D8B030D-6E8A-4147-A177-3AD203B41FA5}">
                      <a16:colId xmlns:a16="http://schemas.microsoft.com/office/drawing/2014/main" val="1794898738"/>
                    </a:ext>
                  </a:extLst>
                </a:gridCol>
                <a:gridCol w="441960">
                  <a:extLst>
                    <a:ext uri="{9D8B030D-6E8A-4147-A177-3AD203B41FA5}">
                      <a16:colId xmlns:a16="http://schemas.microsoft.com/office/drawing/2014/main" val="2154146062"/>
                    </a:ext>
                  </a:extLst>
                </a:gridCol>
                <a:gridCol w="441960">
                  <a:extLst>
                    <a:ext uri="{9D8B030D-6E8A-4147-A177-3AD203B41FA5}">
                      <a16:colId xmlns:a16="http://schemas.microsoft.com/office/drawing/2014/main" val="887084945"/>
                    </a:ext>
                  </a:extLst>
                </a:gridCol>
                <a:gridCol w="441960">
                  <a:extLst>
                    <a:ext uri="{9D8B030D-6E8A-4147-A177-3AD203B41FA5}">
                      <a16:colId xmlns:a16="http://schemas.microsoft.com/office/drawing/2014/main" val="4245999957"/>
                    </a:ext>
                  </a:extLst>
                </a:gridCol>
                <a:gridCol w="441960">
                  <a:extLst>
                    <a:ext uri="{9D8B030D-6E8A-4147-A177-3AD203B41FA5}">
                      <a16:colId xmlns:a16="http://schemas.microsoft.com/office/drawing/2014/main" val="2238692636"/>
                    </a:ext>
                  </a:extLst>
                </a:gridCol>
                <a:gridCol w="441960">
                  <a:extLst>
                    <a:ext uri="{9D8B030D-6E8A-4147-A177-3AD203B41FA5}">
                      <a16:colId xmlns:a16="http://schemas.microsoft.com/office/drawing/2014/main" val="2123039064"/>
                    </a:ext>
                  </a:extLst>
                </a:gridCol>
                <a:gridCol w="441960">
                  <a:extLst>
                    <a:ext uri="{9D8B030D-6E8A-4147-A177-3AD203B41FA5}">
                      <a16:colId xmlns:a16="http://schemas.microsoft.com/office/drawing/2014/main" val="2473670945"/>
                    </a:ext>
                  </a:extLst>
                </a:gridCol>
                <a:gridCol w="441960">
                  <a:extLst>
                    <a:ext uri="{9D8B030D-6E8A-4147-A177-3AD203B41FA5}">
                      <a16:colId xmlns:a16="http://schemas.microsoft.com/office/drawing/2014/main" val="3185700866"/>
                    </a:ext>
                  </a:extLst>
                </a:gridCol>
                <a:gridCol w="441960">
                  <a:extLst>
                    <a:ext uri="{9D8B030D-6E8A-4147-A177-3AD203B41FA5}">
                      <a16:colId xmlns:a16="http://schemas.microsoft.com/office/drawing/2014/main" val="3505285436"/>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64608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0501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370021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679518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5041268"/>
                  </a:ext>
                </a:extLst>
              </a:tr>
            </a:tbl>
          </a:graphicData>
        </a:graphic>
      </p:graphicFrame>
      <p:graphicFrame>
        <p:nvGraphicFramePr>
          <p:cNvPr id="5" name="Table 4">
            <a:extLst>
              <a:ext uri="{FF2B5EF4-FFF2-40B4-BE49-F238E27FC236}">
                <a16:creationId xmlns:a16="http://schemas.microsoft.com/office/drawing/2014/main" id="{13A4A5D7-45FA-E8BE-0009-59CA0D50B613}"/>
              </a:ext>
            </a:extLst>
          </p:cNvPr>
          <p:cNvGraphicFramePr>
            <a:graphicFrameLocks noGrp="1"/>
          </p:cNvGraphicFramePr>
          <p:nvPr>
            <p:extLst>
              <p:ext uri="{D42A27DB-BD31-4B8C-83A1-F6EECF244321}">
                <p14:modId xmlns:p14="http://schemas.microsoft.com/office/powerpoint/2010/main" val="371163262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66627211"/>
                    </a:ext>
                  </a:extLst>
                </a:gridCol>
                <a:gridCol w="441960">
                  <a:extLst>
                    <a:ext uri="{9D8B030D-6E8A-4147-A177-3AD203B41FA5}">
                      <a16:colId xmlns:a16="http://schemas.microsoft.com/office/drawing/2014/main" val="1794898738"/>
                    </a:ext>
                  </a:extLst>
                </a:gridCol>
                <a:gridCol w="441960">
                  <a:extLst>
                    <a:ext uri="{9D8B030D-6E8A-4147-A177-3AD203B41FA5}">
                      <a16:colId xmlns:a16="http://schemas.microsoft.com/office/drawing/2014/main" val="2154146062"/>
                    </a:ext>
                  </a:extLst>
                </a:gridCol>
                <a:gridCol w="441960">
                  <a:extLst>
                    <a:ext uri="{9D8B030D-6E8A-4147-A177-3AD203B41FA5}">
                      <a16:colId xmlns:a16="http://schemas.microsoft.com/office/drawing/2014/main" val="887084945"/>
                    </a:ext>
                  </a:extLst>
                </a:gridCol>
                <a:gridCol w="441960">
                  <a:extLst>
                    <a:ext uri="{9D8B030D-6E8A-4147-A177-3AD203B41FA5}">
                      <a16:colId xmlns:a16="http://schemas.microsoft.com/office/drawing/2014/main" val="4245999957"/>
                    </a:ext>
                  </a:extLst>
                </a:gridCol>
                <a:gridCol w="441960">
                  <a:extLst>
                    <a:ext uri="{9D8B030D-6E8A-4147-A177-3AD203B41FA5}">
                      <a16:colId xmlns:a16="http://schemas.microsoft.com/office/drawing/2014/main" val="2238692636"/>
                    </a:ext>
                  </a:extLst>
                </a:gridCol>
                <a:gridCol w="441960">
                  <a:extLst>
                    <a:ext uri="{9D8B030D-6E8A-4147-A177-3AD203B41FA5}">
                      <a16:colId xmlns:a16="http://schemas.microsoft.com/office/drawing/2014/main" val="2123039064"/>
                    </a:ext>
                  </a:extLst>
                </a:gridCol>
                <a:gridCol w="441960">
                  <a:extLst>
                    <a:ext uri="{9D8B030D-6E8A-4147-A177-3AD203B41FA5}">
                      <a16:colId xmlns:a16="http://schemas.microsoft.com/office/drawing/2014/main" val="2473670945"/>
                    </a:ext>
                  </a:extLst>
                </a:gridCol>
                <a:gridCol w="441960">
                  <a:extLst>
                    <a:ext uri="{9D8B030D-6E8A-4147-A177-3AD203B41FA5}">
                      <a16:colId xmlns:a16="http://schemas.microsoft.com/office/drawing/2014/main" val="3185700866"/>
                    </a:ext>
                  </a:extLst>
                </a:gridCol>
                <a:gridCol w="441960">
                  <a:extLst>
                    <a:ext uri="{9D8B030D-6E8A-4147-A177-3AD203B41FA5}">
                      <a16:colId xmlns:a16="http://schemas.microsoft.com/office/drawing/2014/main" val="3505285436"/>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64608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10501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370021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679518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5041268"/>
                  </a:ext>
                </a:extLst>
              </a:tr>
            </a:tbl>
          </a:graphicData>
        </a:graphic>
      </p:graphicFrame>
      <p:graphicFrame>
        <p:nvGraphicFramePr>
          <p:cNvPr id="6" name="Table 5">
            <a:extLst>
              <a:ext uri="{FF2B5EF4-FFF2-40B4-BE49-F238E27FC236}">
                <a16:creationId xmlns:a16="http://schemas.microsoft.com/office/drawing/2014/main" id="{9A979AAD-FC18-9130-AFE4-EC0554E39D24}"/>
              </a:ext>
            </a:extLst>
          </p:cNvPr>
          <p:cNvGraphicFramePr>
            <a:graphicFrameLocks noGrp="1"/>
          </p:cNvGraphicFramePr>
          <p:nvPr>
            <p:extLst>
              <p:ext uri="{D42A27DB-BD31-4B8C-83A1-F6EECF244321}">
                <p14:modId xmlns:p14="http://schemas.microsoft.com/office/powerpoint/2010/main" val="252143004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66627211"/>
                    </a:ext>
                  </a:extLst>
                </a:gridCol>
                <a:gridCol w="441960">
                  <a:extLst>
                    <a:ext uri="{9D8B030D-6E8A-4147-A177-3AD203B41FA5}">
                      <a16:colId xmlns:a16="http://schemas.microsoft.com/office/drawing/2014/main" val="1794898738"/>
                    </a:ext>
                  </a:extLst>
                </a:gridCol>
                <a:gridCol w="441960">
                  <a:extLst>
                    <a:ext uri="{9D8B030D-6E8A-4147-A177-3AD203B41FA5}">
                      <a16:colId xmlns:a16="http://schemas.microsoft.com/office/drawing/2014/main" val="2154146062"/>
                    </a:ext>
                  </a:extLst>
                </a:gridCol>
                <a:gridCol w="441960">
                  <a:extLst>
                    <a:ext uri="{9D8B030D-6E8A-4147-A177-3AD203B41FA5}">
                      <a16:colId xmlns:a16="http://schemas.microsoft.com/office/drawing/2014/main" val="887084945"/>
                    </a:ext>
                  </a:extLst>
                </a:gridCol>
                <a:gridCol w="441960">
                  <a:extLst>
                    <a:ext uri="{9D8B030D-6E8A-4147-A177-3AD203B41FA5}">
                      <a16:colId xmlns:a16="http://schemas.microsoft.com/office/drawing/2014/main" val="4245999957"/>
                    </a:ext>
                  </a:extLst>
                </a:gridCol>
                <a:gridCol w="441960">
                  <a:extLst>
                    <a:ext uri="{9D8B030D-6E8A-4147-A177-3AD203B41FA5}">
                      <a16:colId xmlns:a16="http://schemas.microsoft.com/office/drawing/2014/main" val="2238692636"/>
                    </a:ext>
                  </a:extLst>
                </a:gridCol>
                <a:gridCol w="441960">
                  <a:extLst>
                    <a:ext uri="{9D8B030D-6E8A-4147-A177-3AD203B41FA5}">
                      <a16:colId xmlns:a16="http://schemas.microsoft.com/office/drawing/2014/main" val="2123039064"/>
                    </a:ext>
                  </a:extLst>
                </a:gridCol>
                <a:gridCol w="441960">
                  <a:extLst>
                    <a:ext uri="{9D8B030D-6E8A-4147-A177-3AD203B41FA5}">
                      <a16:colId xmlns:a16="http://schemas.microsoft.com/office/drawing/2014/main" val="2473670945"/>
                    </a:ext>
                  </a:extLst>
                </a:gridCol>
                <a:gridCol w="441960">
                  <a:extLst>
                    <a:ext uri="{9D8B030D-6E8A-4147-A177-3AD203B41FA5}">
                      <a16:colId xmlns:a16="http://schemas.microsoft.com/office/drawing/2014/main" val="3185700866"/>
                    </a:ext>
                  </a:extLst>
                </a:gridCol>
                <a:gridCol w="441960">
                  <a:extLst>
                    <a:ext uri="{9D8B030D-6E8A-4147-A177-3AD203B41FA5}">
                      <a16:colId xmlns:a16="http://schemas.microsoft.com/office/drawing/2014/main" val="3505285436"/>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64608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10501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9370021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679518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5041268"/>
                  </a:ext>
                </a:extLst>
              </a:tr>
            </a:tbl>
          </a:graphicData>
        </a:graphic>
      </p:graphicFrame>
      <p:graphicFrame>
        <p:nvGraphicFramePr>
          <p:cNvPr id="7" name="Table 6">
            <a:extLst>
              <a:ext uri="{FF2B5EF4-FFF2-40B4-BE49-F238E27FC236}">
                <a16:creationId xmlns:a16="http://schemas.microsoft.com/office/drawing/2014/main" id="{E067DE10-1BE3-B8AD-D82F-4486CD22A1F3}"/>
              </a:ext>
            </a:extLst>
          </p:cNvPr>
          <p:cNvGraphicFramePr>
            <a:graphicFrameLocks noGrp="1"/>
          </p:cNvGraphicFramePr>
          <p:nvPr>
            <p:extLst>
              <p:ext uri="{D42A27DB-BD31-4B8C-83A1-F6EECF244321}">
                <p14:modId xmlns:p14="http://schemas.microsoft.com/office/powerpoint/2010/main" val="162721684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66627211"/>
                    </a:ext>
                  </a:extLst>
                </a:gridCol>
                <a:gridCol w="441960">
                  <a:extLst>
                    <a:ext uri="{9D8B030D-6E8A-4147-A177-3AD203B41FA5}">
                      <a16:colId xmlns:a16="http://schemas.microsoft.com/office/drawing/2014/main" val="1794898738"/>
                    </a:ext>
                  </a:extLst>
                </a:gridCol>
                <a:gridCol w="441960">
                  <a:extLst>
                    <a:ext uri="{9D8B030D-6E8A-4147-A177-3AD203B41FA5}">
                      <a16:colId xmlns:a16="http://schemas.microsoft.com/office/drawing/2014/main" val="2154146062"/>
                    </a:ext>
                  </a:extLst>
                </a:gridCol>
                <a:gridCol w="441960">
                  <a:extLst>
                    <a:ext uri="{9D8B030D-6E8A-4147-A177-3AD203B41FA5}">
                      <a16:colId xmlns:a16="http://schemas.microsoft.com/office/drawing/2014/main" val="887084945"/>
                    </a:ext>
                  </a:extLst>
                </a:gridCol>
                <a:gridCol w="441960">
                  <a:extLst>
                    <a:ext uri="{9D8B030D-6E8A-4147-A177-3AD203B41FA5}">
                      <a16:colId xmlns:a16="http://schemas.microsoft.com/office/drawing/2014/main" val="4245999957"/>
                    </a:ext>
                  </a:extLst>
                </a:gridCol>
                <a:gridCol w="441960">
                  <a:extLst>
                    <a:ext uri="{9D8B030D-6E8A-4147-A177-3AD203B41FA5}">
                      <a16:colId xmlns:a16="http://schemas.microsoft.com/office/drawing/2014/main" val="2238692636"/>
                    </a:ext>
                  </a:extLst>
                </a:gridCol>
                <a:gridCol w="441960">
                  <a:extLst>
                    <a:ext uri="{9D8B030D-6E8A-4147-A177-3AD203B41FA5}">
                      <a16:colId xmlns:a16="http://schemas.microsoft.com/office/drawing/2014/main" val="2123039064"/>
                    </a:ext>
                  </a:extLst>
                </a:gridCol>
                <a:gridCol w="441960">
                  <a:extLst>
                    <a:ext uri="{9D8B030D-6E8A-4147-A177-3AD203B41FA5}">
                      <a16:colId xmlns:a16="http://schemas.microsoft.com/office/drawing/2014/main" val="2473670945"/>
                    </a:ext>
                  </a:extLst>
                </a:gridCol>
                <a:gridCol w="441960">
                  <a:extLst>
                    <a:ext uri="{9D8B030D-6E8A-4147-A177-3AD203B41FA5}">
                      <a16:colId xmlns:a16="http://schemas.microsoft.com/office/drawing/2014/main" val="3185700866"/>
                    </a:ext>
                  </a:extLst>
                </a:gridCol>
                <a:gridCol w="441960">
                  <a:extLst>
                    <a:ext uri="{9D8B030D-6E8A-4147-A177-3AD203B41FA5}">
                      <a16:colId xmlns:a16="http://schemas.microsoft.com/office/drawing/2014/main" val="3505285436"/>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64608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10501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9370021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679518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5041268"/>
                  </a:ext>
                </a:extLst>
              </a:tr>
            </a:tbl>
          </a:graphicData>
        </a:graphic>
      </p:graphicFrame>
      <p:graphicFrame>
        <p:nvGraphicFramePr>
          <p:cNvPr id="8" name="Table 7">
            <a:extLst>
              <a:ext uri="{FF2B5EF4-FFF2-40B4-BE49-F238E27FC236}">
                <a16:creationId xmlns:a16="http://schemas.microsoft.com/office/drawing/2014/main" id="{245AF92A-76BC-C41F-FFB7-69F1F9A40EAF}"/>
              </a:ext>
            </a:extLst>
          </p:cNvPr>
          <p:cNvGraphicFramePr>
            <a:graphicFrameLocks noGrp="1"/>
          </p:cNvGraphicFramePr>
          <p:nvPr>
            <p:extLst>
              <p:ext uri="{D42A27DB-BD31-4B8C-83A1-F6EECF244321}">
                <p14:modId xmlns:p14="http://schemas.microsoft.com/office/powerpoint/2010/main" val="116601172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66627211"/>
                    </a:ext>
                  </a:extLst>
                </a:gridCol>
                <a:gridCol w="441960">
                  <a:extLst>
                    <a:ext uri="{9D8B030D-6E8A-4147-A177-3AD203B41FA5}">
                      <a16:colId xmlns:a16="http://schemas.microsoft.com/office/drawing/2014/main" val="1794898738"/>
                    </a:ext>
                  </a:extLst>
                </a:gridCol>
                <a:gridCol w="441960">
                  <a:extLst>
                    <a:ext uri="{9D8B030D-6E8A-4147-A177-3AD203B41FA5}">
                      <a16:colId xmlns:a16="http://schemas.microsoft.com/office/drawing/2014/main" val="2154146062"/>
                    </a:ext>
                  </a:extLst>
                </a:gridCol>
                <a:gridCol w="441960">
                  <a:extLst>
                    <a:ext uri="{9D8B030D-6E8A-4147-A177-3AD203B41FA5}">
                      <a16:colId xmlns:a16="http://schemas.microsoft.com/office/drawing/2014/main" val="887084945"/>
                    </a:ext>
                  </a:extLst>
                </a:gridCol>
                <a:gridCol w="441960">
                  <a:extLst>
                    <a:ext uri="{9D8B030D-6E8A-4147-A177-3AD203B41FA5}">
                      <a16:colId xmlns:a16="http://schemas.microsoft.com/office/drawing/2014/main" val="4245999957"/>
                    </a:ext>
                  </a:extLst>
                </a:gridCol>
                <a:gridCol w="441960">
                  <a:extLst>
                    <a:ext uri="{9D8B030D-6E8A-4147-A177-3AD203B41FA5}">
                      <a16:colId xmlns:a16="http://schemas.microsoft.com/office/drawing/2014/main" val="2238692636"/>
                    </a:ext>
                  </a:extLst>
                </a:gridCol>
                <a:gridCol w="441960">
                  <a:extLst>
                    <a:ext uri="{9D8B030D-6E8A-4147-A177-3AD203B41FA5}">
                      <a16:colId xmlns:a16="http://schemas.microsoft.com/office/drawing/2014/main" val="2123039064"/>
                    </a:ext>
                  </a:extLst>
                </a:gridCol>
                <a:gridCol w="441960">
                  <a:extLst>
                    <a:ext uri="{9D8B030D-6E8A-4147-A177-3AD203B41FA5}">
                      <a16:colId xmlns:a16="http://schemas.microsoft.com/office/drawing/2014/main" val="2473670945"/>
                    </a:ext>
                  </a:extLst>
                </a:gridCol>
                <a:gridCol w="441960">
                  <a:extLst>
                    <a:ext uri="{9D8B030D-6E8A-4147-A177-3AD203B41FA5}">
                      <a16:colId xmlns:a16="http://schemas.microsoft.com/office/drawing/2014/main" val="3185700866"/>
                    </a:ext>
                  </a:extLst>
                </a:gridCol>
                <a:gridCol w="441960">
                  <a:extLst>
                    <a:ext uri="{9D8B030D-6E8A-4147-A177-3AD203B41FA5}">
                      <a16:colId xmlns:a16="http://schemas.microsoft.com/office/drawing/2014/main" val="3505285436"/>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64608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10501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9370021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679518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5041268"/>
                  </a:ext>
                </a:extLst>
              </a:tr>
            </a:tbl>
          </a:graphicData>
        </a:graphic>
      </p:graphicFrame>
    </p:spTree>
    <p:extLst>
      <p:ext uri="{BB962C8B-B14F-4D97-AF65-F5344CB8AC3E}">
        <p14:creationId xmlns:p14="http://schemas.microsoft.com/office/powerpoint/2010/main" val="387262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398BB7C-6FC4-F70B-D273-AB7EAC92282D}"/>
            </a:ext>
          </a:extLst>
        </p:cNvPr>
        <p:cNvGrpSpPr/>
        <p:nvPr/>
      </p:nvGrpSpPr>
      <p:grpSpPr>
        <a:xfrm>
          <a:off x="0" y="0"/>
          <a:ext cx="0" cy="0"/>
          <a:chOff x="0" y="0"/>
          <a:chExt cx="0" cy="0"/>
        </a:xfrm>
      </p:grpSpPr>
      <p:pic>
        <p:nvPicPr>
          <p:cNvPr id="2" name="Picture 1" descr="A plastic cup filled with colorful dice&#10;&#10;AI-generated content may be incorrect.">
            <a:extLst>
              <a:ext uri="{FF2B5EF4-FFF2-40B4-BE49-F238E27FC236}">
                <a16:creationId xmlns:a16="http://schemas.microsoft.com/office/drawing/2014/main" id="{89058CE0-D4A6-3208-956F-474227711D6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DE91D89B-2ACB-A9B5-411F-EE175B50B96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A5A55F3-E412-CAD3-3D30-03B85AFC854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0B3E0B50-1550-A830-A301-0AA26019A0E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9984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126CF06-D473-2B09-D156-BD19B0D82870}"/>
            </a:ext>
          </a:extLst>
        </p:cNvPr>
        <p:cNvGrpSpPr/>
        <p:nvPr/>
      </p:nvGrpSpPr>
      <p:grpSpPr>
        <a:xfrm>
          <a:off x="0" y="0"/>
          <a:ext cx="0" cy="0"/>
          <a:chOff x="0" y="0"/>
          <a:chExt cx="0" cy="0"/>
        </a:xfrm>
      </p:grpSpPr>
      <p:pic>
        <p:nvPicPr>
          <p:cNvPr id="3" name="Picture 2" descr="A plastic cup filled with colorful dice&#10;&#10;AI-generated content may be incorrect.">
            <a:extLst>
              <a:ext uri="{FF2B5EF4-FFF2-40B4-BE49-F238E27FC236}">
                <a16:creationId xmlns:a16="http://schemas.microsoft.com/office/drawing/2014/main" id="{0C10C8CF-1739-9F9F-4139-D7914AD17B9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661BC495-79A6-F32F-37C2-205D12100A8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52 dice</a:t>
            </a:r>
          </a:p>
        </p:txBody>
      </p:sp>
      <p:sp>
        <p:nvSpPr>
          <p:cNvPr id="17" name="Rectangle 16">
            <a:extLst>
              <a:ext uri="{FF2B5EF4-FFF2-40B4-BE49-F238E27FC236}">
                <a16:creationId xmlns:a16="http://schemas.microsoft.com/office/drawing/2014/main" id="{123A6ACC-0A5A-5ED7-22F3-F53BA755948F}"/>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E36BEDB-C2CA-ADA8-8A55-493A9DF3F8B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ECCD1AF-52F2-64BB-D7E1-3C06275E4A8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C0857EA-1680-45B8-9BCF-3814575BE78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786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7E274-2F46-30FE-A893-F8E71A0E84E6}"/>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54D894AC-6598-DC62-CF63-F0D9CBC179ED}"/>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90D9D4CF-6654-76DD-E2BD-C644B90016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FE50863-6CAE-C077-B9ED-D08DAFF9AF5F}"/>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A2155DED-339B-A1D2-53ED-76DF4708356B}"/>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7113089-CBB4-7ADA-EB7E-AB7F6DDF1A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8138A269-95BA-55AD-29C6-747D724154E8}"/>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0FC762CF-DE81-90B0-1B53-1607640DD218}"/>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0A0D5611-E0AF-14F6-8108-1BA67FA6143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5640BE03-B158-86C6-610A-AAC561FD5C7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620F746C-D1BE-D716-A55D-E04781BFD2B6}"/>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8BE0F4D3-63CB-2BDE-335E-4741530BA03E}"/>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61DC7D1D-B3DC-3F6E-338A-A4C0F6FE761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27BADE31-2FF7-84AC-39CE-4F277FC2C7DB}"/>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6C92FD24-07F2-2E2A-75EC-D5A9CDC6AA2B}"/>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0045291A-16F1-7232-89C3-40EA7E06C29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C5C5906F-1ED3-1C74-F498-BD0A4321348B}"/>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B0459E0A-B3FE-6497-5EA7-2B77C28E822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CF8C0038-AB70-DC08-733B-BDB37E55A059}"/>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47ED2A81-A8E4-6639-8184-12DF3E3D0348}"/>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DCC89788-D725-0C82-56B0-CDF4DA20190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617CDAA-3FE9-D8E4-56BB-2BD6C9D4045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9BB9A38-4B49-3967-4FA6-AF15D975B807}"/>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7D0251-D88C-81AC-0FF3-89DBFB75C56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3B822D08-0183-84DE-361D-91338834346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B3E587EF-43E4-BEFE-ED2D-13A9C7B7ACCF}"/>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4AFE1F8C-7132-58AD-6559-66C8975036CB}"/>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EF1C343C-7549-6F20-3638-E37420BD8A3B}"/>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C1C4732E-84CA-6D4A-B94B-3FA30730B91A}"/>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9A85CFB4-D773-5409-69F9-F3186BCF84AA}"/>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84C608E8-569F-3151-0A08-2BF738941645}"/>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69EBB380-2CC1-4890-E4EB-8CA66A503E26}"/>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39EBA143-B8CF-BEED-F478-658540C80495}"/>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CB77AB67-350B-AFA7-5D64-9C3612BDE00E}"/>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1B642005-A7A5-34A2-4369-31E4D32D0E21}"/>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4AE2577D-3FB3-EB77-F259-5FB80127F4B7}"/>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1DC88D6F-AB5E-6F75-E8A4-5BAEA0401C64}"/>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3D0865-0D53-738B-0367-19567E6C901A}"/>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2FEDE612-94EC-BDFD-CFEC-8DA0EAE22918}"/>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D3B1CB56-7708-856B-5460-DF0D44D9E3B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5D989382-6AEF-4F9B-BE7A-D516E69F2D30}"/>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4ED5900F-BB68-7F3C-2BBB-FA139AFF32B7}"/>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79908A54-5E97-BBB8-F9E4-5B29E063BD66}"/>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1C9B8162-4E8F-C767-0831-52957160F0FA}"/>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E54C96F6-7AB7-8238-2E2F-E2FAAF0001E5}"/>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88701C75-8807-B2C1-7528-F03352258F4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079F261C-BA1B-45FD-A691-FA93F5714AC3}"/>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D3AA5359-F6A2-F5E1-1C37-55BEA947B6F2}"/>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13BD351F-630C-0C81-1EA1-B1DC2B7B39CE}"/>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157E7E95-0074-3BC5-F780-83AC4956FBA7}"/>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724B3F1C-93A4-129E-C195-29339D4E1957}"/>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342D20CE-2D78-1562-7F62-E04282E67E7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1FF7E969-3129-9BD0-1FFE-0B01D191D881}"/>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7BE499C-E1E5-E0AD-BB41-F17C0EAED9BD}"/>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098181B4-3C89-80F3-8583-44B8E054B12D}"/>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99061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“Digit Dice Encore”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lastic cup filled with colorful dice&#10;&#10;AI-generated content may be incorrect.">
            <a:extLst>
              <a:ext uri="{FF2B5EF4-FFF2-40B4-BE49-F238E27FC236}">
                <a16:creationId xmlns:a16="http://schemas.microsoft.com/office/drawing/2014/main" id="{3D2B1333-8916-0D24-2E26-E5937247874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lastic cup filled with colorful dice&#10;&#10;AI-generated content may be incorrect.">
            <a:extLst>
              <a:ext uri="{FF2B5EF4-FFF2-40B4-BE49-F238E27FC236}">
                <a16:creationId xmlns:a16="http://schemas.microsoft.com/office/drawing/2014/main" id="{4E881900-8399-675E-9BAB-A6FA0C5E780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orange die on top has a clue.</a:t>
            </a:r>
          </a:p>
          <a:p>
            <a:pPr algn="ctr"/>
            <a:r>
              <a:rPr lang="en-US" sz="2000" b="1" dirty="0">
                <a:solidFill>
                  <a:schemeClr val="tx1"/>
                </a:solidFill>
              </a:rPr>
              <a:t>The answer is 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1 more than </a:t>
            </a:r>
          </a:p>
          <a:p>
            <a:pPr algn="ctr"/>
            <a:r>
              <a:rPr lang="en-US" sz="2000" b="1" dirty="0">
                <a:solidFill>
                  <a:schemeClr val="tx1"/>
                </a:solidFill>
              </a:rPr>
              <a:t>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the multiple of 11.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square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lastic cup filled with colorful dice&#10;&#10;AI-generated content may be incorrect.">
            <a:extLst>
              <a:ext uri="{FF2B5EF4-FFF2-40B4-BE49-F238E27FC236}">
                <a16:creationId xmlns:a16="http://schemas.microsoft.com/office/drawing/2014/main" id="{2782C269-7D1B-5BE3-73FF-2621E8EB05D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lastic cup filled with colorful dice&#10;&#10;AI-generated content may be incorrect.">
            <a:extLst>
              <a:ext uri="{FF2B5EF4-FFF2-40B4-BE49-F238E27FC236}">
                <a16:creationId xmlns:a16="http://schemas.microsoft.com/office/drawing/2014/main" id="{4D7900F0-C34F-639E-E57B-D3A5C7B98A4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52 dice</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3C8279-7BA7-38EE-144F-82C73890E3A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80A0D1C-11D1-1E4F-8348-8BC233B1679A}"/>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“Digit Dice Encore”</a:t>
            </a:r>
          </a:p>
        </p:txBody>
      </p:sp>
      <p:sp>
        <p:nvSpPr>
          <p:cNvPr id="4" name="Rectangle 3">
            <a:extLst>
              <a:ext uri="{FF2B5EF4-FFF2-40B4-BE49-F238E27FC236}">
                <a16:creationId xmlns:a16="http://schemas.microsoft.com/office/drawing/2014/main" id="{325D1EED-3A27-746B-7744-5DCBC714D79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220D341-A17E-36D8-AAF7-4BFA8FABAA6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5B4E3C24-98B5-B2AB-0FC8-471F543B2CC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630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20235</TotalTime>
  <Words>2255</Words>
  <Application>Microsoft Office PowerPoint</Application>
  <PresentationFormat>On-screen Show (4:3)</PresentationFormat>
  <Paragraphs>679</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264</cp:revision>
  <dcterms:created xsi:type="dcterms:W3CDTF">2020-11-09T02:38:45Z</dcterms:created>
  <dcterms:modified xsi:type="dcterms:W3CDTF">2026-04-20T22:14:45Z</dcterms:modified>
</cp:coreProperties>
</file>