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2" r:id="rId10"/>
    <p:sldId id="2653" r:id="rId11"/>
    <p:sldId id="2654" r:id="rId12"/>
    <p:sldId id="2655" r:id="rId13"/>
    <p:sldId id="2656" r:id="rId14"/>
    <p:sldId id="2664" r:id="rId15"/>
    <p:sldId id="2658" r:id="rId16"/>
    <p:sldId id="2659" r:id="rId17"/>
    <p:sldId id="2660" r:id="rId18"/>
    <p:sldId id="2661" r:id="rId19"/>
    <p:sldId id="2662" r:id="rId20"/>
    <p:sldId id="26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71C2-60F7-10DD-B503-9BC2FA60F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73782-EAB5-DDC8-4747-2ED500AB7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79544-B97D-17AF-70EC-687BE896B7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B4297-D504-C9D3-0740-A19D9417DD00}"/>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89355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D77B1-50DF-ACB4-170F-56A497435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6A185-E124-8450-4CAF-50E236B21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5C433-1CA3-75FC-6D88-D7F78F1BE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3C089B-0C75-73AC-6826-4883B15AE57E}"/>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47230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7C5781-5595-3F76-BA8F-4DE8F24F29FC}"/>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9552D07F-78EA-CA6C-225E-42B2750D63A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61E7F03-752F-6554-AB06-CAA1CA24070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50D715A-579F-3AD4-59F8-1DBBFCD2F3F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a:extLst>
              <a:ext uri="{FF2B5EF4-FFF2-40B4-BE49-F238E27FC236}">
                <a16:creationId xmlns:a16="http://schemas.microsoft.com/office/drawing/2014/main" id="{19B8F1A0-2F0D-ED26-231C-4A3F8BCE466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72803DD-F099-56BC-A5A1-ED28183725F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4B3A43E-A241-47F7-B2F2-5CD4E69E66A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693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B256C5-00AB-72CF-6F9F-600D97E56B72}"/>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6BC7C55E-46B5-781F-3B23-C5B76D9322A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810001" cy="5715002"/>
          </a:xfrm>
          <a:prstGeom prst="rect">
            <a:avLst/>
          </a:prstGeom>
        </p:spPr>
      </p:pic>
      <p:sp>
        <p:nvSpPr>
          <p:cNvPr id="17" name="Rectangle 16">
            <a:extLst>
              <a:ext uri="{FF2B5EF4-FFF2-40B4-BE49-F238E27FC236}">
                <a16:creationId xmlns:a16="http://schemas.microsoft.com/office/drawing/2014/main" id="{0EA43E53-D280-E376-F0D2-B8E7813E89F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F4AA218-735E-A2FA-D151-AFB519F8C90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3C3E085-77A3-7952-8E4F-F98B05938DF1}"/>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EFEA3C6-E189-9B94-43B3-18A0F2126AF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1DEC75D-8F36-8ADE-1D28-6D7928FCAD6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2D87104-FA57-4D1E-ECBE-400FF297E63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a:extLst>
              <a:ext uri="{FF2B5EF4-FFF2-40B4-BE49-F238E27FC236}">
                <a16:creationId xmlns:a16="http://schemas.microsoft.com/office/drawing/2014/main" id="{C4BA10D8-A877-1B12-0225-4B7B12154C7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a:extLst>
              <a:ext uri="{FF2B5EF4-FFF2-40B4-BE49-F238E27FC236}">
                <a16:creationId xmlns:a16="http://schemas.microsoft.com/office/drawing/2014/main" id="{E6C0042B-F794-8DD3-2D4F-C2BCD957BE0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Erase the even numbers.</a:t>
            </a:r>
          </a:p>
        </p:txBody>
      </p:sp>
      <p:sp>
        <p:nvSpPr>
          <p:cNvPr id="31" name="Rectangle 30">
            <a:extLst>
              <a:ext uri="{FF2B5EF4-FFF2-40B4-BE49-F238E27FC236}">
                <a16:creationId xmlns:a16="http://schemas.microsoft.com/office/drawing/2014/main" id="{B32CAC39-E19D-AF2A-7BF7-0822DF21230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Erase the number that is </a:t>
            </a:r>
          </a:p>
          <a:p>
            <a:pPr algn="ctr"/>
            <a:r>
              <a:rPr lang="en-US" sz="2000" b="1" dirty="0">
                <a:solidFill>
                  <a:schemeClr val="tx1"/>
                </a:solidFill>
              </a:rPr>
              <a:t>10 more than a square number.</a:t>
            </a:r>
          </a:p>
        </p:txBody>
      </p:sp>
      <p:sp>
        <p:nvSpPr>
          <p:cNvPr id="32" name="Rectangle 31">
            <a:extLst>
              <a:ext uri="{FF2B5EF4-FFF2-40B4-BE49-F238E27FC236}">
                <a16:creationId xmlns:a16="http://schemas.microsoft.com/office/drawing/2014/main" id="{C3FC8368-2782-FEE4-72EB-CFE1A37B162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Erase the prime numbers.</a:t>
            </a:r>
          </a:p>
        </p:txBody>
      </p:sp>
      <p:sp>
        <p:nvSpPr>
          <p:cNvPr id="14" name="TextBox 13">
            <a:extLst>
              <a:ext uri="{FF2B5EF4-FFF2-40B4-BE49-F238E27FC236}">
                <a16:creationId xmlns:a16="http://schemas.microsoft.com/office/drawing/2014/main" id="{A5F63314-EDA6-086E-6190-E8844FC4EB9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A33428E-714E-7113-9594-A59AA23FECA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6DCC13-5DCF-5E14-F5A4-8B8B539AFB7D}"/>
              </a:ext>
            </a:extLst>
          </p:cNvPr>
          <p:cNvGraphicFramePr>
            <a:graphicFrameLocks noGrp="1"/>
          </p:cNvGraphicFramePr>
          <p:nvPr>
            <p:extLst>
              <p:ext uri="{D42A27DB-BD31-4B8C-83A1-F6EECF244321}">
                <p14:modId xmlns:p14="http://schemas.microsoft.com/office/powerpoint/2010/main" val="48427708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621046"/>
                  </a:ext>
                </a:extLst>
              </a:tr>
            </a:tbl>
          </a:graphicData>
        </a:graphic>
      </p:graphicFrame>
    </p:spTree>
    <p:extLst>
      <p:ext uri="{BB962C8B-B14F-4D97-AF65-F5344CB8AC3E}">
        <p14:creationId xmlns:p14="http://schemas.microsoft.com/office/powerpoint/2010/main" val="13546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DBE646-E136-A05D-1523-5AE8841ECB5C}"/>
            </a:ext>
          </a:extLst>
        </p:cNvPr>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E59912A4-68C7-E135-7289-4F0A3C2D41F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5D7646C1-A985-A49E-821F-FA4B7CA76BA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8F0BB5E-2A0B-8A56-2220-02D963775E1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6D96BC8-F166-4CC8-E3D0-6C4A9D21909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81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29AF44-4D7F-9FC5-7536-952BF5DC84B4}"/>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127EEFA2-06D0-DEB1-D638-FDBAAE4A0E2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D5F4FC1-C4D2-D906-DBA9-B108CA843CA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erasers</a:t>
            </a:r>
          </a:p>
        </p:txBody>
      </p:sp>
      <p:sp>
        <p:nvSpPr>
          <p:cNvPr id="17" name="Rectangle 16">
            <a:extLst>
              <a:ext uri="{FF2B5EF4-FFF2-40B4-BE49-F238E27FC236}">
                <a16:creationId xmlns:a16="http://schemas.microsoft.com/office/drawing/2014/main" id="{436AA1A3-DC5B-A35B-9709-DF55A824B0E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7028070-17E6-9A7E-D034-C28499043EF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A733F16-3870-0C1A-F4E8-D004F42BCCA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358836D-1A2B-D5C5-AEFD-19D82AE7FBB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212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CD6A-8A01-93CB-8E94-E8C169BD3BDC}"/>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CE0AB40-317B-6ED6-9E64-5D07F9C08C6E}"/>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DBD0184-D010-8B99-9FAB-FAE422C835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23D3C68-813F-39A8-49B9-9D01FA84225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2C38E75-9791-667C-7966-35C70F294A1B}"/>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D5F8C93-109A-102F-09E4-6EA70321C0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DC00D1B-AA1E-FB5E-4268-3B86CAED107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A5E818A-2E24-E0A9-6792-575E99A1B56E}"/>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DEC4D5ED-640E-67AC-BCBF-CDB8686813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B4989E15-9BA7-D2A0-B169-45BB222892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46E15F71-7066-AB03-F4B1-3F36DE025B37}"/>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7221630-C59E-B570-D50A-B0984E54117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D6CF630A-9F7A-DBB4-63DE-A9075CE52401}"/>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35E8739C-CDD0-E035-81A3-B14BA644C609}"/>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B916096-0DA9-97DB-B8D3-2F2EEA8D6EB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B0DEEFE-70C1-4F33-FCFC-FFA67D7EF44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BFFB4D25-2777-CEA9-9834-518E632BDFE0}"/>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FA149A79-B326-DC64-7C7A-631008AC428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093A1C28-EECA-BBD3-5BA4-43C7CFC659C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E25CD3A9-0C3A-C27E-D3E6-BEBBD48552E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79F82C90-9003-80C4-BD53-4965A6ADFBB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F5C379E-EC67-4115-7335-1BE0B2D2902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CD0664E-14A9-E059-5D48-C404C553A48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FEAC75-C511-2183-D8D8-31AF9B877F0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8E98BEB-28A0-2BA6-D968-8FFE234B3F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2CB7659C-E265-BCA6-96D6-55692E843BF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62AD3C60-0BCC-92AD-AEA5-38D2D879AE1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0D58B03-796E-76AE-F584-3EE5A961FE6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46F7547-2ACB-5CF1-A06F-A15970C9E204}"/>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A4A8E98-E6BD-EDA2-F3DE-3DAEF8909266}"/>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BF261BA1-69C3-BEB9-3972-ED1B066A66A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F6F064A-CFE0-A264-203F-C5657357F810}"/>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B91477E-0438-4B7A-F1C9-ADFBDD3516D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1AA4EB9-CDF5-A018-18BF-40E229E8B2E5}"/>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1771F44-EB07-1F8B-ABB2-9206ABC5BF6A}"/>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55008D57-74E7-86DA-A8A7-2012D530F8D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F14674CD-91DE-19AC-2766-B3DA62F9EEB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962179F-127D-8AD3-99BD-BB6131DD957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DDA5309C-E470-AD25-AEA1-73AF1556A13E}"/>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8675FCA3-46E4-520A-A065-969EFAAB6587}"/>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D06A7052-654A-681E-099A-7A94A7DA24B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1F7EF0EC-905A-818A-B477-31D5F240AEE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E30F6AE-FCC1-1142-FAA1-115F5EC5D4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E94EC8C-534B-2279-2B13-6EDBFAD6B04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E23AD4A-5199-CE58-1D78-2307B4758455}"/>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A587788-427D-38B0-08B4-BDD0AE6F3086}"/>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AE1F242-352A-F8BF-91F3-9E114F495614}"/>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1C08BCAE-BCAE-129C-FEDC-88789B8D81C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241E6D51-CCF2-AA2A-E797-D55A22722BD9}"/>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9B9FC671-5837-0203-63A3-33F700B02DD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6DF8E9C1-6042-9AB1-F903-4B79EBAF4EA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8FFCF5F-2112-BB7A-E904-C2FFDA9ABBF1}"/>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7469277-6C52-89C1-BB91-7A34AA148FB8}"/>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48AC8C31-8436-3237-9724-2FBB50F3DC1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69641406-0040-05A8-7F5C-D9151DC02C6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17081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2D6140-4FF6-FA90-C8CE-C1B4A6F544E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791D6ED-F2EA-87E2-1136-76418D9B935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“Eraser Vase”</a:t>
            </a:r>
          </a:p>
        </p:txBody>
      </p:sp>
      <p:sp>
        <p:nvSpPr>
          <p:cNvPr id="4" name="Rectangle 3">
            <a:extLst>
              <a:ext uri="{FF2B5EF4-FFF2-40B4-BE49-F238E27FC236}">
                <a16:creationId xmlns:a16="http://schemas.microsoft.com/office/drawing/2014/main" id="{482292B5-B760-80EF-65EA-0CC676D10B4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0EB8314-0AFA-BF83-E26C-AE82890550E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F9DC453-BB5B-763F-311E-A58EE73A92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55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81E558-D11E-0BEF-7123-883328390BCE}"/>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52F560F1-29CF-0854-9F27-BAC1314313D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C065273-FC2A-0E54-E8A5-19007A0280D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E837D69-EDCA-1E04-CD33-DD7581B20E8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a:extLst>
              <a:ext uri="{FF2B5EF4-FFF2-40B4-BE49-F238E27FC236}">
                <a16:creationId xmlns:a16="http://schemas.microsoft.com/office/drawing/2014/main" id="{85F7A5F5-7936-DF2C-2C0D-5E21ED02516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1DB2625-8926-7AEC-A024-15567A4F472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D60BB3F-C760-D9E9-E04F-8CF46DD9D13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1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C34A48-2621-8B4F-C347-A3D34A957E1D}"/>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672FBCF2-3716-2440-5486-6E9F90585AE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810001" cy="5715002"/>
          </a:xfrm>
          <a:prstGeom prst="rect">
            <a:avLst/>
          </a:prstGeom>
        </p:spPr>
      </p:pic>
      <p:sp>
        <p:nvSpPr>
          <p:cNvPr id="17" name="Rectangle 16">
            <a:extLst>
              <a:ext uri="{FF2B5EF4-FFF2-40B4-BE49-F238E27FC236}">
                <a16:creationId xmlns:a16="http://schemas.microsoft.com/office/drawing/2014/main" id="{1459400A-DCA8-B423-C101-48A8C188303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CFEBB2D-4812-670F-8BFE-1769C6B3142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521960DD-B3FB-40BC-3882-6AB3C0C0ACD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DE264AE-06B8-ABBB-D2B3-AA9384D1CF8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903EB03-314E-7CFE-1418-AEA17E012E3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DFFFAE3-2789-985B-E44A-28CF278768D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a:extLst>
              <a:ext uri="{FF2B5EF4-FFF2-40B4-BE49-F238E27FC236}">
                <a16:creationId xmlns:a16="http://schemas.microsoft.com/office/drawing/2014/main" id="{4A32A98D-F536-2B79-E2DF-B2AE6CA7DD9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a:extLst>
              <a:ext uri="{FF2B5EF4-FFF2-40B4-BE49-F238E27FC236}">
                <a16:creationId xmlns:a16="http://schemas.microsoft.com/office/drawing/2014/main" id="{56A30438-A026-20CB-AF07-BECC91F141B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Erase the even numbers.</a:t>
            </a:r>
          </a:p>
        </p:txBody>
      </p:sp>
      <p:sp>
        <p:nvSpPr>
          <p:cNvPr id="31" name="Rectangle 30">
            <a:extLst>
              <a:ext uri="{FF2B5EF4-FFF2-40B4-BE49-F238E27FC236}">
                <a16:creationId xmlns:a16="http://schemas.microsoft.com/office/drawing/2014/main" id="{18AE8A59-6390-ADB2-3619-7DC10CABB9A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Erase the number that is </a:t>
            </a:r>
          </a:p>
          <a:p>
            <a:pPr algn="ctr"/>
            <a:r>
              <a:rPr lang="en-US" sz="2000" b="1" dirty="0">
                <a:solidFill>
                  <a:schemeClr val="tx1"/>
                </a:solidFill>
              </a:rPr>
              <a:t>10 more than a square number.</a:t>
            </a:r>
          </a:p>
        </p:txBody>
      </p:sp>
      <p:sp>
        <p:nvSpPr>
          <p:cNvPr id="32" name="Rectangle 31">
            <a:extLst>
              <a:ext uri="{FF2B5EF4-FFF2-40B4-BE49-F238E27FC236}">
                <a16:creationId xmlns:a16="http://schemas.microsoft.com/office/drawing/2014/main" id="{A45DCD38-1442-C754-4B3C-66F85964F41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Erase the prime numbers.</a:t>
            </a:r>
          </a:p>
        </p:txBody>
      </p:sp>
      <p:sp>
        <p:nvSpPr>
          <p:cNvPr id="14" name="TextBox 13">
            <a:extLst>
              <a:ext uri="{FF2B5EF4-FFF2-40B4-BE49-F238E27FC236}">
                <a16:creationId xmlns:a16="http://schemas.microsoft.com/office/drawing/2014/main" id="{26C95859-F007-F47F-7174-58E0CBE33C5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58F021B-7C47-F994-FF59-F2FA3C92834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D1C666B-B87B-6768-1320-C12548E4B0BD}"/>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621046"/>
                  </a:ext>
                </a:extLst>
              </a:tr>
            </a:tbl>
          </a:graphicData>
        </a:graphic>
      </p:graphicFrame>
      <p:graphicFrame>
        <p:nvGraphicFramePr>
          <p:cNvPr id="4" name="Table 3">
            <a:extLst>
              <a:ext uri="{FF2B5EF4-FFF2-40B4-BE49-F238E27FC236}">
                <a16:creationId xmlns:a16="http://schemas.microsoft.com/office/drawing/2014/main" id="{A00972B6-F110-3BFF-4EF0-6688D8085F52}"/>
              </a:ext>
            </a:extLst>
          </p:cNvPr>
          <p:cNvGraphicFramePr>
            <a:graphicFrameLocks noGrp="1"/>
          </p:cNvGraphicFramePr>
          <p:nvPr>
            <p:extLst>
              <p:ext uri="{D42A27DB-BD31-4B8C-83A1-F6EECF244321}">
                <p14:modId xmlns:p14="http://schemas.microsoft.com/office/powerpoint/2010/main" val="355768722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621046"/>
                  </a:ext>
                </a:extLst>
              </a:tr>
            </a:tbl>
          </a:graphicData>
        </a:graphic>
      </p:graphicFrame>
      <p:graphicFrame>
        <p:nvGraphicFramePr>
          <p:cNvPr id="5" name="Table 4">
            <a:extLst>
              <a:ext uri="{FF2B5EF4-FFF2-40B4-BE49-F238E27FC236}">
                <a16:creationId xmlns:a16="http://schemas.microsoft.com/office/drawing/2014/main" id="{528DC046-298D-F96A-92B8-A62A6FB06390}"/>
              </a:ext>
            </a:extLst>
          </p:cNvPr>
          <p:cNvGraphicFramePr>
            <a:graphicFrameLocks noGrp="1"/>
          </p:cNvGraphicFramePr>
          <p:nvPr>
            <p:extLst>
              <p:ext uri="{D42A27DB-BD31-4B8C-83A1-F6EECF244321}">
                <p14:modId xmlns:p14="http://schemas.microsoft.com/office/powerpoint/2010/main" val="47163804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621046"/>
                  </a:ext>
                </a:extLst>
              </a:tr>
            </a:tbl>
          </a:graphicData>
        </a:graphic>
      </p:graphicFrame>
      <p:graphicFrame>
        <p:nvGraphicFramePr>
          <p:cNvPr id="6" name="Table 5">
            <a:extLst>
              <a:ext uri="{FF2B5EF4-FFF2-40B4-BE49-F238E27FC236}">
                <a16:creationId xmlns:a16="http://schemas.microsoft.com/office/drawing/2014/main" id="{58838EA4-1FEA-05DF-92F8-7F14C19ACCA9}"/>
              </a:ext>
            </a:extLst>
          </p:cNvPr>
          <p:cNvGraphicFramePr>
            <a:graphicFrameLocks noGrp="1"/>
          </p:cNvGraphicFramePr>
          <p:nvPr>
            <p:extLst>
              <p:ext uri="{D42A27DB-BD31-4B8C-83A1-F6EECF244321}">
                <p14:modId xmlns:p14="http://schemas.microsoft.com/office/powerpoint/2010/main" val="139931816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621046"/>
                  </a:ext>
                </a:extLst>
              </a:tr>
            </a:tbl>
          </a:graphicData>
        </a:graphic>
      </p:graphicFrame>
      <p:graphicFrame>
        <p:nvGraphicFramePr>
          <p:cNvPr id="7" name="Table 6">
            <a:extLst>
              <a:ext uri="{FF2B5EF4-FFF2-40B4-BE49-F238E27FC236}">
                <a16:creationId xmlns:a16="http://schemas.microsoft.com/office/drawing/2014/main" id="{40B901CD-C4ED-B4B4-C32F-F250406C0BCE}"/>
              </a:ext>
            </a:extLst>
          </p:cNvPr>
          <p:cNvGraphicFramePr>
            <a:graphicFrameLocks noGrp="1"/>
          </p:cNvGraphicFramePr>
          <p:nvPr>
            <p:extLst>
              <p:ext uri="{D42A27DB-BD31-4B8C-83A1-F6EECF244321}">
                <p14:modId xmlns:p14="http://schemas.microsoft.com/office/powerpoint/2010/main" val="174311579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621046"/>
                  </a:ext>
                </a:extLst>
              </a:tr>
            </a:tbl>
          </a:graphicData>
        </a:graphic>
      </p:graphicFrame>
      <p:graphicFrame>
        <p:nvGraphicFramePr>
          <p:cNvPr id="8" name="Table 7">
            <a:extLst>
              <a:ext uri="{FF2B5EF4-FFF2-40B4-BE49-F238E27FC236}">
                <a16:creationId xmlns:a16="http://schemas.microsoft.com/office/drawing/2014/main" id="{FBC8CD43-C532-74D9-0F2B-994DE8888524}"/>
              </a:ext>
            </a:extLst>
          </p:cNvPr>
          <p:cNvGraphicFramePr>
            <a:graphicFrameLocks noGrp="1"/>
          </p:cNvGraphicFramePr>
          <p:nvPr>
            <p:extLst>
              <p:ext uri="{D42A27DB-BD31-4B8C-83A1-F6EECF244321}">
                <p14:modId xmlns:p14="http://schemas.microsoft.com/office/powerpoint/2010/main" val="219063388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83434528"/>
                    </a:ext>
                  </a:extLst>
                </a:gridCol>
                <a:gridCol w="441960">
                  <a:extLst>
                    <a:ext uri="{9D8B030D-6E8A-4147-A177-3AD203B41FA5}">
                      <a16:colId xmlns:a16="http://schemas.microsoft.com/office/drawing/2014/main" val="1468343259"/>
                    </a:ext>
                  </a:extLst>
                </a:gridCol>
                <a:gridCol w="441960">
                  <a:extLst>
                    <a:ext uri="{9D8B030D-6E8A-4147-A177-3AD203B41FA5}">
                      <a16:colId xmlns:a16="http://schemas.microsoft.com/office/drawing/2014/main" val="818804210"/>
                    </a:ext>
                  </a:extLst>
                </a:gridCol>
                <a:gridCol w="441960">
                  <a:extLst>
                    <a:ext uri="{9D8B030D-6E8A-4147-A177-3AD203B41FA5}">
                      <a16:colId xmlns:a16="http://schemas.microsoft.com/office/drawing/2014/main" val="1630322717"/>
                    </a:ext>
                  </a:extLst>
                </a:gridCol>
                <a:gridCol w="441960">
                  <a:extLst>
                    <a:ext uri="{9D8B030D-6E8A-4147-A177-3AD203B41FA5}">
                      <a16:colId xmlns:a16="http://schemas.microsoft.com/office/drawing/2014/main" val="1517865917"/>
                    </a:ext>
                  </a:extLst>
                </a:gridCol>
                <a:gridCol w="441960">
                  <a:extLst>
                    <a:ext uri="{9D8B030D-6E8A-4147-A177-3AD203B41FA5}">
                      <a16:colId xmlns:a16="http://schemas.microsoft.com/office/drawing/2014/main" val="2997694197"/>
                    </a:ext>
                  </a:extLst>
                </a:gridCol>
                <a:gridCol w="441960">
                  <a:extLst>
                    <a:ext uri="{9D8B030D-6E8A-4147-A177-3AD203B41FA5}">
                      <a16:colId xmlns:a16="http://schemas.microsoft.com/office/drawing/2014/main" val="1651862386"/>
                    </a:ext>
                  </a:extLst>
                </a:gridCol>
                <a:gridCol w="441960">
                  <a:extLst>
                    <a:ext uri="{9D8B030D-6E8A-4147-A177-3AD203B41FA5}">
                      <a16:colId xmlns:a16="http://schemas.microsoft.com/office/drawing/2014/main" val="4175369204"/>
                    </a:ext>
                  </a:extLst>
                </a:gridCol>
                <a:gridCol w="441960">
                  <a:extLst>
                    <a:ext uri="{9D8B030D-6E8A-4147-A177-3AD203B41FA5}">
                      <a16:colId xmlns:a16="http://schemas.microsoft.com/office/drawing/2014/main" val="1902357507"/>
                    </a:ext>
                  </a:extLst>
                </a:gridCol>
                <a:gridCol w="441960">
                  <a:extLst>
                    <a:ext uri="{9D8B030D-6E8A-4147-A177-3AD203B41FA5}">
                      <a16:colId xmlns:a16="http://schemas.microsoft.com/office/drawing/2014/main" val="13654893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69973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80413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57419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58788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8621046"/>
                  </a:ext>
                </a:extLst>
              </a:tr>
            </a:tbl>
          </a:graphicData>
        </a:graphic>
      </p:graphicFrame>
    </p:spTree>
    <p:extLst>
      <p:ext uri="{BB962C8B-B14F-4D97-AF65-F5344CB8AC3E}">
        <p14:creationId xmlns:p14="http://schemas.microsoft.com/office/powerpoint/2010/main" val="13423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DA002E-AE25-7513-C085-57A4286428C9}"/>
            </a:ext>
          </a:extLst>
        </p:cNvPr>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BBF9FF16-4D94-A1FC-726E-A9981F628A1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BF5D264-6FF7-8D5A-9335-494F6739560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AC672C3-0711-BE4B-20BB-749B9E39101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AB8EF4D-A1AB-949E-6689-297A46125A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738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AD5931-00B0-676C-B94F-4DE5F989ACE5}"/>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0D9DBED2-9B77-9783-A297-76A3E749806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8F097EA-9510-E272-2E72-174F6C3AA98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erasers</a:t>
            </a:r>
          </a:p>
        </p:txBody>
      </p:sp>
      <p:sp>
        <p:nvSpPr>
          <p:cNvPr id="17" name="Rectangle 16">
            <a:extLst>
              <a:ext uri="{FF2B5EF4-FFF2-40B4-BE49-F238E27FC236}">
                <a16:creationId xmlns:a16="http://schemas.microsoft.com/office/drawing/2014/main" id="{7A833B6E-8F0C-9094-F1C0-1ECE821C19A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E5A200C-71CA-1179-C7D4-A4F84EC22FD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9CC45E1-522A-28AE-8741-3A58AA9EA2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84F028A-289D-B672-9B83-FD45B4814C2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125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862F-48F7-D164-DD90-DDDD080A03D7}"/>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23C3B8B-C879-6C66-7711-A1A2719D2AE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E5ADD4E-2972-367F-A459-7B8054FD1D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85A11E3-D854-6207-2B07-B3E0814CDAB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369EEAC0-C590-0A0F-0C52-E8600C50195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6FCA589E-AD56-B562-F24D-1D9193C10A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F7D983D4-C5C4-8217-6FA5-4FD8A78ABC26}"/>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1659A07-2CDC-2760-1973-EA63FF706980}"/>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CF48740-99B1-A2E8-4A6E-3EC1C1B72F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D3125594-0124-5950-37B8-9EDA964261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738174FA-879B-330E-99E9-6E6612FE9AE4}"/>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3536405C-624B-EACE-9A58-2A4B6BB8A422}"/>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BBDB29A-10BF-5435-0859-62688A6B6C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616C3DC-39A0-908E-84DE-C91641A7688D}"/>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D45095E8-9035-2AE3-C015-B6E76E762CDB}"/>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AFE872B-03EE-46A0-7808-49913775819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FC37B6FE-E10F-2EF0-9DB5-D2BD25C4FD6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50956E4-98B6-35F7-7A03-963CB03ED14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A9DBA72-2FB6-7279-6B5B-BDDA35CE691D}"/>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7E4AF566-F56B-AD4D-D03D-41760FF9B9F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8A5DF96F-A829-6BEB-4DA2-30F0E5B65B3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3E295E-E80B-9BB5-9651-A12F8980F46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009106-E644-17C0-D3B6-D3F667BB743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5BAFD9-7C79-BB66-A642-67F7033030F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87607FE-B0B5-D110-BEC5-BC1BDE8C57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693C945B-E9EC-D229-5204-D1D145898E5A}"/>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BF761A6-02B5-6F33-BBCC-A1A5D068039D}"/>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823C2A88-CD3A-14A3-D9B1-EBBB48747CA0}"/>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F07E86A-5A89-C615-335C-9FD9A0E3003B}"/>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A4BD048-21C3-8334-95F0-A55E0C0C962D}"/>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B36A618F-FCD2-F8E0-D65F-2E3A08B1E394}"/>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B0B4AB9-4509-FA24-AA6F-C071253D6DBC}"/>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3AC8C639-CD00-C3E0-6C2F-677009F18AD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9A61D2E-C2D0-F378-300D-5DD0EF965EF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8C4D9B91-2D5B-3F0A-60D6-E1B72263F10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82D664E0-3CEF-C8C7-5A1A-5C7B48953B9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4C70270-39E2-E851-D543-01008E7F9C8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7125A2-FFCC-D230-C447-C57C85ACBCDF}"/>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F53D3385-BB73-D4AB-AB70-EB55744DDD7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C0CB11F-A70D-5BE5-970C-9067C655837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EC1FAE0-F539-6CF0-E861-CDEBF53474D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9823A5A-FFC4-531C-ABB2-284473A3319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201F2FAF-433B-D031-76F0-DE57C1F58AF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BB4A740E-0A2E-72CF-C819-9F659A3D011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D9B7C3E-A125-57CA-2956-FBCCB837C122}"/>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06DBE75-96B3-77E3-2F45-A15106995082}"/>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EAC8389B-B81B-8661-2658-400378C8DF5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3099FCFC-B3C9-5275-850A-9A1F2097032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CFFB48B-E28F-F679-3A55-9F0089884188}"/>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9B90B9E-F81C-F3D7-5E3D-6247C3143E22}"/>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9516D470-F501-CEB1-934B-5E075B3E805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3E7C2664-3549-66D2-C89F-4E169578D8C7}"/>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6C1DE247-8749-172A-61E2-D41F5C83452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5751966-52AC-FAF8-0499-CBC8C4DD40A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28D575AD-52ED-1832-077F-4179A44A8C91}"/>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9333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“Eraser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63B28A50-6998-220D-EB98-6C2004A9FB7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06357549-5F14-91DB-9DD6-C03E9647E0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Erase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Erase the number that is </a:t>
            </a:r>
          </a:p>
          <a:p>
            <a:pPr algn="ctr"/>
            <a:r>
              <a:rPr lang="en-US" sz="2000" b="1" dirty="0">
                <a:solidFill>
                  <a:schemeClr val="tx1"/>
                </a:solidFill>
              </a:rPr>
              <a:t>10 more than a square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Erase the prime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EBAB387D-36C1-C70C-EB46-4CEF893B758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BCC59796-065A-A7EF-EFDB-756E66D1DE3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2925BB-DBF4-2122-390C-08FA3AD049C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69463D8-71FC-44A0-2942-A1AFF221699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“Eraser Vase”</a:t>
            </a:r>
          </a:p>
        </p:txBody>
      </p:sp>
      <p:sp>
        <p:nvSpPr>
          <p:cNvPr id="4" name="Rectangle 3">
            <a:extLst>
              <a:ext uri="{FF2B5EF4-FFF2-40B4-BE49-F238E27FC236}">
                <a16:creationId xmlns:a16="http://schemas.microsoft.com/office/drawing/2014/main" id="{A1C04366-0247-8347-49BE-6700D48FFEF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5BDD4A4-3A12-3317-36BC-1A9932DA7F4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6B8A6EC-0F86-1F9C-F632-1C44DB26F5B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06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20303</TotalTime>
  <Words>2225</Words>
  <Application>Microsoft Office PowerPoint</Application>
  <PresentationFormat>On-screen Show (4:3)</PresentationFormat>
  <Paragraphs>676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2026-04-14T23:44:16Z</dcterms:modified>
</cp:coreProperties>
</file>