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3" r:id="rId10"/>
    <p:sldId id="2654" r:id="rId11"/>
    <p:sldId id="2655" r:id="rId12"/>
    <p:sldId id="2656" r:id="rId13"/>
    <p:sldId id="2657" r:id="rId14"/>
    <p:sldId id="2665" r:id="rId15"/>
    <p:sldId id="2659" r:id="rId16"/>
    <p:sldId id="2660" r:id="rId17"/>
    <p:sldId id="2661" r:id="rId18"/>
    <p:sldId id="2662" r:id="rId19"/>
    <p:sldId id="2663" r:id="rId20"/>
    <p:sldId id="26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488"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5FCAA-C1B1-CDCB-443D-8063E7280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9864C-4581-9763-57FD-175F870C5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BA0A6-DC77-3FB8-71DF-1C3D1A116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2E1378-B168-FF9F-D4B3-464A55D0EE1A}"/>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34169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284F-A806-C677-36BC-51B8F6506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A9A7F-560F-7F2F-B8CB-8E6703FC6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4CCF0-BFC3-ABB4-D858-4AF40AE9B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52D353-40B2-FBBB-E52B-BDD14B888991}"/>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8517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D3DDEE-8225-7A03-E4E3-01E60DEBA83B}"/>
            </a:ext>
          </a:extLst>
        </p:cNvPr>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0BFCA992-869D-0667-48E8-4A2325062AB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5AD4626-A15D-AACB-740C-1201BF18187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EF163926-1AEF-EA4E-6A8C-B09EFDD28BAC}"/>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are in the vase?</a:t>
            </a:r>
          </a:p>
        </p:txBody>
      </p:sp>
      <p:sp>
        <p:nvSpPr>
          <p:cNvPr id="13" name="Rectangle 12">
            <a:extLst>
              <a:ext uri="{FF2B5EF4-FFF2-40B4-BE49-F238E27FC236}">
                <a16:creationId xmlns:a16="http://schemas.microsoft.com/office/drawing/2014/main" id="{CEE889FA-162D-41C5-F3C8-30A98AA5594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BE55EB9-DC7E-CD80-DADB-D5EF22990C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441564E-825C-8534-EE79-A6215626758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990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2694A6-CC9F-E074-1222-F8A344505B98}"/>
            </a:ext>
          </a:extLst>
        </p:cNvPr>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9687F73A-31EE-50B8-465A-E40AE0E99DE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33400" y="-1"/>
            <a:ext cx="3505200" cy="5257801"/>
          </a:xfrm>
          <a:prstGeom prst="rect">
            <a:avLst/>
          </a:prstGeom>
        </p:spPr>
      </p:pic>
      <p:sp>
        <p:nvSpPr>
          <p:cNvPr id="17" name="Rectangle 16">
            <a:extLst>
              <a:ext uri="{FF2B5EF4-FFF2-40B4-BE49-F238E27FC236}">
                <a16:creationId xmlns:a16="http://schemas.microsoft.com/office/drawing/2014/main" id="{E6C8622D-1A6B-3671-7D57-44429FD3837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5314CDF-4C0E-54CF-6AA6-FB5E6CE1E986}"/>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A298AAA-4056-42A6-2BFA-641BE77CF70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FE7CF42-A60B-D9BC-B910-F419E34C614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F0D097D-76B3-3E2C-85B2-AEB2592675D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06CC86C-6654-5974-2075-27D259FFCD6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between 40 and 100.</a:t>
            </a:r>
          </a:p>
        </p:txBody>
      </p:sp>
      <p:sp>
        <p:nvSpPr>
          <p:cNvPr id="29" name="Rectangle 28">
            <a:extLst>
              <a:ext uri="{FF2B5EF4-FFF2-40B4-BE49-F238E27FC236}">
                <a16:creationId xmlns:a16="http://schemas.microsoft.com/office/drawing/2014/main" id="{58821EEA-8681-5A97-1743-60E4A889EC7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7.</a:t>
            </a:r>
          </a:p>
        </p:txBody>
      </p:sp>
      <p:sp>
        <p:nvSpPr>
          <p:cNvPr id="30" name="Rectangle 29">
            <a:extLst>
              <a:ext uri="{FF2B5EF4-FFF2-40B4-BE49-F238E27FC236}">
                <a16:creationId xmlns:a16="http://schemas.microsoft.com/office/drawing/2014/main" id="{D3C5820D-DD4D-8B1E-FB5D-EF55B0BE7CA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one more than </a:t>
            </a:r>
          </a:p>
          <a:p>
            <a:pPr algn="ctr"/>
            <a:r>
              <a:rPr lang="en-US" sz="2000" b="1" dirty="0">
                <a:solidFill>
                  <a:schemeClr val="tx1"/>
                </a:solidFill>
              </a:rPr>
              <a:t>a prime number.</a:t>
            </a:r>
          </a:p>
        </p:txBody>
      </p:sp>
      <p:sp>
        <p:nvSpPr>
          <p:cNvPr id="31" name="Rectangle 30">
            <a:extLst>
              <a:ext uri="{FF2B5EF4-FFF2-40B4-BE49-F238E27FC236}">
                <a16:creationId xmlns:a16="http://schemas.microsoft.com/office/drawing/2014/main" id="{C9C83315-2CB2-112E-B1B9-6EED060093A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2" name="Rectangle 31">
            <a:extLst>
              <a:ext uri="{FF2B5EF4-FFF2-40B4-BE49-F238E27FC236}">
                <a16:creationId xmlns:a16="http://schemas.microsoft.com/office/drawing/2014/main" id="{7652196D-4771-4935-42CC-EF4DBA17A03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more than </a:t>
            </a:r>
          </a:p>
          <a:p>
            <a:pPr algn="ctr"/>
            <a:r>
              <a:rPr lang="en-US" sz="2000" b="1" dirty="0">
                <a:solidFill>
                  <a:schemeClr val="tx1"/>
                </a:solidFill>
              </a:rPr>
              <a:t>8 factors.</a:t>
            </a:r>
          </a:p>
        </p:txBody>
      </p:sp>
      <p:sp>
        <p:nvSpPr>
          <p:cNvPr id="14" name="TextBox 13">
            <a:extLst>
              <a:ext uri="{FF2B5EF4-FFF2-40B4-BE49-F238E27FC236}">
                <a16:creationId xmlns:a16="http://schemas.microsoft.com/office/drawing/2014/main" id="{450C16C8-27CB-71FC-7926-42AB2FDEF94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7C5E92F-D174-EF00-377C-4F0BED509A4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2937497-2953-06BD-98C1-297C4F0073A4}"/>
              </a:ext>
            </a:extLst>
          </p:cNvPr>
          <p:cNvGraphicFramePr>
            <a:graphicFrameLocks noGrp="1"/>
          </p:cNvGraphicFramePr>
          <p:nvPr>
            <p:extLst>
              <p:ext uri="{D42A27DB-BD31-4B8C-83A1-F6EECF244321}">
                <p14:modId xmlns:p14="http://schemas.microsoft.com/office/powerpoint/2010/main" val="351226397"/>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0917626"/>
                    </a:ext>
                  </a:extLst>
                </a:gridCol>
                <a:gridCol w="441960">
                  <a:extLst>
                    <a:ext uri="{9D8B030D-6E8A-4147-A177-3AD203B41FA5}">
                      <a16:colId xmlns:a16="http://schemas.microsoft.com/office/drawing/2014/main" val="1149402310"/>
                    </a:ext>
                  </a:extLst>
                </a:gridCol>
                <a:gridCol w="441960">
                  <a:extLst>
                    <a:ext uri="{9D8B030D-6E8A-4147-A177-3AD203B41FA5}">
                      <a16:colId xmlns:a16="http://schemas.microsoft.com/office/drawing/2014/main" val="81631504"/>
                    </a:ext>
                  </a:extLst>
                </a:gridCol>
                <a:gridCol w="441960">
                  <a:extLst>
                    <a:ext uri="{9D8B030D-6E8A-4147-A177-3AD203B41FA5}">
                      <a16:colId xmlns:a16="http://schemas.microsoft.com/office/drawing/2014/main" val="1124830086"/>
                    </a:ext>
                  </a:extLst>
                </a:gridCol>
                <a:gridCol w="441960">
                  <a:extLst>
                    <a:ext uri="{9D8B030D-6E8A-4147-A177-3AD203B41FA5}">
                      <a16:colId xmlns:a16="http://schemas.microsoft.com/office/drawing/2014/main" val="591062050"/>
                    </a:ext>
                  </a:extLst>
                </a:gridCol>
                <a:gridCol w="441960">
                  <a:extLst>
                    <a:ext uri="{9D8B030D-6E8A-4147-A177-3AD203B41FA5}">
                      <a16:colId xmlns:a16="http://schemas.microsoft.com/office/drawing/2014/main" val="3452859997"/>
                    </a:ext>
                  </a:extLst>
                </a:gridCol>
                <a:gridCol w="441960">
                  <a:extLst>
                    <a:ext uri="{9D8B030D-6E8A-4147-A177-3AD203B41FA5}">
                      <a16:colId xmlns:a16="http://schemas.microsoft.com/office/drawing/2014/main" val="1317214001"/>
                    </a:ext>
                  </a:extLst>
                </a:gridCol>
                <a:gridCol w="441960">
                  <a:extLst>
                    <a:ext uri="{9D8B030D-6E8A-4147-A177-3AD203B41FA5}">
                      <a16:colId xmlns:a16="http://schemas.microsoft.com/office/drawing/2014/main" val="3850566019"/>
                    </a:ext>
                  </a:extLst>
                </a:gridCol>
                <a:gridCol w="441960">
                  <a:extLst>
                    <a:ext uri="{9D8B030D-6E8A-4147-A177-3AD203B41FA5}">
                      <a16:colId xmlns:a16="http://schemas.microsoft.com/office/drawing/2014/main" val="93850698"/>
                    </a:ext>
                  </a:extLst>
                </a:gridCol>
                <a:gridCol w="441960">
                  <a:extLst>
                    <a:ext uri="{9D8B030D-6E8A-4147-A177-3AD203B41FA5}">
                      <a16:colId xmlns:a16="http://schemas.microsoft.com/office/drawing/2014/main" val="2524387719"/>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51905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021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52336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24410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8012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903544"/>
                  </a:ext>
                </a:extLst>
              </a:tr>
            </a:tbl>
          </a:graphicData>
        </a:graphic>
      </p:graphicFrame>
    </p:spTree>
    <p:extLst>
      <p:ext uri="{BB962C8B-B14F-4D97-AF65-F5344CB8AC3E}">
        <p14:creationId xmlns:p14="http://schemas.microsoft.com/office/powerpoint/2010/main" val="22459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A8AC4F-B7BC-B628-70A4-BCB1D0602E81}"/>
            </a:ext>
          </a:extLst>
        </p:cNvPr>
        <p:cNvGrpSpPr/>
        <p:nvPr/>
      </p:nvGrpSpPr>
      <p:grpSpPr>
        <a:xfrm>
          <a:off x="0" y="0"/>
          <a:ext cx="0" cy="0"/>
          <a:chOff x="0" y="0"/>
          <a:chExt cx="0" cy="0"/>
        </a:xfrm>
      </p:grpSpPr>
      <p:pic>
        <p:nvPicPr>
          <p:cNvPr id="2" name="Picture 1" descr="A glass vase full of colorful square objects&#10;&#10;AI-generated content may be incorrect.">
            <a:extLst>
              <a:ext uri="{FF2B5EF4-FFF2-40B4-BE49-F238E27FC236}">
                <a16:creationId xmlns:a16="http://schemas.microsoft.com/office/drawing/2014/main" id="{77C5A511-CEDB-8D42-156D-EC241DD8B86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8076792-8D87-3810-79EB-BA59F6A32F1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CDA7FAC-5E8C-1890-864D-6C8FAF0BD1F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B9817A3-29D3-6085-230A-9AB3AD795B6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679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677E1E-5842-E83F-90E1-A0CBAFFB9C13}"/>
            </a:ext>
          </a:extLst>
        </p:cNvPr>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D94E59EB-4EEA-6682-2B81-ABF671FC740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83648F15-985A-1AB8-9CC3-016C21EA255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dice</a:t>
            </a:r>
          </a:p>
        </p:txBody>
      </p:sp>
      <p:sp>
        <p:nvSpPr>
          <p:cNvPr id="17" name="Rectangle 16">
            <a:extLst>
              <a:ext uri="{FF2B5EF4-FFF2-40B4-BE49-F238E27FC236}">
                <a16:creationId xmlns:a16="http://schemas.microsoft.com/office/drawing/2014/main" id="{5E063717-67A1-98A4-6452-F87ACFD36F2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A2871C7-1E45-2D9D-BED4-CEA3D349E3D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1C544B6-1515-C4FA-5848-05CF043173C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4CA90B00-29E0-F3C1-E120-302722EE2DB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2249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9E6B7-F11D-F8B4-C3C9-CAAEDA2713C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694F813-581E-EEC0-6EBD-4427C8C7FFB9}"/>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7AC101E0-179D-6E40-6766-A527A839FF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13F200F-83B9-E171-EC76-4810D68DC5CC}"/>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C2629145-49F5-834F-B77D-046A9E75B4C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FF96FB60-448C-B227-39E4-2ED4807F9C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E45C98C6-D238-3267-D1EB-3EE9EF0AE05B}"/>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BEA9A918-3930-289A-53DB-C0522FD875D8}"/>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718AAE31-A035-EDF4-E292-1A8343229A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6CB2A259-DDBC-5579-FB84-78F805DC3B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982D36C-F96C-60D2-79AB-25513501F9C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A0216A6-9890-714C-A86C-348B5D269D5C}"/>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2323F839-2D50-8AC5-41BE-BE858AC1753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6C06DE54-47B0-EADE-04EE-945B9D8027ED}"/>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B8595667-D16A-0CAA-4D1E-575C1F990AF4}"/>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8FCF23A4-6636-36CD-28D1-99CBE7D5333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8A835AE-9C70-C921-A372-DB05A91B5437}"/>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E5E39624-95E5-3095-8242-A61782FEB3C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8C4C9E52-581D-7AEF-2C26-C9D23476D279}"/>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75C25812-21A2-117A-F06F-76A2BC2B23C4}"/>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D877A0BF-754F-0B4C-867C-678AA753548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34478A-87B6-1B68-BCB7-80F9438E6E2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765DA13-0061-EF26-FE43-70C387699AF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776ACB-D4C1-CF63-077A-BECFB5DB738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F497641-C41C-1760-F73D-1D881DABD7A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CD1CD199-5274-FA9A-6D70-9BCC47EA1C5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46B67320-AC83-3569-94C8-AA22839E74A6}"/>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96BFB7AB-BFDA-6464-B25B-C27F8233240C}"/>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CABE4FFE-BF01-FE4E-0094-2426FA651481}"/>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A4684133-9C4D-56C1-CE5F-D421DCA52AE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AB191C65-E8B6-7289-D81D-2A8AB1AFBFD4}"/>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F979ABD3-1388-532E-F9B1-3B98FE7D8931}"/>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7B5ABB85-23D9-F2AF-3240-EB338006944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37218E5-E743-F7C4-9227-FAC37438A30D}"/>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7B4370F4-F64C-4984-6144-9058A65C396B}"/>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6144398-8B1A-F43E-FCE0-B3CD8677EE1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964147A2-6A05-3D83-200D-3BCF3E23F752}"/>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2C1295C-893D-9CCA-C90D-3011C1E63C4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E5A480D1-08B8-0614-1C6B-A64C2857E5B0}"/>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52955463-B9CC-436E-97EE-7DD5629103EB}"/>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21DCE1D-9AA4-C04B-1E7C-2DB393B86319}"/>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EB5E05FB-52DC-6433-9F1E-833DDE5B6611}"/>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9FA4FD19-6E9A-6473-2603-8BEC1C55B20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7D9C123C-66E0-7C9B-2D9D-6C541526E4DA}"/>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E9F93950-E6F1-6F9E-9336-1F0F9C0201D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4B4C7777-27BA-E4DC-0FE7-441949ADCAC9}"/>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C9E87DD0-ED4D-D09D-95E8-65B5FE747375}"/>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95ED07F-E389-1DFE-AF5B-3398AE62529A}"/>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7EB2F09-DEAD-3BA9-C916-463D973CDA7B}"/>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CB0053E5-DDF5-2451-111E-A330335D34DB}"/>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D48754A3-FD5B-21C0-CDDC-80F8E806CA41}"/>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9D81308-B856-6526-4521-4ABACAF6EFE3}"/>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D732DE4C-736A-1241-E3F4-DFD83B93354F}"/>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9AD2C0D4-AE69-9852-84FD-822165F5A851}"/>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6AF93443-6B18-DB39-3BE1-5E1495B85B74}"/>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11685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32213B-2B24-C3A0-91FD-24FFD5BB6FD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1F6F16E-4F0C-CAD8-E975-814EB5799B2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“Where Are the Numbers?”</a:t>
            </a:r>
          </a:p>
        </p:txBody>
      </p:sp>
      <p:sp>
        <p:nvSpPr>
          <p:cNvPr id="4" name="Rectangle 3">
            <a:extLst>
              <a:ext uri="{FF2B5EF4-FFF2-40B4-BE49-F238E27FC236}">
                <a16:creationId xmlns:a16="http://schemas.microsoft.com/office/drawing/2014/main" id="{50F14B9B-0832-8198-B1C3-BEB85231041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9B40A05-1DD4-69EE-C1E7-46BFE8861D1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3BF6063-C108-8EB7-33A5-E71C852CD6A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495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FD1F53-DBF0-E7C0-F43C-DCDACB11A558}"/>
            </a:ext>
          </a:extLst>
        </p:cNvPr>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69F466F1-74A6-90B0-4C07-E7EDD81897D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759451E-DA05-D101-F95C-605B3163EEEE}"/>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4ECC44C-99E2-8BC1-D66A-DE546C51D18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are in the vase?</a:t>
            </a:r>
          </a:p>
        </p:txBody>
      </p:sp>
      <p:sp>
        <p:nvSpPr>
          <p:cNvPr id="13" name="Rectangle 12">
            <a:extLst>
              <a:ext uri="{FF2B5EF4-FFF2-40B4-BE49-F238E27FC236}">
                <a16:creationId xmlns:a16="http://schemas.microsoft.com/office/drawing/2014/main" id="{BD14A22E-8149-E90E-6E92-DC2CD4D8250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53C3E56-27F0-A743-362E-B158EFFDC5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49A0D32-6FD1-BAFB-340F-090E717AFA6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5438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F7C5E9-A7B8-1458-FC26-BA91F06409A1}"/>
            </a:ext>
          </a:extLst>
        </p:cNvPr>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7FA1C4D3-DD21-AA3B-895A-3FBF62F294D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533400" y="-1"/>
            <a:ext cx="3505200" cy="5257801"/>
          </a:xfrm>
          <a:prstGeom prst="rect">
            <a:avLst/>
          </a:prstGeom>
        </p:spPr>
      </p:pic>
      <p:sp>
        <p:nvSpPr>
          <p:cNvPr id="17" name="Rectangle 16">
            <a:extLst>
              <a:ext uri="{FF2B5EF4-FFF2-40B4-BE49-F238E27FC236}">
                <a16:creationId xmlns:a16="http://schemas.microsoft.com/office/drawing/2014/main" id="{1F33F839-680F-57DD-ECF6-92B4E731D9C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84E18DB-144D-F241-3335-B31321FB7FB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DA02C6D-D48D-1864-9F1B-EE8FCACD1F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5C56F44-0269-0134-2B2A-452D2A0752A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51C306C3-5B72-8A92-4B5E-15B2E3F1D1C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BE36AA55-918F-EC92-752B-726FEAB37C9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between 40 and 100.</a:t>
            </a:r>
          </a:p>
        </p:txBody>
      </p:sp>
      <p:sp>
        <p:nvSpPr>
          <p:cNvPr id="29" name="Rectangle 28">
            <a:extLst>
              <a:ext uri="{FF2B5EF4-FFF2-40B4-BE49-F238E27FC236}">
                <a16:creationId xmlns:a16="http://schemas.microsoft.com/office/drawing/2014/main" id="{A5EB5110-6367-3F28-2CDE-422BB12D93C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7.</a:t>
            </a:r>
          </a:p>
        </p:txBody>
      </p:sp>
      <p:sp>
        <p:nvSpPr>
          <p:cNvPr id="30" name="Rectangle 29">
            <a:extLst>
              <a:ext uri="{FF2B5EF4-FFF2-40B4-BE49-F238E27FC236}">
                <a16:creationId xmlns:a16="http://schemas.microsoft.com/office/drawing/2014/main" id="{9FFCE128-4A5C-5352-654F-8F32B709303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one more than </a:t>
            </a:r>
          </a:p>
          <a:p>
            <a:pPr algn="ctr"/>
            <a:r>
              <a:rPr lang="en-US" sz="2000" b="1" dirty="0">
                <a:solidFill>
                  <a:schemeClr val="tx1"/>
                </a:solidFill>
              </a:rPr>
              <a:t>a prime number.</a:t>
            </a:r>
          </a:p>
        </p:txBody>
      </p:sp>
      <p:sp>
        <p:nvSpPr>
          <p:cNvPr id="31" name="Rectangle 30">
            <a:extLst>
              <a:ext uri="{FF2B5EF4-FFF2-40B4-BE49-F238E27FC236}">
                <a16:creationId xmlns:a16="http://schemas.microsoft.com/office/drawing/2014/main" id="{E531A251-E15D-BE4E-E718-38B8AAFD8D5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2" name="Rectangle 31">
            <a:extLst>
              <a:ext uri="{FF2B5EF4-FFF2-40B4-BE49-F238E27FC236}">
                <a16:creationId xmlns:a16="http://schemas.microsoft.com/office/drawing/2014/main" id="{CAF1E44C-F8E5-866B-5711-27EC4572A2FE}"/>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more than </a:t>
            </a:r>
          </a:p>
          <a:p>
            <a:pPr algn="ctr"/>
            <a:r>
              <a:rPr lang="en-US" sz="2000" b="1" dirty="0">
                <a:solidFill>
                  <a:schemeClr val="tx1"/>
                </a:solidFill>
              </a:rPr>
              <a:t>8 factors.</a:t>
            </a:r>
          </a:p>
        </p:txBody>
      </p:sp>
      <p:sp>
        <p:nvSpPr>
          <p:cNvPr id="14" name="TextBox 13">
            <a:extLst>
              <a:ext uri="{FF2B5EF4-FFF2-40B4-BE49-F238E27FC236}">
                <a16:creationId xmlns:a16="http://schemas.microsoft.com/office/drawing/2014/main" id="{5AAFBA23-A43E-357D-44AF-0ED1EB02E74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75B9FAD-E454-4AC1-B567-AB902BA6BC7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BF0796B-6DB1-2C8E-A111-9098C385E0EF}"/>
              </a:ext>
            </a:extLst>
          </p:cNvPr>
          <p:cNvGraphicFramePr>
            <a:graphicFrameLocks noGrp="1"/>
          </p:cNvGraphicFramePr>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0917626"/>
                    </a:ext>
                  </a:extLst>
                </a:gridCol>
                <a:gridCol w="441960">
                  <a:extLst>
                    <a:ext uri="{9D8B030D-6E8A-4147-A177-3AD203B41FA5}">
                      <a16:colId xmlns:a16="http://schemas.microsoft.com/office/drawing/2014/main" val="1149402310"/>
                    </a:ext>
                  </a:extLst>
                </a:gridCol>
                <a:gridCol w="441960">
                  <a:extLst>
                    <a:ext uri="{9D8B030D-6E8A-4147-A177-3AD203B41FA5}">
                      <a16:colId xmlns:a16="http://schemas.microsoft.com/office/drawing/2014/main" val="81631504"/>
                    </a:ext>
                  </a:extLst>
                </a:gridCol>
                <a:gridCol w="441960">
                  <a:extLst>
                    <a:ext uri="{9D8B030D-6E8A-4147-A177-3AD203B41FA5}">
                      <a16:colId xmlns:a16="http://schemas.microsoft.com/office/drawing/2014/main" val="1124830086"/>
                    </a:ext>
                  </a:extLst>
                </a:gridCol>
                <a:gridCol w="441960">
                  <a:extLst>
                    <a:ext uri="{9D8B030D-6E8A-4147-A177-3AD203B41FA5}">
                      <a16:colId xmlns:a16="http://schemas.microsoft.com/office/drawing/2014/main" val="591062050"/>
                    </a:ext>
                  </a:extLst>
                </a:gridCol>
                <a:gridCol w="441960">
                  <a:extLst>
                    <a:ext uri="{9D8B030D-6E8A-4147-A177-3AD203B41FA5}">
                      <a16:colId xmlns:a16="http://schemas.microsoft.com/office/drawing/2014/main" val="3452859997"/>
                    </a:ext>
                  </a:extLst>
                </a:gridCol>
                <a:gridCol w="441960">
                  <a:extLst>
                    <a:ext uri="{9D8B030D-6E8A-4147-A177-3AD203B41FA5}">
                      <a16:colId xmlns:a16="http://schemas.microsoft.com/office/drawing/2014/main" val="1317214001"/>
                    </a:ext>
                  </a:extLst>
                </a:gridCol>
                <a:gridCol w="441960">
                  <a:extLst>
                    <a:ext uri="{9D8B030D-6E8A-4147-A177-3AD203B41FA5}">
                      <a16:colId xmlns:a16="http://schemas.microsoft.com/office/drawing/2014/main" val="3850566019"/>
                    </a:ext>
                  </a:extLst>
                </a:gridCol>
                <a:gridCol w="441960">
                  <a:extLst>
                    <a:ext uri="{9D8B030D-6E8A-4147-A177-3AD203B41FA5}">
                      <a16:colId xmlns:a16="http://schemas.microsoft.com/office/drawing/2014/main" val="93850698"/>
                    </a:ext>
                  </a:extLst>
                </a:gridCol>
                <a:gridCol w="441960">
                  <a:extLst>
                    <a:ext uri="{9D8B030D-6E8A-4147-A177-3AD203B41FA5}">
                      <a16:colId xmlns:a16="http://schemas.microsoft.com/office/drawing/2014/main" val="2524387719"/>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51905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021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52336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24410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8012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903544"/>
                  </a:ext>
                </a:extLst>
              </a:tr>
            </a:tbl>
          </a:graphicData>
        </a:graphic>
      </p:graphicFrame>
      <p:graphicFrame>
        <p:nvGraphicFramePr>
          <p:cNvPr id="4" name="Table 3">
            <a:extLst>
              <a:ext uri="{FF2B5EF4-FFF2-40B4-BE49-F238E27FC236}">
                <a16:creationId xmlns:a16="http://schemas.microsoft.com/office/drawing/2014/main" id="{3A7C8267-7928-2058-B050-611407E59070}"/>
              </a:ext>
            </a:extLst>
          </p:cNvPr>
          <p:cNvGraphicFramePr>
            <a:graphicFrameLocks noGrp="1"/>
          </p:cNvGraphicFramePr>
          <p:nvPr>
            <p:extLst>
              <p:ext uri="{D42A27DB-BD31-4B8C-83A1-F6EECF244321}">
                <p14:modId xmlns:p14="http://schemas.microsoft.com/office/powerpoint/2010/main" val="3773325810"/>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0917626"/>
                    </a:ext>
                  </a:extLst>
                </a:gridCol>
                <a:gridCol w="441960">
                  <a:extLst>
                    <a:ext uri="{9D8B030D-6E8A-4147-A177-3AD203B41FA5}">
                      <a16:colId xmlns:a16="http://schemas.microsoft.com/office/drawing/2014/main" val="1149402310"/>
                    </a:ext>
                  </a:extLst>
                </a:gridCol>
                <a:gridCol w="441960">
                  <a:extLst>
                    <a:ext uri="{9D8B030D-6E8A-4147-A177-3AD203B41FA5}">
                      <a16:colId xmlns:a16="http://schemas.microsoft.com/office/drawing/2014/main" val="81631504"/>
                    </a:ext>
                  </a:extLst>
                </a:gridCol>
                <a:gridCol w="441960">
                  <a:extLst>
                    <a:ext uri="{9D8B030D-6E8A-4147-A177-3AD203B41FA5}">
                      <a16:colId xmlns:a16="http://schemas.microsoft.com/office/drawing/2014/main" val="1124830086"/>
                    </a:ext>
                  </a:extLst>
                </a:gridCol>
                <a:gridCol w="441960">
                  <a:extLst>
                    <a:ext uri="{9D8B030D-6E8A-4147-A177-3AD203B41FA5}">
                      <a16:colId xmlns:a16="http://schemas.microsoft.com/office/drawing/2014/main" val="591062050"/>
                    </a:ext>
                  </a:extLst>
                </a:gridCol>
                <a:gridCol w="441960">
                  <a:extLst>
                    <a:ext uri="{9D8B030D-6E8A-4147-A177-3AD203B41FA5}">
                      <a16:colId xmlns:a16="http://schemas.microsoft.com/office/drawing/2014/main" val="3452859997"/>
                    </a:ext>
                  </a:extLst>
                </a:gridCol>
                <a:gridCol w="441960">
                  <a:extLst>
                    <a:ext uri="{9D8B030D-6E8A-4147-A177-3AD203B41FA5}">
                      <a16:colId xmlns:a16="http://schemas.microsoft.com/office/drawing/2014/main" val="1317214001"/>
                    </a:ext>
                  </a:extLst>
                </a:gridCol>
                <a:gridCol w="441960">
                  <a:extLst>
                    <a:ext uri="{9D8B030D-6E8A-4147-A177-3AD203B41FA5}">
                      <a16:colId xmlns:a16="http://schemas.microsoft.com/office/drawing/2014/main" val="3850566019"/>
                    </a:ext>
                  </a:extLst>
                </a:gridCol>
                <a:gridCol w="441960">
                  <a:extLst>
                    <a:ext uri="{9D8B030D-6E8A-4147-A177-3AD203B41FA5}">
                      <a16:colId xmlns:a16="http://schemas.microsoft.com/office/drawing/2014/main" val="93850698"/>
                    </a:ext>
                  </a:extLst>
                </a:gridCol>
                <a:gridCol w="441960">
                  <a:extLst>
                    <a:ext uri="{9D8B030D-6E8A-4147-A177-3AD203B41FA5}">
                      <a16:colId xmlns:a16="http://schemas.microsoft.com/office/drawing/2014/main" val="2524387719"/>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51905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021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552336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24410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8012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6903544"/>
                  </a:ext>
                </a:extLst>
              </a:tr>
            </a:tbl>
          </a:graphicData>
        </a:graphic>
      </p:graphicFrame>
      <p:graphicFrame>
        <p:nvGraphicFramePr>
          <p:cNvPr id="5" name="Table 4">
            <a:extLst>
              <a:ext uri="{FF2B5EF4-FFF2-40B4-BE49-F238E27FC236}">
                <a16:creationId xmlns:a16="http://schemas.microsoft.com/office/drawing/2014/main" id="{30D6B6D1-3B45-FAE5-06EB-67A5FF9B11DD}"/>
              </a:ext>
            </a:extLst>
          </p:cNvPr>
          <p:cNvGraphicFramePr>
            <a:graphicFrameLocks noGrp="1"/>
          </p:cNvGraphicFramePr>
          <p:nvPr>
            <p:extLst>
              <p:ext uri="{D42A27DB-BD31-4B8C-83A1-F6EECF244321}">
                <p14:modId xmlns:p14="http://schemas.microsoft.com/office/powerpoint/2010/main" val="2878747243"/>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0917626"/>
                    </a:ext>
                  </a:extLst>
                </a:gridCol>
                <a:gridCol w="441960">
                  <a:extLst>
                    <a:ext uri="{9D8B030D-6E8A-4147-A177-3AD203B41FA5}">
                      <a16:colId xmlns:a16="http://schemas.microsoft.com/office/drawing/2014/main" val="1149402310"/>
                    </a:ext>
                  </a:extLst>
                </a:gridCol>
                <a:gridCol w="441960">
                  <a:extLst>
                    <a:ext uri="{9D8B030D-6E8A-4147-A177-3AD203B41FA5}">
                      <a16:colId xmlns:a16="http://schemas.microsoft.com/office/drawing/2014/main" val="81631504"/>
                    </a:ext>
                  </a:extLst>
                </a:gridCol>
                <a:gridCol w="441960">
                  <a:extLst>
                    <a:ext uri="{9D8B030D-6E8A-4147-A177-3AD203B41FA5}">
                      <a16:colId xmlns:a16="http://schemas.microsoft.com/office/drawing/2014/main" val="1124830086"/>
                    </a:ext>
                  </a:extLst>
                </a:gridCol>
                <a:gridCol w="441960">
                  <a:extLst>
                    <a:ext uri="{9D8B030D-6E8A-4147-A177-3AD203B41FA5}">
                      <a16:colId xmlns:a16="http://schemas.microsoft.com/office/drawing/2014/main" val="591062050"/>
                    </a:ext>
                  </a:extLst>
                </a:gridCol>
                <a:gridCol w="441960">
                  <a:extLst>
                    <a:ext uri="{9D8B030D-6E8A-4147-A177-3AD203B41FA5}">
                      <a16:colId xmlns:a16="http://schemas.microsoft.com/office/drawing/2014/main" val="3452859997"/>
                    </a:ext>
                  </a:extLst>
                </a:gridCol>
                <a:gridCol w="441960">
                  <a:extLst>
                    <a:ext uri="{9D8B030D-6E8A-4147-A177-3AD203B41FA5}">
                      <a16:colId xmlns:a16="http://schemas.microsoft.com/office/drawing/2014/main" val="1317214001"/>
                    </a:ext>
                  </a:extLst>
                </a:gridCol>
                <a:gridCol w="441960">
                  <a:extLst>
                    <a:ext uri="{9D8B030D-6E8A-4147-A177-3AD203B41FA5}">
                      <a16:colId xmlns:a16="http://schemas.microsoft.com/office/drawing/2014/main" val="3850566019"/>
                    </a:ext>
                  </a:extLst>
                </a:gridCol>
                <a:gridCol w="441960">
                  <a:extLst>
                    <a:ext uri="{9D8B030D-6E8A-4147-A177-3AD203B41FA5}">
                      <a16:colId xmlns:a16="http://schemas.microsoft.com/office/drawing/2014/main" val="93850698"/>
                    </a:ext>
                  </a:extLst>
                </a:gridCol>
                <a:gridCol w="441960">
                  <a:extLst>
                    <a:ext uri="{9D8B030D-6E8A-4147-A177-3AD203B41FA5}">
                      <a16:colId xmlns:a16="http://schemas.microsoft.com/office/drawing/2014/main" val="2524387719"/>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51905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021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552336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24410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8012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6903544"/>
                  </a:ext>
                </a:extLst>
              </a:tr>
            </a:tbl>
          </a:graphicData>
        </a:graphic>
      </p:graphicFrame>
      <p:graphicFrame>
        <p:nvGraphicFramePr>
          <p:cNvPr id="7" name="Table 6">
            <a:extLst>
              <a:ext uri="{FF2B5EF4-FFF2-40B4-BE49-F238E27FC236}">
                <a16:creationId xmlns:a16="http://schemas.microsoft.com/office/drawing/2014/main" id="{0911584A-A0C9-17DF-DB5B-CBD150992B2E}"/>
              </a:ext>
            </a:extLst>
          </p:cNvPr>
          <p:cNvGraphicFramePr>
            <a:graphicFrameLocks noGrp="1"/>
          </p:cNvGraphicFramePr>
          <p:nvPr>
            <p:extLst>
              <p:ext uri="{D42A27DB-BD31-4B8C-83A1-F6EECF244321}">
                <p14:modId xmlns:p14="http://schemas.microsoft.com/office/powerpoint/2010/main" val="3843423027"/>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0917626"/>
                    </a:ext>
                  </a:extLst>
                </a:gridCol>
                <a:gridCol w="441960">
                  <a:extLst>
                    <a:ext uri="{9D8B030D-6E8A-4147-A177-3AD203B41FA5}">
                      <a16:colId xmlns:a16="http://schemas.microsoft.com/office/drawing/2014/main" val="1149402310"/>
                    </a:ext>
                  </a:extLst>
                </a:gridCol>
                <a:gridCol w="441960">
                  <a:extLst>
                    <a:ext uri="{9D8B030D-6E8A-4147-A177-3AD203B41FA5}">
                      <a16:colId xmlns:a16="http://schemas.microsoft.com/office/drawing/2014/main" val="81631504"/>
                    </a:ext>
                  </a:extLst>
                </a:gridCol>
                <a:gridCol w="441960">
                  <a:extLst>
                    <a:ext uri="{9D8B030D-6E8A-4147-A177-3AD203B41FA5}">
                      <a16:colId xmlns:a16="http://schemas.microsoft.com/office/drawing/2014/main" val="1124830086"/>
                    </a:ext>
                  </a:extLst>
                </a:gridCol>
                <a:gridCol w="441960">
                  <a:extLst>
                    <a:ext uri="{9D8B030D-6E8A-4147-A177-3AD203B41FA5}">
                      <a16:colId xmlns:a16="http://schemas.microsoft.com/office/drawing/2014/main" val="591062050"/>
                    </a:ext>
                  </a:extLst>
                </a:gridCol>
                <a:gridCol w="441960">
                  <a:extLst>
                    <a:ext uri="{9D8B030D-6E8A-4147-A177-3AD203B41FA5}">
                      <a16:colId xmlns:a16="http://schemas.microsoft.com/office/drawing/2014/main" val="3452859997"/>
                    </a:ext>
                  </a:extLst>
                </a:gridCol>
                <a:gridCol w="441960">
                  <a:extLst>
                    <a:ext uri="{9D8B030D-6E8A-4147-A177-3AD203B41FA5}">
                      <a16:colId xmlns:a16="http://schemas.microsoft.com/office/drawing/2014/main" val="1317214001"/>
                    </a:ext>
                  </a:extLst>
                </a:gridCol>
                <a:gridCol w="441960">
                  <a:extLst>
                    <a:ext uri="{9D8B030D-6E8A-4147-A177-3AD203B41FA5}">
                      <a16:colId xmlns:a16="http://schemas.microsoft.com/office/drawing/2014/main" val="3850566019"/>
                    </a:ext>
                  </a:extLst>
                </a:gridCol>
                <a:gridCol w="441960">
                  <a:extLst>
                    <a:ext uri="{9D8B030D-6E8A-4147-A177-3AD203B41FA5}">
                      <a16:colId xmlns:a16="http://schemas.microsoft.com/office/drawing/2014/main" val="93850698"/>
                    </a:ext>
                  </a:extLst>
                </a:gridCol>
                <a:gridCol w="441960">
                  <a:extLst>
                    <a:ext uri="{9D8B030D-6E8A-4147-A177-3AD203B41FA5}">
                      <a16:colId xmlns:a16="http://schemas.microsoft.com/office/drawing/2014/main" val="2524387719"/>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51905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021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552336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24410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8012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6903544"/>
                  </a:ext>
                </a:extLst>
              </a:tr>
            </a:tbl>
          </a:graphicData>
        </a:graphic>
      </p:graphicFrame>
      <p:graphicFrame>
        <p:nvGraphicFramePr>
          <p:cNvPr id="9" name="Table 8">
            <a:extLst>
              <a:ext uri="{FF2B5EF4-FFF2-40B4-BE49-F238E27FC236}">
                <a16:creationId xmlns:a16="http://schemas.microsoft.com/office/drawing/2014/main" id="{CC296EE2-805A-51DC-7865-305243DF36D3}"/>
              </a:ext>
            </a:extLst>
          </p:cNvPr>
          <p:cNvGraphicFramePr>
            <a:graphicFrameLocks noGrp="1"/>
          </p:cNvGraphicFramePr>
          <p:nvPr>
            <p:extLst>
              <p:ext uri="{D42A27DB-BD31-4B8C-83A1-F6EECF244321}">
                <p14:modId xmlns:p14="http://schemas.microsoft.com/office/powerpoint/2010/main" val="28098403"/>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0917626"/>
                    </a:ext>
                  </a:extLst>
                </a:gridCol>
                <a:gridCol w="441960">
                  <a:extLst>
                    <a:ext uri="{9D8B030D-6E8A-4147-A177-3AD203B41FA5}">
                      <a16:colId xmlns:a16="http://schemas.microsoft.com/office/drawing/2014/main" val="1149402310"/>
                    </a:ext>
                  </a:extLst>
                </a:gridCol>
                <a:gridCol w="441960">
                  <a:extLst>
                    <a:ext uri="{9D8B030D-6E8A-4147-A177-3AD203B41FA5}">
                      <a16:colId xmlns:a16="http://schemas.microsoft.com/office/drawing/2014/main" val="81631504"/>
                    </a:ext>
                  </a:extLst>
                </a:gridCol>
                <a:gridCol w="441960">
                  <a:extLst>
                    <a:ext uri="{9D8B030D-6E8A-4147-A177-3AD203B41FA5}">
                      <a16:colId xmlns:a16="http://schemas.microsoft.com/office/drawing/2014/main" val="1124830086"/>
                    </a:ext>
                  </a:extLst>
                </a:gridCol>
                <a:gridCol w="441960">
                  <a:extLst>
                    <a:ext uri="{9D8B030D-6E8A-4147-A177-3AD203B41FA5}">
                      <a16:colId xmlns:a16="http://schemas.microsoft.com/office/drawing/2014/main" val="591062050"/>
                    </a:ext>
                  </a:extLst>
                </a:gridCol>
                <a:gridCol w="441960">
                  <a:extLst>
                    <a:ext uri="{9D8B030D-6E8A-4147-A177-3AD203B41FA5}">
                      <a16:colId xmlns:a16="http://schemas.microsoft.com/office/drawing/2014/main" val="3452859997"/>
                    </a:ext>
                  </a:extLst>
                </a:gridCol>
                <a:gridCol w="441960">
                  <a:extLst>
                    <a:ext uri="{9D8B030D-6E8A-4147-A177-3AD203B41FA5}">
                      <a16:colId xmlns:a16="http://schemas.microsoft.com/office/drawing/2014/main" val="1317214001"/>
                    </a:ext>
                  </a:extLst>
                </a:gridCol>
                <a:gridCol w="441960">
                  <a:extLst>
                    <a:ext uri="{9D8B030D-6E8A-4147-A177-3AD203B41FA5}">
                      <a16:colId xmlns:a16="http://schemas.microsoft.com/office/drawing/2014/main" val="3850566019"/>
                    </a:ext>
                  </a:extLst>
                </a:gridCol>
                <a:gridCol w="441960">
                  <a:extLst>
                    <a:ext uri="{9D8B030D-6E8A-4147-A177-3AD203B41FA5}">
                      <a16:colId xmlns:a16="http://schemas.microsoft.com/office/drawing/2014/main" val="93850698"/>
                    </a:ext>
                  </a:extLst>
                </a:gridCol>
                <a:gridCol w="441960">
                  <a:extLst>
                    <a:ext uri="{9D8B030D-6E8A-4147-A177-3AD203B41FA5}">
                      <a16:colId xmlns:a16="http://schemas.microsoft.com/office/drawing/2014/main" val="2524387719"/>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51905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72021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552336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24410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8012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6903544"/>
                  </a:ext>
                </a:extLst>
              </a:tr>
            </a:tbl>
          </a:graphicData>
        </a:graphic>
      </p:graphicFrame>
      <p:graphicFrame>
        <p:nvGraphicFramePr>
          <p:cNvPr id="10" name="Table 9">
            <a:extLst>
              <a:ext uri="{FF2B5EF4-FFF2-40B4-BE49-F238E27FC236}">
                <a16:creationId xmlns:a16="http://schemas.microsoft.com/office/drawing/2014/main" id="{3A318269-6B59-74E7-74E4-839B840A7481}"/>
              </a:ext>
            </a:extLst>
          </p:cNvPr>
          <p:cNvGraphicFramePr>
            <a:graphicFrameLocks noGrp="1"/>
          </p:cNvGraphicFramePr>
          <p:nvPr>
            <p:extLst>
              <p:ext uri="{D42A27DB-BD31-4B8C-83A1-F6EECF244321}">
                <p14:modId xmlns:p14="http://schemas.microsoft.com/office/powerpoint/2010/main" val="1043121896"/>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0917626"/>
                    </a:ext>
                  </a:extLst>
                </a:gridCol>
                <a:gridCol w="441960">
                  <a:extLst>
                    <a:ext uri="{9D8B030D-6E8A-4147-A177-3AD203B41FA5}">
                      <a16:colId xmlns:a16="http://schemas.microsoft.com/office/drawing/2014/main" val="1149402310"/>
                    </a:ext>
                  </a:extLst>
                </a:gridCol>
                <a:gridCol w="441960">
                  <a:extLst>
                    <a:ext uri="{9D8B030D-6E8A-4147-A177-3AD203B41FA5}">
                      <a16:colId xmlns:a16="http://schemas.microsoft.com/office/drawing/2014/main" val="81631504"/>
                    </a:ext>
                  </a:extLst>
                </a:gridCol>
                <a:gridCol w="441960">
                  <a:extLst>
                    <a:ext uri="{9D8B030D-6E8A-4147-A177-3AD203B41FA5}">
                      <a16:colId xmlns:a16="http://schemas.microsoft.com/office/drawing/2014/main" val="1124830086"/>
                    </a:ext>
                  </a:extLst>
                </a:gridCol>
                <a:gridCol w="441960">
                  <a:extLst>
                    <a:ext uri="{9D8B030D-6E8A-4147-A177-3AD203B41FA5}">
                      <a16:colId xmlns:a16="http://schemas.microsoft.com/office/drawing/2014/main" val="591062050"/>
                    </a:ext>
                  </a:extLst>
                </a:gridCol>
                <a:gridCol w="441960">
                  <a:extLst>
                    <a:ext uri="{9D8B030D-6E8A-4147-A177-3AD203B41FA5}">
                      <a16:colId xmlns:a16="http://schemas.microsoft.com/office/drawing/2014/main" val="3452859997"/>
                    </a:ext>
                  </a:extLst>
                </a:gridCol>
                <a:gridCol w="441960">
                  <a:extLst>
                    <a:ext uri="{9D8B030D-6E8A-4147-A177-3AD203B41FA5}">
                      <a16:colId xmlns:a16="http://schemas.microsoft.com/office/drawing/2014/main" val="1317214001"/>
                    </a:ext>
                  </a:extLst>
                </a:gridCol>
                <a:gridCol w="441960">
                  <a:extLst>
                    <a:ext uri="{9D8B030D-6E8A-4147-A177-3AD203B41FA5}">
                      <a16:colId xmlns:a16="http://schemas.microsoft.com/office/drawing/2014/main" val="3850566019"/>
                    </a:ext>
                  </a:extLst>
                </a:gridCol>
                <a:gridCol w="441960">
                  <a:extLst>
                    <a:ext uri="{9D8B030D-6E8A-4147-A177-3AD203B41FA5}">
                      <a16:colId xmlns:a16="http://schemas.microsoft.com/office/drawing/2014/main" val="93850698"/>
                    </a:ext>
                  </a:extLst>
                </a:gridCol>
                <a:gridCol w="441960">
                  <a:extLst>
                    <a:ext uri="{9D8B030D-6E8A-4147-A177-3AD203B41FA5}">
                      <a16:colId xmlns:a16="http://schemas.microsoft.com/office/drawing/2014/main" val="2524387719"/>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2451905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4720219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552336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244108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80122"/>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6903544"/>
                  </a:ext>
                </a:extLst>
              </a:tr>
            </a:tbl>
          </a:graphicData>
        </a:graphic>
      </p:graphicFrame>
    </p:spTree>
    <p:extLst>
      <p:ext uri="{BB962C8B-B14F-4D97-AF65-F5344CB8AC3E}">
        <p14:creationId xmlns:p14="http://schemas.microsoft.com/office/powerpoint/2010/main" val="26505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D7A686-42E7-64E7-CA32-2BFE9FC3318B}"/>
            </a:ext>
          </a:extLst>
        </p:cNvPr>
        <p:cNvGrpSpPr/>
        <p:nvPr/>
      </p:nvGrpSpPr>
      <p:grpSpPr>
        <a:xfrm>
          <a:off x="0" y="0"/>
          <a:ext cx="0" cy="0"/>
          <a:chOff x="0" y="0"/>
          <a:chExt cx="0" cy="0"/>
        </a:xfrm>
      </p:grpSpPr>
      <p:pic>
        <p:nvPicPr>
          <p:cNvPr id="2" name="Picture 1" descr="A glass vase full of colorful square objects&#10;&#10;AI-generated content may be incorrect.">
            <a:extLst>
              <a:ext uri="{FF2B5EF4-FFF2-40B4-BE49-F238E27FC236}">
                <a16:creationId xmlns:a16="http://schemas.microsoft.com/office/drawing/2014/main" id="{3125E764-A335-D5F9-0F67-D64EA989760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B936C62B-16D3-CBCA-9EBB-B0026FF9EEE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3DA71AFF-9E6B-779A-C132-51B72AA0951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32A94F1-34B8-A75C-A0E7-9BD57CAE55E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310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7E328BA-2B21-4ECE-6A08-E12AFDB35849}"/>
            </a:ext>
          </a:extLst>
        </p:cNvPr>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CA22FF3C-8A16-9E3B-D419-8C959140174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A7C9B071-C9C8-B989-D62A-22DDAB52322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dice</a:t>
            </a:r>
          </a:p>
        </p:txBody>
      </p:sp>
      <p:sp>
        <p:nvSpPr>
          <p:cNvPr id="17" name="Rectangle 16">
            <a:extLst>
              <a:ext uri="{FF2B5EF4-FFF2-40B4-BE49-F238E27FC236}">
                <a16:creationId xmlns:a16="http://schemas.microsoft.com/office/drawing/2014/main" id="{F42DD7F3-1292-0C2C-1927-8448AF99728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8D558B1D-2DE6-AE04-98DD-AC9A292B02C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8FFE833-EDF6-3381-2113-AF10EC73EC1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73842134-32D6-DB82-5FCF-30A10C11FAD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9826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EABFB-AFEB-8015-A5C9-DF768FD291CC}"/>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D4A6520-E743-A107-D837-8858C8AF8AD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21E9CD8F-D22E-CEC0-77EB-660ADBC9FE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CC08169-269B-056B-152A-C3F3C1D4C811}"/>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741C0B32-4BE7-5AA0-A367-C8D409CCF36F}"/>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524905D9-946B-94C3-9A23-7A4E241511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D2268F59-71A3-BB97-F943-D93DFF17D25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DF7A2800-BDE8-C14F-93B3-CF647635E3FF}"/>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345765BD-9E58-ACF5-2814-927A0F91BD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40CEB6A-E55E-3AC2-7C68-4E92CD11CC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0EBA8EE-3C56-8FCE-4D67-8F2FDC354655}"/>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0C5B7545-7A47-27EA-E2B1-5E74B0CB60A4}"/>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BD2EAA71-C2B4-0491-AA2E-37D57C22A65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4592267-1DCF-EB9A-ACA6-F1B832EAC616}"/>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14AD7469-9174-ADA7-717D-D0CA2DE73045}"/>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5E7793C1-CAAE-7D70-28D2-E310727574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C62356F1-7DCA-5FFA-C16E-DE075EEE964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F27E86F6-E5A5-0AC7-E441-6ABD121E449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F624282C-5F15-BBBA-0152-45C33EC6598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E6AC3FAC-38D7-F000-C866-32CD3B31E11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7B168EE4-072F-866B-E6C8-DAB821C2502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798235-2FA9-F6E8-11F0-1D0AD92D324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8933D7A-782E-95D0-95E0-20EC71078A5D}"/>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C0F36C-4C9A-90A7-2CB1-8BBD8FC05B4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88C6F947-5674-DD04-9F66-9C615048D18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824B55F0-D826-415F-2337-C7D181775180}"/>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B4B5B4DF-2715-224E-4215-2022A006D6D6}"/>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672A7E82-99ED-525E-9D0B-CE5AC3916750}"/>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FE0079F-B12F-212C-EDB4-96211D76628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532789CC-F91E-227F-1DBC-81BC16068CC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04C7723F-BE4B-337E-4C5A-F06D98EF6B4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86443005-6E91-CCA9-56F0-BEB21A32DAD2}"/>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44B56DA6-1685-51A2-5C05-F0291820F953}"/>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19556AD-66E8-D9FB-6052-B601EE3811D7}"/>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987F2A05-5B3C-A54C-D8F8-1ED3B7F22B59}"/>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499DD3CC-E04B-49C5-872D-F70ADDC5B0F7}"/>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F9735568-F295-FD6A-91EB-551021F6883F}"/>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8112242-256E-7646-67F9-5EB4D442B1CE}"/>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2B940606-9BD0-8D9E-D7BF-4BCE58CBF6F6}"/>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63173501-E7FD-E2F7-64B8-8C32BFE8235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8538F818-7B2A-89CC-2477-D88D85D6C5B1}"/>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B4D13162-4D25-B077-CCAC-2D71858E753F}"/>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55AD7F44-1AB2-382E-61DD-0B39572CE9A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A09A13A7-0D78-3FFF-386C-40CFF6BF0652}"/>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C1834F90-F56D-C452-CF03-7E21C430C02C}"/>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C8843778-B7F5-A30D-DDBF-7F9AB2B798FD}"/>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468DC2E7-9ABF-F294-34B2-6B299C8AFD2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E2069CB-63AD-1A3B-887D-164648CB4014}"/>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331F7A49-DC9D-DDCA-D73F-D15FFD9796DF}"/>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B8B06792-5754-523C-A8CB-8A6763F1D27D}"/>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36F12B0B-4FEC-15DC-88E9-BD981F0A6F13}"/>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AAF890ED-CB82-747A-88D5-1EBDB1640C9F}"/>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5F98855-08F2-8E66-B947-6F3689F4955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121494F6-9653-2256-B389-73420DA08161}"/>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A2E1D9A2-D997-1B19-0312-8022958B4ED3}"/>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04289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“Where Are the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F8530B9C-F964-AB7B-82D1-2AA41B1D66D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D8C1675D-9942-DC48-0040-EBDB532CAD1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one more than </a:t>
            </a:r>
          </a:p>
          <a:p>
            <a:pPr algn="ctr"/>
            <a:r>
              <a:rPr lang="en-US" sz="2000" b="1" dirty="0">
                <a:solidFill>
                  <a:schemeClr val="tx1"/>
                </a:solidFill>
              </a:rPr>
              <a:t>a prime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more than </a:t>
            </a:r>
          </a:p>
          <a:p>
            <a:pPr algn="ctr"/>
            <a:r>
              <a:rPr lang="en-US" sz="2000" b="1" dirty="0">
                <a:solidFill>
                  <a:schemeClr val="tx1"/>
                </a:solidFill>
              </a:rPr>
              <a:t>8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vase full of colorful square objects&#10;&#10;AI-generated content may be incorrect.">
            <a:extLst>
              <a:ext uri="{FF2B5EF4-FFF2-40B4-BE49-F238E27FC236}">
                <a16:creationId xmlns:a16="http://schemas.microsoft.com/office/drawing/2014/main" id="{BDE101BF-DA62-E92C-0336-66CED465EF8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ull of colorful square objects&#10;&#10;AI-generated content may be incorrect.">
            <a:extLst>
              <a:ext uri="{FF2B5EF4-FFF2-40B4-BE49-F238E27FC236}">
                <a16:creationId xmlns:a16="http://schemas.microsoft.com/office/drawing/2014/main" id="{5F68AEB2-BDD9-AA12-6490-51177D67E07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dice</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9D1B2E-F684-B39B-9CA7-B1865F508A1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8B2272A-C975-0DE9-093A-41E01FCF3BD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“Where Are the Numbers?”</a:t>
            </a:r>
          </a:p>
        </p:txBody>
      </p:sp>
      <p:sp>
        <p:nvSpPr>
          <p:cNvPr id="4" name="Rectangle 3">
            <a:extLst>
              <a:ext uri="{FF2B5EF4-FFF2-40B4-BE49-F238E27FC236}">
                <a16:creationId xmlns:a16="http://schemas.microsoft.com/office/drawing/2014/main" id="{BA623E16-C675-5402-1F40-2487B6DB68D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E8A38BD-3882-934D-1F50-373DF1F4521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5F6B62B-A706-C29B-6639-4F1DFBDA789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612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20391</TotalTime>
  <Words>2322</Words>
  <Application>Microsoft Office PowerPoint</Application>
  <PresentationFormat>On-screen Show (4:3)</PresentationFormat>
  <Paragraphs>749</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262</cp:revision>
  <dcterms:created xsi:type="dcterms:W3CDTF">2020-11-09T02:38:45Z</dcterms:created>
  <dcterms:modified xsi:type="dcterms:W3CDTF">2026-03-09T23:26:16Z</dcterms:modified>
</cp:coreProperties>
</file>