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8" r:id="rId2"/>
    <p:sldId id="2649" r:id="rId3"/>
    <p:sldId id="257" r:id="rId4"/>
    <p:sldId id="258" r:id="rId5"/>
    <p:sldId id="259" r:id="rId6"/>
    <p:sldId id="260" r:id="rId7"/>
    <p:sldId id="261" r:id="rId8"/>
    <p:sldId id="2650" r:id="rId9"/>
    <p:sldId id="2633" r:id="rId10"/>
    <p:sldId id="2634" r:id="rId11"/>
    <p:sldId id="2635" r:id="rId12"/>
    <p:sldId id="2636" r:id="rId13"/>
    <p:sldId id="2637" r:id="rId14"/>
    <p:sldId id="2651" r:id="rId15"/>
    <p:sldId id="2639" r:id="rId16"/>
    <p:sldId id="2640" r:id="rId17"/>
    <p:sldId id="2641" r:id="rId18"/>
    <p:sldId id="2642" r:id="rId19"/>
    <p:sldId id="2643" r:id="rId20"/>
    <p:sldId id="265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97" d="100"/>
          <a:sy n="97" d="100"/>
        </p:scale>
        <p:origin x="2004" y="306"/>
      </p:cViewPr>
      <p:guideLst>
        <p:guide orient="horz" pos="2160"/>
        <p:guide pos="2880"/>
      </p:guideLst>
    </p:cSldViewPr>
  </p:slideViewPr>
  <p:notesTextViewPr>
    <p:cViewPr>
      <p:scale>
        <a:sx n="1" d="1"/>
        <a:sy n="1" d="1"/>
      </p:scale>
      <p:origin x="0" y="0"/>
    </p:cViewPr>
  </p:notesTextViewPr>
  <p:sorterViewPr>
    <p:cViewPr varScale="1">
      <p:scale>
        <a:sx n="1" d="1"/>
        <a:sy n="1" d="1"/>
      </p:scale>
      <p:origin x="0" y="-7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2/23/2026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D2FA9-2F4D-6C2D-FF08-F06D178D4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F1FD24-A717-B6BB-62B7-E50448D34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99C93-0659-798B-9E22-EC03BB6562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47548E-1CE1-8844-1064-9BB9AB83645E}"/>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1347242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0673E-7A1D-631F-A1F7-BF5321570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F5CF2-CF1B-49EC-F31C-DF4651270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AC4700-BD78-042C-0BB1-D910A85E79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6528B6-C8D4-B767-D840-1CF92AEF9CA9}"/>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58878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C70EE09-7C5D-AE68-9BD8-E4F4E359223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5208469-8A67-592B-98ED-F9296375C1B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0748CD5A-6351-A849-BF1F-64B64A4E1307}"/>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B381616D-B7EC-3E4D-1626-FFCE0E6BF36B}"/>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E0364BC7-B97F-A5B0-03C1-95A4795E30A1}"/>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2D85D7F8-9BD6-589D-9761-3652253A3D8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2D0FBA94-253E-0BEC-89D4-EA1B7487435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3695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CF498EB-2CF3-A65C-BDE5-217B55BFE30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F7CFEA7-A75E-42C7-CC81-F8D58BD4A7F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533400" y="5893"/>
            <a:ext cx="3653672" cy="5480507"/>
          </a:xfrm>
          <a:prstGeom prst="rect">
            <a:avLst/>
          </a:prstGeom>
        </p:spPr>
      </p:pic>
      <p:sp>
        <p:nvSpPr>
          <p:cNvPr id="17" name="Rectangle 16">
            <a:extLst>
              <a:ext uri="{FF2B5EF4-FFF2-40B4-BE49-F238E27FC236}">
                <a16:creationId xmlns:a16="http://schemas.microsoft.com/office/drawing/2014/main" id="{6BA9EDD1-E942-C084-9BD5-BCC1489D3613}"/>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2CAEC53B-D0F7-AA27-3554-59A9D2C1291F}"/>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6721E011-727E-6569-561B-622B684DF5A0}"/>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8" name="Rectangle 27">
            <a:extLst>
              <a:ext uri="{FF2B5EF4-FFF2-40B4-BE49-F238E27FC236}">
                <a16:creationId xmlns:a16="http://schemas.microsoft.com/office/drawing/2014/main" id="{32DA7EEC-8842-5491-0F2E-B9581A45070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20 and 50.</a:t>
            </a:r>
          </a:p>
        </p:txBody>
      </p:sp>
      <p:sp>
        <p:nvSpPr>
          <p:cNvPr id="29" name="Rectangle 28">
            <a:extLst>
              <a:ext uri="{FF2B5EF4-FFF2-40B4-BE49-F238E27FC236}">
                <a16:creationId xmlns:a16="http://schemas.microsoft.com/office/drawing/2014/main" id="{35DD6144-B33D-7526-F631-B3B5CB5E0000}"/>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a:t>
            </a:r>
          </a:p>
          <a:p>
            <a:pPr algn="ctr"/>
            <a:r>
              <a:rPr lang="en-US" sz="2000" b="1" dirty="0">
                <a:solidFill>
                  <a:schemeClr val="tx1"/>
                </a:solidFill>
              </a:rPr>
              <a:t>the digit 1.</a:t>
            </a:r>
          </a:p>
        </p:txBody>
      </p:sp>
      <p:sp>
        <p:nvSpPr>
          <p:cNvPr id="30" name="Rectangle 29">
            <a:extLst>
              <a:ext uri="{FF2B5EF4-FFF2-40B4-BE49-F238E27FC236}">
                <a16:creationId xmlns:a16="http://schemas.microsoft.com/office/drawing/2014/main" id="{E0E5559B-08B2-8303-3020-4F7CB91B65B8}"/>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You can write every factor of the answer using only 2 digits.</a:t>
            </a:r>
          </a:p>
        </p:txBody>
      </p:sp>
      <p:sp>
        <p:nvSpPr>
          <p:cNvPr id="14" name="TextBox 13">
            <a:extLst>
              <a:ext uri="{FF2B5EF4-FFF2-40B4-BE49-F238E27FC236}">
                <a16:creationId xmlns:a16="http://schemas.microsoft.com/office/drawing/2014/main" id="{95330D0D-F60C-9898-57A4-64590F71AD3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BB73E16E-4DDF-C779-728D-08B07D07001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D83A9BA-272E-F37E-C367-E0971B8B361D}"/>
              </a:ext>
            </a:extLst>
          </p:cNvPr>
          <p:cNvGraphicFramePr>
            <a:graphicFrameLocks noGrp="1"/>
          </p:cNvGraphicFramePr>
          <p:nvPr>
            <p:extLst>
              <p:ext uri="{D42A27DB-BD31-4B8C-83A1-F6EECF244321}">
                <p14:modId xmlns:p14="http://schemas.microsoft.com/office/powerpoint/2010/main" val="26170477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26105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8"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6BA8892-157C-B401-85D0-7016CBAE6A2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9334B79-2D9A-3F42-8261-53F8168D67F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980C2B7F-CB87-9010-7C5C-397ED42BA3BE}"/>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76528026-B733-0EF5-F2BF-388434381B1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395BD4BC-CB4D-B5D7-32C2-783A9A25996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5144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D72BB9-2F02-A803-22EA-1953C144EDE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3CE8295-D6F4-2E7A-97AB-AD6A1CB925F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6169B0F3-FF1A-809F-858E-3A44E5DB05A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33 connectors</a:t>
            </a:r>
          </a:p>
        </p:txBody>
      </p:sp>
      <p:sp>
        <p:nvSpPr>
          <p:cNvPr id="17" name="Rectangle 16">
            <a:extLst>
              <a:ext uri="{FF2B5EF4-FFF2-40B4-BE49-F238E27FC236}">
                <a16:creationId xmlns:a16="http://schemas.microsoft.com/office/drawing/2014/main" id="{17EA74E3-EFD2-A7FE-505E-3223DA131392}"/>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099FCA07-F279-D3F1-D226-230965AE0AEA}"/>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3CDB9A36-A36D-57C5-1BF3-CE5BB85F871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08AB4E6B-53C2-5A7E-2D00-FA479720F05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0240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48106-C9EE-673E-A7A3-42643B98A9D6}"/>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023591C3-20A1-BA43-A153-0D04D66D0FBD}"/>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6E28EA61-1337-279D-19D3-3CEC995702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3AC8C2C0-A13A-2FAA-D457-830F9D2B0F14}"/>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15B415E6-66E3-AFEC-32D3-286896090821}"/>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3F32481-DFCF-2004-BDCA-C702505EAA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D543FFAA-2DD1-15D1-E852-A678730EDF3B}"/>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CCD08914-25AF-9FD8-F99E-D6EF1A6D5F9E}"/>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AEDC275B-D120-DE61-EE46-92BFC9C0E5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42BAC041-1F22-0724-0A82-14C22D2B0A3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DF566707-44EB-A6B4-81AB-D2FCDCD12184}"/>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492FCEA5-2219-8DEF-7C47-C83EE4607746}"/>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2DB667DD-4B17-E3ED-07A5-8A7E2E724BE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BE090523-5A10-B86C-3001-6CB7EB8350C9}"/>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D0415200-6029-9233-8F6F-D3404EBE4975}"/>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4C9993D2-097C-7A41-14D5-91EE3C06204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A0266083-C841-4D44-AD3E-4317777DE80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F01CDAF7-0EA8-56AD-BE6D-AD2A3C127CE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E8065D13-DC36-B0B0-AA02-3A5763C30BAB}"/>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F9E3F32B-16A9-DEE1-B074-1D5E8BDEF82D}"/>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0CD5EAB0-96D9-ACDB-68AC-8C833B3D22D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1235CCB-8E7A-BF02-08F7-92E2C090485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84ED836-2C5B-80B3-398E-EA29E412D1AD}"/>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A232FF1-4BC9-4FCD-BC94-FE88D2E955E5}"/>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B34BEAA6-264D-8957-A31D-5B6164B9B09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4CAD89DF-6D8E-9829-BFEC-E9B07D2D8B3F}"/>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21DA7DCD-17F8-B58A-E764-36867007A28F}"/>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2B5E56BA-CFD2-1782-7503-F86DF7D70172}"/>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D37DAC7A-991F-75BE-4D33-8B9DD09C258B}"/>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70EBF717-1735-4FC7-B77B-3C02C13CC30B}"/>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CC3B1A90-2614-7D36-904F-173B8557F99F}"/>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DD0FF058-BB0E-D32E-6C03-6E7F1470AD2E}"/>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C47F87B9-E2B1-6848-2514-4707F9730128}"/>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3296D39F-F962-F4B6-6AFA-1AB667EC9E9D}"/>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2E799DF6-484B-9B03-3806-24AAED39A3B0}"/>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691089CE-E52D-1E9B-AE88-37676A38749F}"/>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CEAEFA4E-494B-D421-9948-56D5D72FD2EB}"/>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52B02A9-A887-886B-3CF8-6633F94D7FED}"/>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BD04F746-6C4E-E030-7371-3DEB275879D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A0617C73-F022-5A3F-77B3-0D35185819EE}"/>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C8DA45D1-A0D9-E08D-1B41-B3AADECF4589}"/>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3C6E7AEA-2B75-EA66-488C-4C736DEA307B}"/>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9EBACDE-E9C3-15E6-CB8E-599EF2735E96}"/>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79688BCC-BBCB-8500-FE4D-4D3E772A84F2}"/>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9157E389-4F20-09E5-4AB3-AE7A68AA74F5}"/>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344626E-0FED-160D-6F0D-2C7944ACE56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F00DA94C-70BB-6DFC-DAF1-0C9FCAB4F9EE}"/>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E1518DA9-CCD8-71D9-1B3A-1A74AB2CB50F}"/>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4C879AEA-20C6-B976-575A-1B28D35124B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E459AB67-7EB3-A644-A86C-0DD611E5A1D4}"/>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3AD25AC2-03E0-B805-69F0-5DB845C06B3B}"/>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4A9DDE41-1314-4CE5-D234-9DA59D17EE32}"/>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EFA66DF6-9DD1-CC2D-634A-E0DAB5D1A4F5}"/>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CB000440-35DC-C79F-74AC-82BFC4E2E984}"/>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78FA7AAC-5561-94A9-B250-711A3590A22E}"/>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05560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FCA17C6-A7B3-CD98-39D0-D8E742947FC8}"/>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3F6BD78F-3F78-286B-7D7D-FD9DFA030763}"/>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“Every Factor </a:t>
            </a:r>
          </a:p>
          <a:p>
            <a:r>
              <a:rPr lang="en-US" sz="6000" b="1" dirty="0">
                <a:solidFill>
                  <a:srgbClr val="FFFF00"/>
                </a:solidFill>
              </a:rPr>
              <a:t>With Just 2 Digits”</a:t>
            </a:r>
          </a:p>
        </p:txBody>
      </p:sp>
      <p:sp>
        <p:nvSpPr>
          <p:cNvPr id="4" name="Rectangle 3">
            <a:extLst>
              <a:ext uri="{FF2B5EF4-FFF2-40B4-BE49-F238E27FC236}">
                <a16:creationId xmlns:a16="http://schemas.microsoft.com/office/drawing/2014/main" id="{6EC1ACD9-52DD-FF0E-A88A-15415E4FCB01}"/>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920E0585-C861-CB0D-995A-4B34D6BA72F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72800543-5E1F-D990-8B1D-99D15B05418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8366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8DC89FF-344B-C68F-544C-19EF858E643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F5BBD12-7132-FE4F-D857-73F9404BD4C0}"/>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CB27AEEF-D2DF-D8BE-D236-2C8DF20EC4E0}"/>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B1CC0DEC-B585-420A-62D0-55E6D3DC4D37}"/>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8C28D6B7-C713-B233-EA05-90D77B5ED0A0}"/>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FB9D514D-20F5-7324-24F8-744DFD150CA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FDBE408A-EA77-1994-C6F0-4B65DAAED72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7247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DD69741-F44C-59D9-EE37-74D791D175F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6F39C35-E179-7516-3187-BC304E7A4C49}"/>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533400" y="5893"/>
            <a:ext cx="3653672" cy="5480507"/>
          </a:xfrm>
          <a:prstGeom prst="rect">
            <a:avLst/>
          </a:prstGeom>
        </p:spPr>
      </p:pic>
      <p:sp>
        <p:nvSpPr>
          <p:cNvPr id="17" name="Rectangle 16">
            <a:extLst>
              <a:ext uri="{FF2B5EF4-FFF2-40B4-BE49-F238E27FC236}">
                <a16:creationId xmlns:a16="http://schemas.microsoft.com/office/drawing/2014/main" id="{CA8B5C83-1371-37F8-4878-E82294709DB6}"/>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051880B7-1E83-B909-25CA-135493095D0B}"/>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79961DBB-E2D3-15B4-DCBE-F71FB52225F3}"/>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8" name="Rectangle 27">
            <a:extLst>
              <a:ext uri="{FF2B5EF4-FFF2-40B4-BE49-F238E27FC236}">
                <a16:creationId xmlns:a16="http://schemas.microsoft.com/office/drawing/2014/main" id="{BD06E1A5-2958-EAAA-6E00-8C0D38CBD00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20 and 50.</a:t>
            </a:r>
          </a:p>
        </p:txBody>
      </p:sp>
      <p:sp>
        <p:nvSpPr>
          <p:cNvPr id="29" name="Rectangle 28">
            <a:extLst>
              <a:ext uri="{FF2B5EF4-FFF2-40B4-BE49-F238E27FC236}">
                <a16:creationId xmlns:a16="http://schemas.microsoft.com/office/drawing/2014/main" id="{24193F84-2DAD-AB3C-1BBF-F4FA4A4EB5E8}"/>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a:t>
            </a:r>
          </a:p>
          <a:p>
            <a:pPr algn="ctr"/>
            <a:r>
              <a:rPr lang="en-US" sz="2000" b="1" dirty="0">
                <a:solidFill>
                  <a:schemeClr val="tx1"/>
                </a:solidFill>
              </a:rPr>
              <a:t>the digit 1.</a:t>
            </a:r>
          </a:p>
        </p:txBody>
      </p:sp>
      <p:sp>
        <p:nvSpPr>
          <p:cNvPr id="30" name="Rectangle 29">
            <a:extLst>
              <a:ext uri="{FF2B5EF4-FFF2-40B4-BE49-F238E27FC236}">
                <a16:creationId xmlns:a16="http://schemas.microsoft.com/office/drawing/2014/main" id="{31292A3C-293E-5838-1F8B-3E8CC71AD088}"/>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You can write every factor of the answer using only 2 digits.</a:t>
            </a:r>
          </a:p>
        </p:txBody>
      </p:sp>
      <p:sp>
        <p:nvSpPr>
          <p:cNvPr id="14" name="TextBox 13">
            <a:extLst>
              <a:ext uri="{FF2B5EF4-FFF2-40B4-BE49-F238E27FC236}">
                <a16:creationId xmlns:a16="http://schemas.microsoft.com/office/drawing/2014/main" id="{98CFF846-902D-A904-7810-9480E5B6F26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7A781B5B-2EF1-62AA-D8FD-34A744462F3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0B8BC2F-273F-74CE-8AB2-0CF04A3E3132}"/>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4" name="Table 3">
            <a:extLst>
              <a:ext uri="{FF2B5EF4-FFF2-40B4-BE49-F238E27FC236}">
                <a16:creationId xmlns:a16="http://schemas.microsoft.com/office/drawing/2014/main" id="{E5DAA749-E2B0-126C-56F7-BCAE678753A8}"/>
              </a:ext>
            </a:extLst>
          </p:cNvPr>
          <p:cNvGraphicFramePr>
            <a:graphicFrameLocks noGrp="1"/>
          </p:cNvGraphicFramePr>
          <p:nvPr>
            <p:extLst>
              <p:ext uri="{D42A27DB-BD31-4B8C-83A1-F6EECF244321}">
                <p14:modId xmlns:p14="http://schemas.microsoft.com/office/powerpoint/2010/main" val="3888604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5" name="Table 4">
            <a:extLst>
              <a:ext uri="{FF2B5EF4-FFF2-40B4-BE49-F238E27FC236}">
                <a16:creationId xmlns:a16="http://schemas.microsoft.com/office/drawing/2014/main" id="{35138940-F131-1222-9DE9-219EFAC2BF6D}"/>
              </a:ext>
            </a:extLst>
          </p:cNvPr>
          <p:cNvGraphicFramePr>
            <a:graphicFrameLocks noGrp="1"/>
          </p:cNvGraphicFramePr>
          <p:nvPr>
            <p:extLst>
              <p:ext uri="{D42A27DB-BD31-4B8C-83A1-F6EECF244321}">
                <p14:modId xmlns:p14="http://schemas.microsoft.com/office/powerpoint/2010/main" val="4054886501"/>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6" name="Table 5">
            <a:extLst>
              <a:ext uri="{FF2B5EF4-FFF2-40B4-BE49-F238E27FC236}">
                <a16:creationId xmlns:a16="http://schemas.microsoft.com/office/drawing/2014/main" id="{AAD4C68D-1EAE-0E42-4BD6-231B19EF0794}"/>
              </a:ext>
            </a:extLst>
          </p:cNvPr>
          <p:cNvGraphicFramePr>
            <a:graphicFrameLocks noGrp="1"/>
          </p:cNvGraphicFramePr>
          <p:nvPr>
            <p:extLst>
              <p:ext uri="{D42A27DB-BD31-4B8C-83A1-F6EECF244321}">
                <p14:modId xmlns:p14="http://schemas.microsoft.com/office/powerpoint/2010/main" val="294531153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302494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8"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E04070B-86B3-C99E-F1A0-8AA9696C721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28968E8-B82D-33EA-04C7-7B61D9445D0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13AF7DDF-493C-B975-7674-B8FCA3703B5C}"/>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7F782D6C-F2A1-1C01-BAA6-C94C0BD22E1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181470CF-A530-EE3B-FF5C-5D87D2224AD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3689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BEDA50B-F2D8-9DD4-35C9-A290EA50A80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0B4923A-F991-F87C-25D3-5B3386D61A2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203D80D1-FBF3-BBE2-33BB-AD5E1DABE54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33 connectors</a:t>
            </a:r>
          </a:p>
        </p:txBody>
      </p:sp>
      <p:sp>
        <p:nvSpPr>
          <p:cNvPr id="17" name="Rectangle 16">
            <a:extLst>
              <a:ext uri="{FF2B5EF4-FFF2-40B4-BE49-F238E27FC236}">
                <a16:creationId xmlns:a16="http://schemas.microsoft.com/office/drawing/2014/main" id="{1BB496E1-1BE5-3654-CBB8-B5E8EFBE0D37}"/>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BC0D644D-1D03-3620-BBF0-20CFD03BECD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B1230755-2F5D-7F31-5D54-A7AB9270A16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E82EB77-1007-4A34-81FA-4C91C3A096B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4643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C9D95-7B03-BEEC-7FC9-F4C420D913D1}"/>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E1787BC-AC1E-0292-97C8-F18A52A1E09D}"/>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E08083AA-23E5-A547-F310-7D3C1D20BF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7239511B-B0E4-122B-304E-0F17CA7A7310}"/>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E341BE79-48FA-DA3C-73CC-8E1DBF63400D}"/>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3BF932A7-45CB-F6B4-1AF9-0DCB4D6B8BF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E080BDEA-B443-F568-00B0-987323FEE7F5}"/>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7E90F927-A814-38A8-90AF-D246AA27E5B7}"/>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6E820E31-9205-934D-2B9C-C51798F83A8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8E69838B-048F-1CA0-CC97-11EFF0BCA2D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42E289A8-C9EC-E77E-54DA-D6BBF024D629}"/>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13AFED4C-84A0-73BE-1A36-4737AB4EFE4C}"/>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6D507DC8-203F-1C34-B603-4C403CB860CF}"/>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20AA8F52-BF54-AD20-6E18-986D167F4C7F}"/>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6DC644F-7C36-8E49-FCD4-DE10164BFFDF}"/>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CDCFE6FA-D593-F903-9552-315E80E0404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65290382-5A2C-2E36-5EFD-D7A8803CD48E}"/>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ADA4FDAD-2E02-35AF-F3B2-4D8465B814D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4D49047E-7928-7D1D-FAB6-A59A17FDBA0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F27D2BAC-5087-E72C-D79A-BDE7477229EF}"/>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EC7DA61F-8680-735A-B23F-000BDDDF89E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0AC2A5B-58FE-3FB6-529C-97BA8F1D3D6E}"/>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C537AB0-02DE-334A-7617-E46EFBA8EFE9}"/>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B6969A8-85B5-A470-E9A9-2F9C697DD3F9}"/>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B8D7815-8FD8-B658-5F0C-72D44AD4737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1A94938D-3CBF-D65A-7C43-01649838988E}"/>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504EA839-4DA8-2172-4ED0-9FB69326ABF3}"/>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500DFBA9-DFD2-0C01-0B54-32AB09C4841A}"/>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E937FA33-0388-23FB-B281-1A91EBB14693}"/>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E8FF1A87-F347-1E49-D369-E8287A2D3228}"/>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9EA3BDD3-B801-F436-661D-EEEFC2561FFD}"/>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F9D65172-4E36-9CE0-1F9D-6CD19441B9F2}"/>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FE77D3D3-4352-D326-1597-56912D04FB88}"/>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328F859A-F89F-0F06-20B7-C2CDD6F2E70B}"/>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CA606BFA-3F78-75ED-6043-C4F63B927482}"/>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B59E30E6-A683-171B-D225-D4B8D3903472}"/>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EE77C3A0-3C8B-A229-D6F5-434080F29118}"/>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8B06879-55BB-3BE0-F008-C736C5B0E0D3}"/>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D5B2FAFD-9914-20CD-68BC-E41A226E5BDB}"/>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A7239531-7E55-8120-EE78-C7BF856AE976}"/>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1D32AC94-B54E-1028-948C-D980FCFBC297}"/>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DFBA0806-6B85-160F-6299-8AD2C7BA5FA5}"/>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6F668D71-9C52-2065-B54E-C85ED894E824}"/>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C4C74F45-4729-32F8-F78F-7E101BCB7CC3}"/>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4EA4C627-1390-6AB0-F203-9B7271DF94BA}"/>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5FEB22DF-00EF-89AD-C1CF-546D633D960B}"/>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A22648E2-CB14-0F4E-91A2-1EDC90ACE1EB}"/>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96417161-964F-3BD1-C060-8C2306AF038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6EB47022-B602-A3AB-76CD-743BE4178F70}"/>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B1755609-0A68-B9C6-73F9-1F159F837701}"/>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A9BF6D1D-957A-0501-FD5E-37203AF127FE}"/>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00F13CED-3BF8-A001-219C-5F369879606D}"/>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DA7EEE38-CD2C-921F-02D6-1286195998E8}"/>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C25D08E-0130-75BA-41AB-1A53C0883D33}"/>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707F9FFF-9290-FEDC-06A8-3E2112645951}"/>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172443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“Every Factor </a:t>
            </a:r>
          </a:p>
          <a:p>
            <a:r>
              <a:rPr lang="en-US" sz="6000" b="1" dirty="0">
                <a:solidFill>
                  <a:srgbClr val="FFFF00"/>
                </a:solidFill>
              </a:rPr>
              <a:t>With Just 2 Digits”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0BF46F-29E1-BB68-88EF-CE403B7C6D5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061911-ED68-14F8-7CF4-AF2CCB53C54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20 and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a:t>
            </a:r>
          </a:p>
          <a:p>
            <a:pPr algn="ctr"/>
            <a:r>
              <a:rPr lang="en-US" sz="2000" b="1" dirty="0">
                <a:solidFill>
                  <a:schemeClr val="tx1"/>
                </a:solidFill>
              </a:rPr>
              <a:t>the digit 1.</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You can write every factor of the answer using only 2 digits.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2063B8-2FE9-F187-5130-A0A91B4C5610}"/>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92177B-E736-B1EA-7262-A8119C636141}"/>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33 connectors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233EC76-7EF4-AFDF-6956-BE2503107392}"/>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79C1E1C1-D9FE-670F-CDB3-C9C1EC3DD7B3}"/>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“Every Factor </a:t>
            </a:r>
          </a:p>
          <a:p>
            <a:r>
              <a:rPr lang="en-US" sz="6000" b="1" dirty="0">
                <a:solidFill>
                  <a:srgbClr val="FFFF00"/>
                </a:solidFill>
              </a:rPr>
              <a:t>With Just 2 Digits”</a:t>
            </a:r>
          </a:p>
        </p:txBody>
      </p:sp>
      <p:sp>
        <p:nvSpPr>
          <p:cNvPr id="4" name="Rectangle 3">
            <a:extLst>
              <a:ext uri="{FF2B5EF4-FFF2-40B4-BE49-F238E27FC236}">
                <a16:creationId xmlns:a16="http://schemas.microsoft.com/office/drawing/2014/main" id="{CE4D4C5C-8651-D284-EA55-CE102D312469}"/>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A98C4231-CAD0-007C-99DC-BA0D8E34BE2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B54162D4-AA2F-5412-E841-7730965FBAB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5546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20248</TotalTime>
  <Words>2068</Words>
  <Application>Microsoft Office PowerPoint</Application>
  <PresentationFormat>On-screen Show (4:3)</PresentationFormat>
  <Paragraphs>561</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253</cp:revision>
  <dcterms:created xsi:type="dcterms:W3CDTF">2020-11-09T02:38:45Z</dcterms:created>
  <dcterms:modified xsi:type="dcterms:W3CDTF">2026-02-24T00:54:26Z</dcterms:modified>
</cp:coreProperties>
</file>