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1" r:id="rId2"/>
    <p:sldId id="2642" r:id="rId3"/>
    <p:sldId id="257" r:id="rId4"/>
    <p:sldId id="258" r:id="rId5"/>
    <p:sldId id="259" r:id="rId6"/>
    <p:sldId id="260" r:id="rId7"/>
    <p:sldId id="261" r:id="rId8"/>
    <p:sldId id="2643" r:id="rId9"/>
    <p:sldId id="2627" r:id="rId10"/>
    <p:sldId id="2628" r:id="rId11"/>
    <p:sldId id="2629" r:id="rId12"/>
    <p:sldId id="2630" r:id="rId13"/>
    <p:sldId id="2631" r:id="rId14"/>
    <p:sldId id="2644" r:id="rId15"/>
    <p:sldId id="2633" r:id="rId16"/>
    <p:sldId id="2634" r:id="rId17"/>
    <p:sldId id="2635" r:id="rId18"/>
    <p:sldId id="2636" r:id="rId19"/>
    <p:sldId id="2637" r:id="rId20"/>
    <p:sldId id="264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E894-34CE-DF59-84A5-0BFA15977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FC789-E101-C2DE-F0AB-E28A8A46E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01B64-AF0D-BC1E-5C9D-CAAA496BC5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0E8D75-DEE1-D263-3935-226C2C3EFF79}"/>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48656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36C6-FAE4-2F8B-B30C-EA951C73F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3C9C3-AF84-6AA4-65B6-760C4131B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2E76A-D6FB-71C0-D129-DB64D58ABE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E032EA-84E5-B1FB-40B8-E6DC438403E2}"/>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39138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459517-0668-2B2A-FBB7-42BA4D14CC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77A932-29A4-48E1-5D91-B6DAE54E7451}"/>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72277492-55DF-A073-6657-2193C9317AB1}"/>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D1CBE87-963C-0EEA-27B1-6126C9FBE6E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hearts are in the vase?</a:t>
            </a:r>
          </a:p>
        </p:txBody>
      </p:sp>
      <p:sp>
        <p:nvSpPr>
          <p:cNvPr id="13" name="Rectangle 12">
            <a:extLst>
              <a:ext uri="{FF2B5EF4-FFF2-40B4-BE49-F238E27FC236}">
                <a16:creationId xmlns:a16="http://schemas.microsoft.com/office/drawing/2014/main" id="{F91B1AF3-6558-8D13-2206-E7D1005A020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BE26C48-271B-319B-5DDB-0D33EBEFB14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AD5AFB07-0911-8009-BE7E-6E8FD2300F3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783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75EE7F-FAEE-DB13-DE8A-5EAD8E6220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17BFE9-ABE6-E68E-1537-7BC01C493608}"/>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533400" y="0"/>
            <a:ext cx="3638908" cy="5646581"/>
          </a:xfrm>
          <a:prstGeom prst="rect">
            <a:avLst/>
          </a:prstGeom>
        </p:spPr>
      </p:pic>
      <p:sp>
        <p:nvSpPr>
          <p:cNvPr id="17" name="Rectangle 16">
            <a:extLst>
              <a:ext uri="{FF2B5EF4-FFF2-40B4-BE49-F238E27FC236}">
                <a16:creationId xmlns:a16="http://schemas.microsoft.com/office/drawing/2014/main" id="{94FC226B-5EE3-A8C8-B0E9-DDBDCBDB185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FE9F709-DC16-9652-C3FE-22DC0C29FDB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93F9264-0039-1721-E4A0-CD6BC294ABA8}"/>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5249777-22B9-9EDC-AA99-B467BEE5392C}"/>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BD177416-5206-3D13-E5A5-352E48ED2C8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40 and 90.</a:t>
            </a:r>
          </a:p>
        </p:txBody>
      </p:sp>
      <p:sp>
        <p:nvSpPr>
          <p:cNvPr id="29" name="Rectangle 28">
            <a:extLst>
              <a:ext uri="{FF2B5EF4-FFF2-40B4-BE49-F238E27FC236}">
                <a16:creationId xmlns:a16="http://schemas.microsoft.com/office/drawing/2014/main" id="{AD6AED8E-F372-37E3-46ED-0786CD39DE4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February is the 2</a:t>
            </a:r>
            <a:r>
              <a:rPr lang="en-US" sz="2000" b="1" baseline="30000" dirty="0">
                <a:solidFill>
                  <a:schemeClr val="tx1"/>
                </a:solidFill>
              </a:rPr>
              <a:t>nd</a:t>
            </a:r>
            <a:r>
              <a:rPr lang="en-US" sz="2000" b="1" dirty="0">
                <a:solidFill>
                  <a:schemeClr val="tx1"/>
                </a:solidFill>
              </a:rPr>
              <a:t> month. </a:t>
            </a:r>
          </a:p>
          <a:p>
            <a:pPr algn="ctr"/>
            <a:r>
              <a:rPr lang="en-US" sz="2000" b="1" dirty="0">
                <a:solidFill>
                  <a:schemeClr val="tx1"/>
                </a:solidFill>
              </a:rPr>
              <a:t>The answer is a multiple of 2.</a:t>
            </a:r>
          </a:p>
        </p:txBody>
      </p:sp>
      <p:sp>
        <p:nvSpPr>
          <p:cNvPr id="30" name="Rectangle 29">
            <a:extLst>
              <a:ext uri="{FF2B5EF4-FFF2-40B4-BE49-F238E27FC236}">
                <a16:creationId xmlns:a16="http://schemas.microsoft.com/office/drawing/2014/main" id="{687ED185-093F-4C0A-5969-E0F7790B4D8D}"/>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Valentine’s Day is on February 14. </a:t>
            </a:r>
          </a:p>
          <a:p>
            <a:pPr algn="ctr"/>
            <a:r>
              <a:rPr lang="en-US" sz="2000" b="1" dirty="0">
                <a:solidFill>
                  <a:schemeClr val="tx1"/>
                </a:solidFill>
              </a:rPr>
              <a:t>The answer is a multiple of 14.</a:t>
            </a:r>
          </a:p>
        </p:txBody>
      </p:sp>
      <p:sp>
        <p:nvSpPr>
          <p:cNvPr id="31" name="Rectangle 30">
            <a:extLst>
              <a:ext uri="{FF2B5EF4-FFF2-40B4-BE49-F238E27FC236}">
                <a16:creationId xmlns:a16="http://schemas.microsoft.com/office/drawing/2014/main" id="{B4B3D5EC-7D1A-4A4C-7D05-8A50F18B547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 multiple of 3.</a:t>
            </a:r>
          </a:p>
        </p:txBody>
      </p:sp>
      <p:sp>
        <p:nvSpPr>
          <p:cNvPr id="14" name="TextBox 13">
            <a:extLst>
              <a:ext uri="{FF2B5EF4-FFF2-40B4-BE49-F238E27FC236}">
                <a16:creationId xmlns:a16="http://schemas.microsoft.com/office/drawing/2014/main" id="{C18DF718-88D5-E59F-EF89-D0BD1123741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0287C77-CFBF-22CE-0FDB-51E2F8A84C2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AA05C82-A0BF-0A59-B253-1CEFF93308F6}"/>
              </a:ext>
            </a:extLst>
          </p:cNvPr>
          <p:cNvGraphicFramePr>
            <a:graphicFrameLocks noGrp="1"/>
          </p:cNvGraphicFramePr>
          <p:nvPr>
            <p:extLst>
              <p:ext uri="{D42A27DB-BD31-4B8C-83A1-F6EECF244321}">
                <p14:modId xmlns:p14="http://schemas.microsoft.com/office/powerpoint/2010/main" val="368074563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86307105"/>
                    </a:ext>
                  </a:extLst>
                </a:gridCol>
                <a:gridCol w="441960">
                  <a:extLst>
                    <a:ext uri="{9D8B030D-6E8A-4147-A177-3AD203B41FA5}">
                      <a16:colId xmlns:a16="http://schemas.microsoft.com/office/drawing/2014/main" val="3984626247"/>
                    </a:ext>
                  </a:extLst>
                </a:gridCol>
                <a:gridCol w="441960">
                  <a:extLst>
                    <a:ext uri="{9D8B030D-6E8A-4147-A177-3AD203B41FA5}">
                      <a16:colId xmlns:a16="http://schemas.microsoft.com/office/drawing/2014/main" val="2246270971"/>
                    </a:ext>
                  </a:extLst>
                </a:gridCol>
                <a:gridCol w="441960">
                  <a:extLst>
                    <a:ext uri="{9D8B030D-6E8A-4147-A177-3AD203B41FA5}">
                      <a16:colId xmlns:a16="http://schemas.microsoft.com/office/drawing/2014/main" val="2379832334"/>
                    </a:ext>
                  </a:extLst>
                </a:gridCol>
                <a:gridCol w="441960">
                  <a:extLst>
                    <a:ext uri="{9D8B030D-6E8A-4147-A177-3AD203B41FA5}">
                      <a16:colId xmlns:a16="http://schemas.microsoft.com/office/drawing/2014/main" val="476110916"/>
                    </a:ext>
                  </a:extLst>
                </a:gridCol>
                <a:gridCol w="441960">
                  <a:extLst>
                    <a:ext uri="{9D8B030D-6E8A-4147-A177-3AD203B41FA5}">
                      <a16:colId xmlns:a16="http://schemas.microsoft.com/office/drawing/2014/main" val="666559194"/>
                    </a:ext>
                  </a:extLst>
                </a:gridCol>
                <a:gridCol w="441960">
                  <a:extLst>
                    <a:ext uri="{9D8B030D-6E8A-4147-A177-3AD203B41FA5}">
                      <a16:colId xmlns:a16="http://schemas.microsoft.com/office/drawing/2014/main" val="3423219853"/>
                    </a:ext>
                  </a:extLst>
                </a:gridCol>
                <a:gridCol w="441960">
                  <a:extLst>
                    <a:ext uri="{9D8B030D-6E8A-4147-A177-3AD203B41FA5}">
                      <a16:colId xmlns:a16="http://schemas.microsoft.com/office/drawing/2014/main" val="4209608141"/>
                    </a:ext>
                  </a:extLst>
                </a:gridCol>
                <a:gridCol w="441960">
                  <a:extLst>
                    <a:ext uri="{9D8B030D-6E8A-4147-A177-3AD203B41FA5}">
                      <a16:colId xmlns:a16="http://schemas.microsoft.com/office/drawing/2014/main" val="4074926305"/>
                    </a:ext>
                  </a:extLst>
                </a:gridCol>
                <a:gridCol w="441960">
                  <a:extLst>
                    <a:ext uri="{9D8B030D-6E8A-4147-A177-3AD203B41FA5}">
                      <a16:colId xmlns:a16="http://schemas.microsoft.com/office/drawing/2014/main" val="3090450496"/>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64876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1249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1114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7368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017735"/>
                  </a:ext>
                </a:extLst>
              </a:tr>
            </a:tbl>
          </a:graphicData>
        </a:graphic>
      </p:graphicFrame>
    </p:spTree>
    <p:extLst>
      <p:ext uri="{BB962C8B-B14F-4D97-AF65-F5344CB8AC3E}">
        <p14:creationId xmlns:p14="http://schemas.microsoft.com/office/powerpoint/2010/main" val="18949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212E08-FF1E-C57C-62CF-E7D53E60313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49396D-2B2A-F12C-9FD6-93C81E2D737C}"/>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248FD96D-86C3-B2C5-FDDE-76E5E363457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F9022B6-4F7F-C91F-E135-02D8814E907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59D77F6-B4F5-FC9D-3469-35407CA3F5B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2911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1AA73F-6F35-0A56-C992-326A646891F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63D2DB9-BCD3-88EE-882F-83D739995096}"/>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E72FA491-E55E-8505-08B5-FE087F433C1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84 hearts</a:t>
            </a:r>
          </a:p>
        </p:txBody>
      </p:sp>
      <p:sp>
        <p:nvSpPr>
          <p:cNvPr id="17" name="Rectangle 16">
            <a:extLst>
              <a:ext uri="{FF2B5EF4-FFF2-40B4-BE49-F238E27FC236}">
                <a16:creationId xmlns:a16="http://schemas.microsoft.com/office/drawing/2014/main" id="{54C001CF-2279-C4AE-7598-DB1AD57595D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82849F58-6713-E1DD-57B0-CA26878D30C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493E54C-9209-C733-89C7-0D99A0EC408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B8F0A79B-734A-01F2-E9A5-35997EE2747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97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7C2F0-2BFE-D11A-44D0-F4298CF8094B}"/>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00F897EF-1E3B-E656-F586-F89DEA04AD32}"/>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9BEE53D8-4B16-95B2-65AF-AAE31A3D7D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8914E6B-2DEF-3CED-116A-32E8AC38D45F}"/>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0E393D78-B7C3-CFE2-6A3D-F6D07187F3D9}"/>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28AA00EF-D94D-2EE4-80ED-3A642F7253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8D45B2AC-734D-0B9F-4ED1-4A37C26CA89D}"/>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072904CD-AFFA-D93A-F7A8-2EF3B10001C5}"/>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948289FA-5871-DCC8-8230-3798AFA211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A81F864B-85F1-98AE-4501-30149E5B816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D15D1CB0-1F62-B707-6320-565A71B8E218}"/>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F96AD3C1-EC48-5F52-30E6-E2D0E4021E13}"/>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D9705CF4-ADE5-7669-9EC4-C934ED11A09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5FC5C69B-1463-839E-10A4-4DA5F0233C76}"/>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6C772AA9-DA90-7697-93B8-A0F4568F643C}"/>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92ADD758-68CC-F2DB-F065-C642F43DCA8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D8DAE73D-D879-2387-8DEA-D7DFE715AD10}"/>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95E83B68-133E-9E83-205D-7A1A488EE3F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164E32EE-C07A-25A8-2C43-03FE8AE96E98}"/>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2D2B6FFF-93E8-F5F0-DF69-9689D2AA260E}"/>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5A0E79B9-868C-8840-B67A-92F0989037F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096F4C2-BA73-2D94-8D05-AFE8EDD7BBE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A82AD1F-B5DF-EC85-C787-A3362CA29D5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A36A2D-A26D-0F3D-021A-8B97BF1A456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CAF65553-02BC-EB39-F605-FD5DCDE36ED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6D4C3B9B-71C1-21D3-2289-37FC0A4B593F}"/>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9D332B93-1982-74CE-4808-AB085C0A8819}"/>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659E610A-7674-57F2-470E-47C72D3E53F9}"/>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B13FFA9A-5E24-ABC5-B38B-B5CE2740EBD8}"/>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ABBDB72F-1655-2269-7714-57B95642092F}"/>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E6FB3D26-BBC0-2340-8F18-B230DA2321B3}"/>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99350FDD-06AC-5AB3-A5AF-463C3F0E1173}"/>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5F650A02-4E87-6893-4E25-0E85EC35A47F}"/>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99B1F1B7-F86D-3749-A150-C8F090E5AFA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9D7A6050-5A72-8DA4-D7E0-B4955BFC3202}"/>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8DD699B2-4677-5EAD-1CBC-1951E54C12FC}"/>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A3D850CD-F93B-D26E-38FA-92B2032B9455}"/>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B506E8F-7E69-CF09-DD19-BF0EB9F1F348}"/>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905C695C-0B65-C8AF-190F-D438E76356BB}"/>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9036A094-716F-7562-D6DB-F5B9494C3C54}"/>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0B766809-B963-3EA1-55CD-A634BA51E370}"/>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4153577E-07D8-2823-CA9D-C7FB0755089B}"/>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7F8760CD-B179-134D-88E8-EBC671342A0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5A7D55DF-008A-AD21-BE03-268F0B805468}"/>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4EC7460-F9E7-D63A-0990-9ABA840EBACC}"/>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8A3FFE1-C981-A576-3D30-EC2249025964}"/>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180EC5DA-DEEA-0CD0-DC0F-68139C9AE6B6}"/>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DAEABD92-6237-BF62-07DF-5DCEF698958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64C78CD5-BB68-26E5-877E-68572DC9AF4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47D5E3BB-B4CF-2933-4D5B-B1460CD57E30}"/>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AAAFB83-AA78-E082-3ADC-8B229EBBAB04}"/>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66A7B737-4309-6A9F-5847-BF58A692712D}"/>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71B6AB7F-68E4-E483-AC4C-63B90EF541ED}"/>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1B4B0E75-B5DF-F2AD-1B51-68D9B87F1FB4}"/>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41BF7613-003F-C48E-9726-EF599EB96D9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53190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3947EE2-12E5-6259-B51F-1C112D321C3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7686787-52CD-D8F5-6330-B7145ADB6089}"/>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“Valentines”</a:t>
            </a:r>
          </a:p>
        </p:txBody>
      </p:sp>
      <p:sp>
        <p:nvSpPr>
          <p:cNvPr id="4" name="Rectangle 3">
            <a:extLst>
              <a:ext uri="{FF2B5EF4-FFF2-40B4-BE49-F238E27FC236}">
                <a16:creationId xmlns:a16="http://schemas.microsoft.com/office/drawing/2014/main" id="{80F5370F-1AF4-288F-9E33-ECA0B253F4B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195C303-BA9C-EF2C-C1C9-1FC4241AE78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CEB5C7D4-B7F4-8D87-FC54-03B14B34C7E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04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06B5D3-8259-BD09-6824-ED39989D32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5AD230-B3B3-54C1-8511-83335311B346}"/>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9BB0566C-2D21-F946-1AD3-B88C4F7155E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5FEC838-EA2C-85DD-20D8-FBA595B860D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hearts are in the vase?</a:t>
            </a:r>
          </a:p>
        </p:txBody>
      </p:sp>
      <p:sp>
        <p:nvSpPr>
          <p:cNvPr id="13" name="Rectangle 12">
            <a:extLst>
              <a:ext uri="{FF2B5EF4-FFF2-40B4-BE49-F238E27FC236}">
                <a16:creationId xmlns:a16="http://schemas.microsoft.com/office/drawing/2014/main" id="{E1468850-6323-C082-F93C-BE2808B0779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DD87B7C-D2A6-9E7B-B0F3-96CB0827AD0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AF374612-79CE-3DAE-50ED-DAE85363F2A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4178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F79217-53C4-885D-4EE4-86754F1303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675D23-3484-717C-7BC0-9374FF46AAE1}"/>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533400" y="0"/>
            <a:ext cx="3638908" cy="5646581"/>
          </a:xfrm>
          <a:prstGeom prst="rect">
            <a:avLst/>
          </a:prstGeom>
        </p:spPr>
      </p:pic>
      <p:sp>
        <p:nvSpPr>
          <p:cNvPr id="17" name="Rectangle 16">
            <a:extLst>
              <a:ext uri="{FF2B5EF4-FFF2-40B4-BE49-F238E27FC236}">
                <a16:creationId xmlns:a16="http://schemas.microsoft.com/office/drawing/2014/main" id="{8FD412C9-277D-44C9-A53E-06B84855D54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FC02E39-935E-D36D-B4D7-D18F5D7E76F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6087576-C914-7B6C-B620-14C5BA787D3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E58E813-923E-B9FC-D0C6-F756B0BC4F1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57360F1C-D3C1-316A-33BF-842743064E7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40 and 90.</a:t>
            </a:r>
          </a:p>
        </p:txBody>
      </p:sp>
      <p:sp>
        <p:nvSpPr>
          <p:cNvPr id="29" name="Rectangle 28">
            <a:extLst>
              <a:ext uri="{FF2B5EF4-FFF2-40B4-BE49-F238E27FC236}">
                <a16:creationId xmlns:a16="http://schemas.microsoft.com/office/drawing/2014/main" id="{BC3823DA-0210-B794-2041-F75D9F8CB62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February is the 2</a:t>
            </a:r>
            <a:r>
              <a:rPr lang="en-US" sz="2000" b="1" baseline="30000" dirty="0">
                <a:solidFill>
                  <a:schemeClr val="tx1"/>
                </a:solidFill>
              </a:rPr>
              <a:t>nd</a:t>
            </a:r>
            <a:r>
              <a:rPr lang="en-US" sz="2000" b="1" dirty="0">
                <a:solidFill>
                  <a:schemeClr val="tx1"/>
                </a:solidFill>
              </a:rPr>
              <a:t> month. </a:t>
            </a:r>
          </a:p>
          <a:p>
            <a:pPr algn="ctr"/>
            <a:r>
              <a:rPr lang="en-US" sz="2000" b="1" dirty="0">
                <a:solidFill>
                  <a:schemeClr val="tx1"/>
                </a:solidFill>
              </a:rPr>
              <a:t>The answer is a multiple of 2.</a:t>
            </a:r>
          </a:p>
        </p:txBody>
      </p:sp>
      <p:sp>
        <p:nvSpPr>
          <p:cNvPr id="30" name="Rectangle 29">
            <a:extLst>
              <a:ext uri="{FF2B5EF4-FFF2-40B4-BE49-F238E27FC236}">
                <a16:creationId xmlns:a16="http://schemas.microsoft.com/office/drawing/2014/main" id="{1787360F-FB98-4B69-A2C6-B0ADA79C6ED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Valentine’s Day is on February 14. </a:t>
            </a:r>
          </a:p>
          <a:p>
            <a:pPr algn="ctr"/>
            <a:r>
              <a:rPr lang="en-US" sz="2000" b="1" dirty="0">
                <a:solidFill>
                  <a:schemeClr val="tx1"/>
                </a:solidFill>
              </a:rPr>
              <a:t>The answer is a multiple of 14.</a:t>
            </a:r>
          </a:p>
        </p:txBody>
      </p:sp>
      <p:sp>
        <p:nvSpPr>
          <p:cNvPr id="31" name="Rectangle 30">
            <a:extLst>
              <a:ext uri="{FF2B5EF4-FFF2-40B4-BE49-F238E27FC236}">
                <a16:creationId xmlns:a16="http://schemas.microsoft.com/office/drawing/2014/main" id="{8E28165A-BB64-F4FE-2D31-FE3473DB93A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 multiple of 3.</a:t>
            </a:r>
          </a:p>
        </p:txBody>
      </p:sp>
      <p:sp>
        <p:nvSpPr>
          <p:cNvPr id="14" name="TextBox 13">
            <a:extLst>
              <a:ext uri="{FF2B5EF4-FFF2-40B4-BE49-F238E27FC236}">
                <a16:creationId xmlns:a16="http://schemas.microsoft.com/office/drawing/2014/main" id="{95267850-7014-ECE6-FD56-CCECF900638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8D268102-EA64-F55A-62E2-E24DEAA79B3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7599E29-F1B2-D241-5EC0-8ACA9EB98D5E}"/>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86307105"/>
                    </a:ext>
                  </a:extLst>
                </a:gridCol>
                <a:gridCol w="441960">
                  <a:extLst>
                    <a:ext uri="{9D8B030D-6E8A-4147-A177-3AD203B41FA5}">
                      <a16:colId xmlns:a16="http://schemas.microsoft.com/office/drawing/2014/main" val="3984626247"/>
                    </a:ext>
                  </a:extLst>
                </a:gridCol>
                <a:gridCol w="441960">
                  <a:extLst>
                    <a:ext uri="{9D8B030D-6E8A-4147-A177-3AD203B41FA5}">
                      <a16:colId xmlns:a16="http://schemas.microsoft.com/office/drawing/2014/main" val="2246270971"/>
                    </a:ext>
                  </a:extLst>
                </a:gridCol>
                <a:gridCol w="441960">
                  <a:extLst>
                    <a:ext uri="{9D8B030D-6E8A-4147-A177-3AD203B41FA5}">
                      <a16:colId xmlns:a16="http://schemas.microsoft.com/office/drawing/2014/main" val="2379832334"/>
                    </a:ext>
                  </a:extLst>
                </a:gridCol>
                <a:gridCol w="441960">
                  <a:extLst>
                    <a:ext uri="{9D8B030D-6E8A-4147-A177-3AD203B41FA5}">
                      <a16:colId xmlns:a16="http://schemas.microsoft.com/office/drawing/2014/main" val="476110916"/>
                    </a:ext>
                  </a:extLst>
                </a:gridCol>
                <a:gridCol w="441960">
                  <a:extLst>
                    <a:ext uri="{9D8B030D-6E8A-4147-A177-3AD203B41FA5}">
                      <a16:colId xmlns:a16="http://schemas.microsoft.com/office/drawing/2014/main" val="666559194"/>
                    </a:ext>
                  </a:extLst>
                </a:gridCol>
                <a:gridCol w="441960">
                  <a:extLst>
                    <a:ext uri="{9D8B030D-6E8A-4147-A177-3AD203B41FA5}">
                      <a16:colId xmlns:a16="http://schemas.microsoft.com/office/drawing/2014/main" val="3423219853"/>
                    </a:ext>
                  </a:extLst>
                </a:gridCol>
                <a:gridCol w="441960">
                  <a:extLst>
                    <a:ext uri="{9D8B030D-6E8A-4147-A177-3AD203B41FA5}">
                      <a16:colId xmlns:a16="http://schemas.microsoft.com/office/drawing/2014/main" val="4209608141"/>
                    </a:ext>
                  </a:extLst>
                </a:gridCol>
                <a:gridCol w="441960">
                  <a:extLst>
                    <a:ext uri="{9D8B030D-6E8A-4147-A177-3AD203B41FA5}">
                      <a16:colId xmlns:a16="http://schemas.microsoft.com/office/drawing/2014/main" val="4074926305"/>
                    </a:ext>
                  </a:extLst>
                </a:gridCol>
                <a:gridCol w="441960">
                  <a:extLst>
                    <a:ext uri="{9D8B030D-6E8A-4147-A177-3AD203B41FA5}">
                      <a16:colId xmlns:a16="http://schemas.microsoft.com/office/drawing/2014/main" val="3090450496"/>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64876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1249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1114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7368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017735"/>
                  </a:ext>
                </a:extLst>
              </a:tr>
            </a:tbl>
          </a:graphicData>
        </a:graphic>
      </p:graphicFrame>
      <p:graphicFrame>
        <p:nvGraphicFramePr>
          <p:cNvPr id="4" name="Table 3">
            <a:extLst>
              <a:ext uri="{FF2B5EF4-FFF2-40B4-BE49-F238E27FC236}">
                <a16:creationId xmlns:a16="http://schemas.microsoft.com/office/drawing/2014/main" id="{A4E0A230-671D-FC89-DDDD-35AC8AF4E35B}"/>
              </a:ext>
            </a:extLst>
          </p:cNvPr>
          <p:cNvGraphicFramePr>
            <a:graphicFrameLocks noGrp="1"/>
          </p:cNvGraphicFramePr>
          <p:nvPr>
            <p:extLst>
              <p:ext uri="{D42A27DB-BD31-4B8C-83A1-F6EECF244321}">
                <p14:modId xmlns:p14="http://schemas.microsoft.com/office/powerpoint/2010/main" val="409926783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86307105"/>
                    </a:ext>
                  </a:extLst>
                </a:gridCol>
                <a:gridCol w="441960">
                  <a:extLst>
                    <a:ext uri="{9D8B030D-6E8A-4147-A177-3AD203B41FA5}">
                      <a16:colId xmlns:a16="http://schemas.microsoft.com/office/drawing/2014/main" val="3984626247"/>
                    </a:ext>
                  </a:extLst>
                </a:gridCol>
                <a:gridCol w="441960">
                  <a:extLst>
                    <a:ext uri="{9D8B030D-6E8A-4147-A177-3AD203B41FA5}">
                      <a16:colId xmlns:a16="http://schemas.microsoft.com/office/drawing/2014/main" val="2246270971"/>
                    </a:ext>
                  </a:extLst>
                </a:gridCol>
                <a:gridCol w="441960">
                  <a:extLst>
                    <a:ext uri="{9D8B030D-6E8A-4147-A177-3AD203B41FA5}">
                      <a16:colId xmlns:a16="http://schemas.microsoft.com/office/drawing/2014/main" val="2379832334"/>
                    </a:ext>
                  </a:extLst>
                </a:gridCol>
                <a:gridCol w="441960">
                  <a:extLst>
                    <a:ext uri="{9D8B030D-6E8A-4147-A177-3AD203B41FA5}">
                      <a16:colId xmlns:a16="http://schemas.microsoft.com/office/drawing/2014/main" val="476110916"/>
                    </a:ext>
                  </a:extLst>
                </a:gridCol>
                <a:gridCol w="441960">
                  <a:extLst>
                    <a:ext uri="{9D8B030D-6E8A-4147-A177-3AD203B41FA5}">
                      <a16:colId xmlns:a16="http://schemas.microsoft.com/office/drawing/2014/main" val="666559194"/>
                    </a:ext>
                  </a:extLst>
                </a:gridCol>
                <a:gridCol w="441960">
                  <a:extLst>
                    <a:ext uri="{9D8B030D-6E8A-4147-A177-3AD203B41FA5}">
                      <a16:colId xmlns:a16="http://schemas.microsoft.com/office/drawing/2014/main" val="3423219853"/>
                    </a:ext>
                  </a:extLst>
                </a:gridCol>
                <a:gridCol w="441960">
                  <a:extLst>
                    <a:ext uri="{9D8B030D-6E8A-4147-A177-3AD203B41FA5}">
                      <a16:colId xmlns:a16="http://schemas.microsoft.com/office/drawing/2014/main" val="4209608141"/>
                    </a:ext>
                  </a:extLst>
                </a:gridCol>
                <a:gridCol w="441960">
                  <a:extLst>
                    <a:ext uri="{9D8B030D-6E8A-4147-A177-3AD203B41FA5}">
                      <a16:colId xmlns:a16="http://schemas.microsoft.com/office/drawing/2014/main" val="4074926305"/>
                    </a:ext>
                  </a:extLst>
                </a:gridCol>
                <a:gridCol w="441960">
                  <a:extLst>
                    <a:ext uri="{9D8B030D-6E8A-4147-A177-3AD203B41FA5}">
                      <a16:colId xmlns:a16="http://schemas.microsoft.com/office/drawing/2014/main" val="3090450496"/>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64876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1249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1114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7368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20017735"/>
                  </a:ext>
                </a:extLst>
              </a:tr>
            </a:tbl>
          </a:graphicData>
        </a:graphic>
      </p:graphicFrame>
      <p:graphicFrame>
        <p:nvGraphicFramePr>
          <p:cNvPr id="5" name="Table 4">
            <a:extLst>
              <a:ext uri="{FF2B5EF4-FFF2-40B4-BE49-F238E27FC236}">
                <a16:creationId xmlns:a16="http://schemas.microsoft.com/office/drawing/2014/main" id="{BD58334D-4F03-9517-D974-332273838592}"/>
              </a:ext>
            </a:extLst>
          </p:cNvPr>
          <p:cNvGraphicFramePr>
            <a:graphicFrameLocks noGrp="1"/>
          </p:cNvGraphicFramePr>
          <p:nvPr>
            <p:extLst>
              <p:ext uri="{D42A27DB-BD31-4B8C-83A1-F6EECF244321}">
                <p14:modId xmlns:p14="http://schemas.microsoft.com/office/powerpoint/2010/main" val="134108701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86307105"/>
                    </a:ext>
                  </a:extLst>
                </a:gridCol>
                <a:gridCol w="441960">
                  <a:extLst>
                    <a:ext uri="{9D8B030D-6E8A-4147-A177-3AD203B41FA5}">
                      <a16:colId xmlns:a16="http://schemas.microsoft.com/office/drawing/2014/main" val="3984626247"/>
                    </a:ext>
                  </a:extLst>
                </a:gridCol>
                <a:gridCol w="441960">
                  <a:extLst>
                    <a:ext uri="{9D8B030D-6E8A-4147-A177-3AD203B41FA5}">
                      <a16:colId xmlns:a16="http://schemas.microsoft.com/office/drawing/2014/main" val="2246270971"/>
                    </a:ext>
                  </a:extLst>
                </a:gridCol>
                <a:gridCol w="441960">
                  <a:extLst>
                    <a:ext uri="{9D8B030D-6E8A-4147-A177-3AD203B41FA5}">
                      <a16:colId xmlns:a16="http://schemas.microsoft.com/office/drawing/2014/main" val="2379832334"/>
                    </a:ext>
                  </a:extLst>
                </a:gridCol>
                <a:gridCol w="441960">
                  <a:extLst>
                    <a:ext uri="{9D8B030D-6E8A-4147-A177-3AD203B41FA5}">
                      <a16:colId xmlns:a16="http://schemas.microsoft.com/office/drawing/2014/main" val="476110916"/>
                    </a:ext>
                  </a:extLst>
                </a:gridCol>
                <a:gridCol w="441960">
                  <a:extLst>
                    <a:ext uri="{9D8B030D-6E8A-4147-A177-3AD203B41FA5}">
                      <a16:colId xmlns:a16="http://schemas.microsoft.com/office/drawing/2014/main" val="666559194"/>
                    </a:ext>
                  </a:extLst>
                </a:gridCol>
                <a:gridCol w="441960">
                  <a:extLst>
                    <a:ext uri="{9D8B030D-6E8A-4147-A177-3AD203B41FA5}">
                      <a16:colId xmlns:a16="http://schemas.microsoft.com/office/drawing/2014/main" val="3423219853"/>
                    </a:ext>
                  </a:extLst>
                </a:gridCol>
                <a:gridCol w="441960">
                  <a:extLst>
                    <a:ext uri="{9D8B030D-6E8A-4147-A177-3AD203B41FA5}">
                      <a16:colId xmlns:a16="http://schemas.microsoft.com/office/drawing/2014/main" val="4209608141"/>
                    </a:ext>
                  </a:extLst>
                </a:gridCol>
                <a:gridCol w="441960">
                  <a:extLst>
                    <a:ext uri="{9D8B030D-6E8A-4147-A177-3AD203B41FA5}">
                      <a16:colId xmlns:a16="http://schemas.microsoft.com/office/drawing/2014/main" val="4074926305"/>
                    </a:ext>
                  </a:extLst>
                </a:gridCol>
                <a:gridCol w="441960">
                  <a:extLst>
                    <a:ext uri="{9D8B030D-6E8A-4147-A177-3AD203B41FA5}">
                      <a16:colId xmlns:a16="http://schemas.microsoft.com/office/drawing/2014/main" val="3090450496"/>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64876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1249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1114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7368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20017735"/>
                  </a:ext>
                </a:extLst>
              </a:tr>
            </a:tbl>
          </a:graphicData>
        </a:graphic>
      </p:graphicFrame>
      <p:graphicFrame>
        <p:nvGraphicFramePr>
          <p:cNvPr id="6" name="Table 5">
            <a:extLst>
              <a:ext uri="{FF2B5EF4-FFF2-40B4-BE49-F238E27FC236}">
                <a16:creationId xmlns:a16="http://schemas.microsoft.com/office/drawing/2014/main" id="{BDA23A67-2EF3-8268-CCA5-BE9269314C94}"/>
              </a:ext>
            </a:extLst>
          </p:cNvPr>
          <p:cNvGraphicFramePr>
            <a:graphicFrameLocks noGrp="1"/>
          </p:cNvGraphicFramePr>
          <p:nvPr>
            <p:extLst>
              <p:ext uri="{D42A27DB-BD31-4B8C-83A1-F6EECF244321}">
                <p14:modId xmlns:p14="http://schemas.microsoft.com/office/powerpoint/2010/main" val="193278702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86307105"/>
                    </a:ext>
                  </a:extLst>
                </a:gridCol>
                <a:gridCol w="441960">
                  <a:extLst>
                    <a:ext uri="{9D8B030D-6E8A-4147-A177-3AD203B41FA5}">
                      <a16:colId xmlns:a16="http://schemas.microsoft.com/office/drawing/2014/main" val="3984626247"/>
                    </a:ext>
                  </a:extLst>
                </a:gridCol>
                <a:gridCol w="441960">
                  <a:extLst>
                    <a:ext uri="{9D8B030D-6E8A-4147-A177-3AD203B41FA5}">
                      <a16:colId xmlns:a16="http://schemas.microsoft.com/office/drawing/2014/main" val="2246270971"/>
                    </a:ext>
                  </a:extLst>
                </a:gridCol>
                <a:gridCol w="441960">
                  <a:extLst>
                    <a:ext uri="{9D8B030D-6E8A-4147-A177-3AD203B41FA5}">
                      <a16:colId xmlns:a16="http://schemas.microsoft.com/office/drawing/2014/main" val="2379832334"/>
                    </a:ext>
                  </a:extLst>
                </a:gridCol>
                <a:gridCol w="441960">
                  <a:extLst>
                    <a:ext uri="{9D8B030D-6E8A-4147-A177-3AD203B41FA5}">
                      <a16:colId xmlns:a16="http://schemas.microsoft.com/office/drawing/2014/main" val="476110916"/>
                    </a:ext>
                  </a:extLst>
                </a:gridCol>
                <a:gridCol w="441960">
                  <a:extLst>
                    <a:ext uri="{9D8B030D-6E8A-4147-A177-3AD203B41FA5}">
                      <a16:colId xmlns:a16="http://schemas.microsoft.com/office/drawing/2014/main" val="666559194"/>
                    </a:ext>
                  </a:extLst>
                </a:gridCol>
                <a:gridCol w="441960">
                  <a:extLst>
                    <a:ext uri="{9D8B030D-6E8A-4147-A177-3AD203B41FA5}">
                      <a16:colId xmlns:a16="http://schemas.microsoft.com/office/drawing/2014/main" val="3423219853"/>
                    </a:ext>
                  </a:extLst>
                </a:gridCol>
                <a:gridCol w="441960">
                  <a:extLst>
                    <a:ext uri="{9D8B030D-6E8A-4147-A177-3AD203B41FA5}">
                      <a16:colId xmlns:a16="http://schemas.microsoft.com/office/drawing/2014/main" val="4209608141"/>
                    </a:ext>
                  </a:extLst>
                </a:gridCol>
                <a:gridCol w="441960">
                  <a:extLst>
                    <a:ext uri="{9D8B030D-6E8A-4147-A177-3AD203B41FA5}">
                      <a16:colId xmlns:a16="http://schemas.microsoft.com/office/drawing/2014/main" val="4074926305"/>
                    </a:ext>
                  </a:extLst>
                </a:gridCol>
                <a:gridCol w="441960">
                  <a:extLst>
                    <a:ext uri="{9D8B030D-6E8A-4147-A177-3AD203B41FA5}">
                      <a16:colId xmlns:a16="http://schemas.microsoft.com/office/drawing/2014/main" val="3090450496"/>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2664876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261249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1114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17368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20017735"/>
                  </a:ext>
                </a:extLst>
              </a:tr>
            </a:tbl>
          </a:graphicData>
        </a:graphic>
      </p:graphicFrame>
      <p:graphicFrame>
        <p:nvGraphicFramePr>
          <p:cNvPr id="9" name="Table 8">
            <a:extLst>
              <a:ext uri="{FF2B5EF4-FFF2-40B4-BE49-F238E27FC236}">
                <a16:creationId xmlns:a16="http://schemas.microsoft.com/office/drawing/2014/main" id="{69963096-CC37-3402-F514-DC8EFBC898CE}"/>
              </a:ext>
            </a:extLst>
          </p:cNvPr>
          <p:cNvGraphicFramePr>
            <a:graphicFrameLocks noGrp="1"/>
          </p:cNvGraphicFramePr>
          <p:nvPr>
            <p:extLst>
              <p:ext uri="{D42A27DB-BD31-4B8C-83A1-F6EECF244321}">
                <p14:modId xmlns:p14="http://schemas.microsoft.com/office/powerpoint/2010/main" val="412549595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86307105"/>
                    </a:ext>
                  </a:extLst>
                </a:gridCol>
                <a:gridCol w="441960">
                  <a:extLst>
                    <a:ext uri="{9D8B030D-6E8A-4147-A177-3AD203B41FA5}">
                      <a16:colId xmlns:a16="http://schemas.microsoft.com/office/drawing/2014/main" val="3984626247"/>
                    </a:ext>
                  </a:extLst>
                </a:gridCol>
                <a:gridCol w="441960">
                  <a:extLst>
                    <a:ext uri="{9D8B030D-6E8A-4147-A177-3AD203B41FA5}">
                      <a16:colId xmlns:a16="http://schemas.microsoft.com/office/drawing/2014/main" val="2246270971"/>
                    </a:ext>
                  </a:extLst>
                </a:gridCol>
                <a:gridCol w="441960">
                  <a:extLst>
                    <a:ext uri="{9D8B030D-6E8A-4147-A177-3AD203B41FA5}">
                      <a16:colId xmlns:a16="http://schemas.microsoft.com/office/drawing/2014/main" val="2379832334"/>
                    </a:ext>
                  </a:extLst>
                </a:gridCol>
                <a:gridCol w="441960">
                  <a:extLst>
                    <a:ext uri="{9D8B030D-6E8A-4147-A177-3AD203B41FA5}">
                      <a16:colId xmlns:a16="http://schemas.microsoft.com/office/drawing/2014/main" val="476110916"/>
                    </a:ext>
                  </a:extLst>
                </a:gridCol>
                <a:gridCol w="441960">
                  <a:extLst>
                    <a:ext uri="{9D8B030D-6E8A-4147-A177-3AD203B41FA5}">
                      <a16:colId xmlns:a16="http://schemas.microsoft.com/office/drawing/2014/main" val="666559194"/>
                    </a:ext>
                  </a:extLst>
                </a:gridCol>
                <a:gridCol w="441960">
                  <a:extLst>
                    <a:ext uri="{9D8B030D-6E8A-4147-A177-3AD203B41FA5}">
                      <a16:colId xmlns:a16="http://schemas.microsoft.com/office/drawing/2014/main" val="3423219853"/>
                    </a:ext>
                  </a:extLst>
                </a:gridCol>
                <a:gridCol w="441960">
                  <a:extLst>
                    <a:ext uri="{9D8B030D-6E8A-4147-A177-3AD203B41FA5}">
                      <a16:colId xmlns:a16="http://schemas.microsoft.com/office/drawing/2014/main" val="4209608141"/>
                    </a:ext>
                  </a:extLst>
                </a:gridCol>
                <a:gridCol w="441960">
                  <a:extLst>
                    <a:ext uri="{9D8B030D-6E8A-4147-A177-3AD203B41FA5}">
                      <a16:colId xmlns:a16="http://schemas.microsoft.com/office/drawing/2014/main" val="4074926305"/>
                    </a:ext>
                  </a:extLst>
                </a:gridCol>
                <a:gridCol w="441960">
                  <a:extLst>
                    <a:ext uri="{9D8B030D-6E8A-4147-A177-3AD203B41FA5}">
                      <a16:colId xmlns:a16="http://schemas.microsoft.com/office/drawing/2014/main" val="3090450496"/>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2664876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261249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31114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173684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20017735"/>
                  </a:ext>
                </a:extLst>
              </a:tr>
            </a:tbl>
          </a:graphicData>
        </a:graphic>
      </p:graphicFrame>
    </p:spTree>
    <p:extLst>
      <p:ext uri="{BB962C8B-B14F-4D97-AF65-F5344CB8AC3E}">
        <p14:creationId xmlns:p14="http://schemas.microsoft.com/office/powerpoint/2010/main" val="329006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F7D3CE-F922-9CC9-BC05-FA906C2DCB4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023B0E-565A-67E9-F5D5-BB53C137C331}"/>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AC23E2F2-2CEE-5040-50FB-7992C34D9E7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1BA64EF2-3FED-C790-F8C9-E3542B965BC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8443778-5D37-AA11-FA8E-F1FD49E7589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99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DA42C7-47F3-6D6A-B969-9CBB1C0F32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9E157E-3441-4493-13BC-B3A88DDFEF79}"/>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8BDC228F-2E78-46FA-6513-428243E7C5F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84 hearts</a:t>
            </a:r>
          </a:p>
        </p:txBody>
      </p:sp>
      <p:sp>
        <p:nvSpPr>
          <p:cNvPr id="17" name="Rectangle 16">
            <a:extLst>
              <a:ext uri="{FF2B5EF4-FFF2-40B4-BE49-F238E27FC236}">
                <a16:creationId xmlns:a16="http://schemas.microsoft.com/office/drawing/2014/main" id="{6272B6E6-BD77-9A47-E6EA-4E5F7B0A524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641EB76-A72B-7478-5767-BDCFCAC2CE0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2D6B0CD-C651-25D4-9A9A-91D464EC89A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AEEF6DA-C230-FB62-0978-939F69FF0C6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462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4FACD-E291-CD41-6837-7CD9C2B593CA}"/>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F29E538D-A9D0-D192-1EA7-93FF0070AF53}"/>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F9F832E7-BECD-00B8-AD6B-6D7288C598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B9C44DD-920E-7D3C-9057-2C49EB0CE4CE}"/>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6792F7E6-FBD8-6D3B-06C6-56F44887BC0C}"/>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1AC0D843-FDEE-3810-B47E-BE6F591870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6145301-5BE2-7198-A20C-E3DCE7A81F8F}"/>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7B910EE8-AA6A-7ECC-50BF-0F8B914C8104}"/>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81AAE0A4-5463-4338-4621-02CF65368D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C0EEBEE3-22B2-DF1C-DBA5-F7D678C4609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16F5A070-BAF6-FD43-7A58-2E71926F8313}"/>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6CAFED89-B3A1-61E5-1FFE-9FB4D2FFEE77}"/>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DBDC190A-888C-6F2E-182E-5101C3C72C0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CEBEA469-BB7C-AAF7-9C18-5518FE653841}"/>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8DCDB753-53EA-ED27-7D09-9AD5DAF9B967}"/>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0CE8338-DFA8-5D46-6BF3-0CBF16D24E1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0BE4E349-6FB0-9C69-8DCB-D052E6C2A37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82D12C8-69C7-A6C7-81CA-A9ACB4C228A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446F1BF-34A7-C2B2-2319-77C5A2A1CD01}"/>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008591D0-771C-F0D0-77A2-50604093925F}"/>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4B0D7CAE-B9A6-3755-7A20-70AD29B670F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2EEE6C8-B566-0C2D-8BCF-234AB58A0F3E}"/>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E9DA1E8-9E57-2536-CE82-4956845CD32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6A3C14E-3422-CD6E-F11D-B1400E9F35F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B13C3FEE-7EA8-B349-B1E4-4FD3EE36E0B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5D6D582B-B483-8B5A-A90E-666928091493}"/>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87EA244F-1DDC-E3F2-A63E-48D8F5C6D115}"/>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23EF9711-E952-BA7F-0366-215156A73473}"/>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AF1C4EB-351C-83B6-0FF2-4E812FD30C9F}"/>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4C741DE2-1425-A3AD-D591-81872AC3B237}"/>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323B948B-D3C2-745B-1F0D-1AD28CFEE3F7}"/>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22D60F6-9BD5-962E-7D58-D1B343B2B30C}"/>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B56DA946-949B-4211-2A95-F3D172E8345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FA94769C-2C1F-312D-9059-7B2E0ED55104}"/>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E3AF5980-AF01-4A60-00B4-3ABEBD6B2913}"/>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DE8B826F-931B-D5BC-C2FB-8A14EBB59153}"/>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1722D5A9-EEFF-7F62-61CB-286D1F889111}"/>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5E8FBFF-91DF-C149-BE41-06EE7186A8F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F00E3E7E-A2A6-3D42-E68E-432406FB2D0E}"/>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A80FC869-0B16-B5BC-A724-36D14DA2C692}"/>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FDE50F89-ECD5-0D72-E86A-DABF0C479DAD}"/>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468F55AC-117E-061E-17DE-AAF6E00E4489}"/>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02F733CC-03ED-6B10-4281-3E7E6698D29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3DA15E88-C048-43FC-73F0-2F1C6B778C0D}"/>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1816A555-4375-AFF8-B706-1062AE2A9E0F}"/>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8E42C78C-C797-F103-56E6-B738C6317732}"/>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D68E8E6A-9712-9E4F-6B0C-701565B5C40D}"/>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F43780ED-2635-A543-6DEA-80D141877990}"/>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60C7828-2BDF-E2D1-41A0-09D5A10A75CF}"/>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080193AC-057A-B7F8-77E3-0A2F798FF66C}"/>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5E85A2F6-4CF3-464A-FDA7-20457592F824}"/>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96FC1BCF-3B16-5643-D04A-6749235695B8}"/>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AEDB4EDE-E945-570B-A0CB-FA1A2A35912E}"/>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EE10F34D-F685-1BFE-B328-69ED44905B70}"/>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17DCCCD7-6510-065D-D389-3676428973D7}"/>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68409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“Valentines”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8A5DED-B9DC-9BDE-E0F8-AE319E897822}"/>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hearts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22004A-E2FB-BA4B-A4CF-1D911077BADD}"/>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40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February is the 2</a:t>
            </a:r>
            <a:r>
              <a:rPr lang="en-US" sz="2000" b="1" baseline="30000" dirty="0">
                <a:solidFill>
                  <a:schemeClr val="tx1"/>
                </a:solidFill>
              </a:rPr>
              <a:t>nd</a:t>
            </a:r>
            <a:r>
              <a:rPr lang="en-US" sz="2000" b="1" dirty="0">
                <a:solidFill>
                  <a:schemeClr val="tx1"/>
                </a:solidFill>
              </a:rPr>
              <a:t> month. </a:t>
            </a:r>
          </a:p>
          <a:p>
            <a:pPr algn="ctr"/>
            <a:r>
              <a:rPr lang="en-US" sz="2000" b="1" dirty="0">
                <a:solidFill>
                  <a:schemeClr val="tx1"/>
                </a:solidFill>
              </a:rPr>
              <a:t>The answer is a multiple of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Valentine’s Day is on February 14. </a:t>
            </a:r>
          </a:p>
          <a:p>
            <a:pPr algn="ctr"/>
            <a:r>
              <a:rPr lang="en-US" sz="2000" b="1" dirty="0">
                <a:solidFill>
                  <a:schemeClr val="tx1"/>
                </a:solidFill>
              </a:rPr>
              <a:t>The answer is a multiple of 14.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 multiple of 3.</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9C543C-6EDC-42ED-F862-4111D4ED525F}"/>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74737-493A-55CD-08C2-07559415F5B7}"/>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84 hearts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6D4AD9C-02E3-6712-37EF-334B5B27A69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7B7214B-81DC-A364-1D27-4E67B3486D0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“Valentines”</a:t>
            </a:r>
          </a:p>
        </p:txBody>
      </p:sp>
      <p:sp>
        <p:nvSpPr>
          <p:cNvPr id="4" name="Rectangle 3">
            <a:extLst>
              <a:ext uri="{FF2B5EF4-FFF2-40B4-BE49-F238E27FC236}">
                <a16:creationId xmlns:a16="http://schemas.microsoft.com/office/drawing/2014/main" id="{BA759A78-51A3-AE14-B171-896F3047ADD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0538104-06F1-E989-DBDB-4370E9D1EA9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A3BB65A-20EB-62A0-F9E9-7663BCC98B7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216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20164</TotalTime>
  <Words>2166</Words>
  <Application>Microsoft Office PowerPoint</Application>
  <PresentationFormat>On-screen Show (4:3)</PresentationFormat>
  <Paragraphs>617</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253</cp:revision>
  <dcterms:created xsi:type="dcterms:W3CDTF">2020-11-09T02:38:45Z</dcterms:created>
  <dcterms:modified xsi:type="dcterms:W3CDTF">2026-02-17T23:48:46Z</dcterms:modified>
</cp:coreProperties>
</file>