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40" r:id="rId2"/>
    <p:sldId id="2637" r:id="rId3"/>
    <p:sldId id="257" r:id="rId4"/>
    <p:sldId id="258" r:id="rId5"/>
    <p:sldId id="259" r:id="rId6"/>
    <p:sldId id="260" r:id="rId7"/>
    <p:sldId id="261" r:id="rId8"/>
    <p:sldId id="2641" r:id="rId9"/>
    <p:sldId id="2588" r:id="rId10"/>
    <p:sldId id="2589" r:id="rId11"/>
    <p:sldId id="2590" r:id="rId12"/>
    <p:sldId id="2591" r:id="rId13"/>
    <p:sldId id="2592" r:id="rId14"/>
    <p:sldId id="2642" r:id="rId15"/>
    <p:sldId id="2594" r:id="rId16"/>
    <p:sldId id="2595" r:id="rId17"/>
    <p:sldId id="2596" r:id="rId18"/>
    <p:sldId id="2597" r:id="rId19"/>
    <p:sldId id="2598" r:id="rId20"/>
    <p:sldId id="264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188"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1/20/2026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C588B-DDA4-A21F-D4DA-094CC1429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F655C9-C7A6-E83A-C0FD-76663A902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4AE71-8E77-B8E3-DF98-D8518A0B8F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5F5D7D-475F-E98C-624B-7B6AD3345B63}"/>
              </a:ext>
            </a:extLst>
          </p:cNvPr>
          <p:cNvSpPr>
            <a:spLocks noGrp="1"/>
          </p:cNvSpPr>
          <p:nvPr>
            <p:ph type="sldNum" sz="quarter" idx="5"/>
          </p:nvPr>
        </p:nvSpPr>
        <p:spPr/>
        <p:txBody>
          <a:bodyPr/>
          <a:lstStyle/>
          <a:p>
            <a:fld id="{A97C6312-8C16-44A8-8BC3-00D60876EE71}" type="slidenum">
              <a:rPr lang="en-US" smtClean="0"/>
              <a:t>8</a:t>
            </a:fld>
            <a:endParaRPr lang="en-US"/>
          </a:p>
        </p:txBody>
      </p:sp>
    </p:spTree>
    <p:extLst>
      <p:ext uri="{BB962C8B-B14F-4D97-AF65-F5344CB8AC3E}">
        <p14:creationId xmlns:p14="http://schemas.microsoft.com/office/powerpoint/2010/main" val="377761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A6DFA-7EAB-535E-9B86-74163B806F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5A82DC-502A-7925-9ECB-75F8624DC7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27BCCF-E390-747A-ADFD-047CA8AE76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8BF72F-9D3F-C861-8EFE-B27164FD0D5F}"/>
              </a:ext>
            </a:extLst>
          </p:cNvPr>
          <p:cNvSpPr>
            <a:spLocks noGrp="1"/>
          </p:cNvSpPr>
          <p:nvPr>
            <p:ph type="sldNum" sz="quarter" idx="5"/>
          </p:nvPr>
        </p:nvSpPr>
        <p:spPr/>
        <p:txBody>
          <a:bodyPr/>
          <a:lstStyle/>
          <a:p>
            <a:fld id="{A97C6312-8C16-44A8-8BC3-00D60876EE71}" type="slidenum">
              <a:rPr lang="en-US" smtClean="0"/>
              <a:t>14</a:t>
            </a:fld>
            <a:endParaRPr lang="en-US"/>
          </a:p>
        </p:txBody>
      </p:sp>
    </p:spTree>
    <p:extLst>
      <p:ext uri="{BB962C8B-B14F-4D97-AF65-F5344CB8AC3E}">
        <p14:creationId xmlns:p14="http://schemas.microsoft.com/office/powerpoint/2010/main" val="1082135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CC8E8-0FCF-16F7-6BFA-72C2E45C99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791F74-2CFE-DACD-F698-A08767A85B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055C31-398E-2C90-678D-CFCE88AE8C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4A16AD-D3B6-530F-6768-5A387B4A18B8}"/>
              </a:ext>
            </a:extLst>
          </p:cNvPr>
          <p:cNvSpPr>
            <a:spLocks noGrp="1"/>
          </p:cNvSpPr>
          <p:nvPr>
            <p:ph type="sldNum" sz="quarter" idx="5"/>
          </p:nvPr>
        </p:nvSpPr>
        <p:spPr/>
        <p:txBody>
          <a:bodyPr/>
          <a:lstStyle/>
          <a:p>
            <a:fld id="{A97C6312-8C16-44A8-8BC3-00D60876EE71}" type="slidenum">
              <a:rPr lang="en-US" smtClean="0"/>
              <a:t>20</a:t>
            </a:fld>
            <a:endParaRPr lang="en-US"/>
          </a:p>
        </p:txBody>
      </p:sp>
    </p:spTree>
    <p:extLst>
      <p:ext uri="{BB962C8B-B14F-4D97-AF65-F5344CB8AC3E}">
        <p14:creationId xmlns:p14="http://schemas.microsoft.com/office/powerpoint/2010/main" val="143569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1/20/2026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stevewyborney.com/" TargetMode="External"/><Relationship Id="rId2" Type="http://schemas.openxmlformats.org/officeDocument/2006/relationships/hyperlink" Target="https://youtube.com/playlist?list=PL9womXq-z7vAlNJT2PAjOXPAyyRPSZXSq&amp;si=z_IWa4MV9j-Q8Y8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stevewyborney.com/subscribe/"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2.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3.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1.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0A1FC-4BDD-6DAF-7160-DA849C30A55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A8938D8-6007-D8EC-C32B-52B9DCC8EE64}"/>
              </a:ext>
            </a:extLst>
          </p:cNvPr>
          <p:cNvSpPr/>
          <p:nvPr/>
        </p:nvSpPr>
        <p:spPr>
          <a:xfrm>
            <a:off x="0" y="0"/>
            <a:ext cx="9144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3F7F87D-8C1B-F2B8-5E81-3905F7B88FF3}"/>
              </a:ext>
            </a:extLst>
          </p:cNvPr>
          <p:cNvGrpSpPr/>
          <p:nvPr/>
        </p:nvGrpSpPr>
        <p:grpSpPr>
          <a:xfrm>
            <a:off x="2200939" y="4359351"/>
            <a:ext cx="4742121" cy="2092582"/>
            <a:chOff x="297712" y="1063256"/>
            <a:chExt cx="4742121" cy="2092582"/>
          </a:xfrm>
        </p:grpSpPr>
        <p:sp>
          <p:nvSpPr>
            <p:cNvPr id="11" name="Rectangle 10">
              <a:extLst>
                <a:ext uri="{FF2B5EF4-FFF2-40B4-BE49-F238E27FC236}">
                  <a16:creationId xmlns:a16="http://schemas.microsoft.com/office/drawing/2014/main" id="{EB9E618C-975C-67CD-6BA7-EDC1AD9339A9}"/>
                </a:ext>
              </a:extLst>
            </p:cNvPr>
            <p:cNvSpPr/>
            <p:nvPr/>
          </p:nvSpPr>
          <p:spPr>
            <a:xfrm>
              <a:off x="297712" y="1063256"/>
              <a:ext cx="4742121" cy="20925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hlinkClick r:id="rId2"/>
              <a:extLst>
                <a:ext uri="{FF2B5EF4-FFF2-40B4-BE49-F238E27FC236}">
                  <a16:creationId xmlns:a16="http://schemas.microsoft.com/office/drawing/2014/main" id="{B238F539-31B8-3568-1E96-97ACFE7FDCF2}"/>
                </a:ext>
              </a:extLst>
            </p:cNvPr>
            <p:cNvPicPr>
              <a:picLocks noChangeAspect="1"/>
            </p:cNvPicPr>
            <p:nvPr/>
          </p:nvPicPr>
          <p:blipFill>
            <a:blip r:embed="rId3"/>
            <a:stretch>
              <a:fillRect/>
            </a:stretch>
          </p:blipFill>
          <p:spPr>
            <a:xfrm>
              <a:off x="469013" y="1212112"/>
              <a:ext cx="1687033" cy="1265274"/>
            </a:xfrm>
            <a:prstGeom prst="rect">
              <a:avLst/>
            </a:prstGeom>
          </p:spPr>
        </p:pic>
        <p:pic>
          <p:nvPicPr>
            <p:cNvPr id="8" name="Picture 7">
              <a:hlinkClick r:id="rId2"/>
              <a:extLst>
                <a:ext uri="{FF2B5EF4-FFF2-40B4-BE49-F238E27FC236}">
                  <a16:creationId xmlns:a16="http://schemas.microsoft.com/office/drawing/2014/main" id="{76D5C3DC-7F40-7BFF-4971-D3F45C003B51}"/>
                </a:ext>
              </a:extLst>
            </p:cNvPr>
            <p:cNvPicPr>
              <a:picLocks noChangeAspect="1"/>
            </p:cNvPicPr>
            <p:nvPr/>
          </p:nvPicPr>
          <p:blipFill>
            <a:blip r:embed="rId4"/>
            <a:stretch>
              <a:fillRect/>
            </a:stretch>
          </p:blipFill>
          <p:spPr>
            <a:xfrm>
              <a:off x="2590801" y="1212112"/>
              <a:ext cx="2249376" cy="1265274"/>
            </a:xfrm>
            <a:prstGeom prst="rect">
              <a:avLst/>
            </a:prstGeom>
          </p:spPr>
        </p:pic>
      </p:grpSp>
      <p:sp>
        <p:nvSpPr>
          <p:cNvPr id="9" name="TextBox 8">
            <a:extLst>
              <a:ext uri="{FF2B5EF4-FFF2-40B4-BE49-F238E27FC236}">
                <a16:creationId xmlns:a16="http://schemas.microsoft.com/office/drawing/2014/main" id="{9271DE56-F6BB-E0F9-BB39-DCC190712B29}"/>
              </a:ext>
            </a:extLst>
          </p:cNvPr>
          <p:cNvSpPr txBox="1"/>
          <p:nvPr/>
        </p:nvSpPr>
        <p:spPr>
          <a:xfrm>
            <a:off x="1332411" y="406067"/>
            <a:ext cx="6479178" cy="646331"/>
          </a:xfrm>
          <a:prstGeom prst="rect">
            <a:avLst/>
          </a:prstGeom>
          <a:noFill/>
        </p:spPr>
        <p:txBody>
          <a:bodyPr wrap="square">
            <a:spAutoFit/>
          </a:bodyPr>
          <a:lstStyle/>
          <a:p>
            <a:pPr algn="ctr"/>
            <a:r>
              <a:rPr lang="en-US" sz="3600" b="1" dirty="0">
                <a:solidFill>
                  <a:schemeClr val="bg1"/>
                </a:solidFill>
              </a:rPr>
              <a:t>Two Resource Opportunities</a:t>
            </a:r>
          </a:p>
        </p:txBody>
      </p:sp>
      <p:grpSp>
        <p:nvGrpSpPr>
          <p:cNvPr id="16" name="Group 15">
            <a:extLst>
              <a:ext uri="{FF2B5EF4-FFF2-40B4-BE49-F238E27FC236}">
                <a16:creationId xmlns:a16="http://schemas.microsoft.com/office/drawing/2014/main" id="{917032D7-6E0E-E47A-8C8A-F9BB4079542B}"/>
              </a:ext>
            </a:extLst>
          </p:cNvPr>
          <p:cNvGrpSpPr/>
          <p:nvPr/>
        </p:nvGrpSpPr>
        <p:grpSpPr>
          <a:xfrm>
            <a:off x="2198379" y="1410789"/>
            <a:ext cx="4742121" cy="2425342"/>
            <a:chOff x="2198379" y="1113075"/>
            <a:chExt cx="4742121" cy="2425342"/>
          </a:xfrm>
        </p:grpSpPr>
        <p:sp>
          <p:nvSpPr>
            <p:cNvPr id="4" name="Rectangle 3">
              <a:extLst>
                <a:ext uri="{FF2B5EF4-FFF2-40B4-BE49-F238E27FC236}">
                  <a16:creationId xmlns:a16="http://schemas.microsoft.com/office/drawing/2014/main" id="{4CE6DA84-E88B-0E74-54E6-9B4B68B69590}"/>
                </a:ext>
              </a:extLst>
            </p:cNvPr>
            <p:cNvSpPr/>
            <p:nvPr/>
          </p:nvSpPr>
          <p:spPr>
            <a:xfrm>
              <a:off x="2198379" y="1113075"/>
              <a:ext cx="4742121" cy="242534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hlinkClick r:id="rId5"/>
              <a:extLst>
                <a:ext uri="{FF2B5EF4-FFF2-40B4-BE49-F238E27FC236}">
                  <a16:creationId xmlns:a16="http://schemas.microsoft.com/office/drawing/2014/main" id="{E5382C59-A999-175B-7194-0E1555D805AF}"/>
                </a:ext>
              </a:extLst>
            </p:cNvPr>
            <p:cNvPicPr>
              <a:picLocks noChangeAspect="1"/>
            </p:cNvPicPr>
            <p:nvPr/>
          </p:nvPicPr>
          <p:blipFill>
            <a:blip r:embed="rId6" cstate="print">
              <a:extLst>
                <a:ext uri="{28A0092B-C50C-407E-A947-70E740481C1C}">
                  <a14:useLocalDpi xmlns:a14="http://schemas.microsoft.com/office/drawing/2010/main" val="0"/>
                </a:ext>
              </a:extLst>
            </a:blip>
            <a:srcRect l="25601" t="29669" r="25518" b="23189"/>
            <a:stretch>
              <a:fillRect/>
            </a:stretch>
          </p:blipFill>
          <p:spPr>
            <a:xfrm>
              <a:off x="2857274" y="1271732"/>
              <a:ext cx="3299686" cy="1578696"/>
            </a:xfrm>
            <a:prstGeom prst="rect">
              <a:avLst/>
            </a:prstGeom>
          </p:spPr>
        </p:pic>
        <p:sp>
          <p:nvSpPr>
            <p:cNvPr id="13" name="TextBox 12">
              <a:extLst>
                <a:ext uri="{FF2B5EF4-FFF2-40B4-BE49-F238E27FC236}">
                  <a16:creationId xmlns:a16="http://schemas.microsoft.com/office/drawing/2014/main" id="{B3FE197D-B20F-28A5-06E1-9C484F5F8FE8}"/>
                </a:ext>
              </a:extLst>
            </p:cNvPr>
            <p:cNvSpPr txBox="1"/>
            <p:nvPr/>
          </p:nvSpPr>
          <p:spPr>
            <a:xfrm>
              <a:off x="2229705" y="2878089"/>
              <a:ext cx="4684590" cy="523220"/>
            </a:xfrm>
            <a:prstGeom prst="rect">
              <a:avLst/>
            </a:prstGeom>
            <a:noFill/>
          </p:spPr>
          <p:txBody>
            <a:bodyPr wrap="square">
              <a:spAutoFit/>
            </a:bodyPr>
            <a:lstStyle/>
            <a:p>
              <a:pPr algn="ctr"/>
              <a:r>
                <a:rPr lang="en-US" sz="1400" b="1" dirty="0"/>
                <a:t>Would you like to join the mailing list?</a:t>
              </a:r>
            </a:p>
            <a:p>
              <a:pPr algn="ctr"/>
              <a:r>
                <a:rPr lang="en-US" sz="1400" b="1" dirty="0">
                  <a:hlinkClick r:id="rId5"/>
                </a:rPr>
                <a:t>Subscribe to find out when new resources are posted.</a:t>
              </a:r>
              <a:endParaRPr lang="en-US" sz="1400" b="1" dirty="0"/>
            </a:p>
          </p:txBody>
        </p:sp>
      </p:grpSp>
      <p:sp>
        <p:nvSpPr>
          <p:cNvPr id="15" name="TextBox 14">
            <a:extLst>
              <a:ext uri="{FF2B5EF4-FFF2-40B4-BE49-F238E27FC236}">
                <a16:creationId xmlns:a16="http://schemas.microsoft.com/office/drawing/2014/main" id="{B153A2AD-370C-BB9F-DAF2-4BE3E7231B04}"/>
              </a:ext>
            </a:extLst>
          </p:cNvPr>
          <p:cNvSpPr txBox="1"/>
          <p:nvPr/>
        </p:nvSpPr>
        <p:spPr>
          <a:xfrm>
            <a:off x="2255910" y="5773481"/>
            <a:ext cx="4684590" cy="523220"/>
          </a:xfrm>
          <a:prstGeom prst="rect">
            <a:avLst/>
          </a:prstGeom>
          <a:noFill/>
        </p:spPr>
        <p:txBody>
          <a:bodyPr wrap="square">
            <a:spAutoFit/>
          </a:bodyPr>
          <a:lstStyle/>
          <a:p>
            <a:pPr algn="ctr"/>
            <a:r>
              <a:rPr lang="en-US" sz="1400" b="1" dirty="0"/>
              <a:t>Would you like to learn more about Esti-Mysteries?</a:t>
            </a:r>
          </a:p>
          <a:p>
            <a:pPr algn="ctr"/>
            <a:r>
              <a:rPr lang="en-US" sz="1400" b="1" dirty="0"/>
              <a:t>Visit </a:t>
            </a:r>
            <a:r>
              <a:rPr lang="en-US" sz="1400" b="1" dirty="0">
                <a:hlinkClick r:id="rId2"/>
              </a:rPr>
              <a:t>The Esti-Mystery Tips Playlist on YouTube</a:t>
            </a:r>
            <a:r>
              <a:rPr lang="en-US" sz="1400" b="1" dirty="0"/>
              <a:t>.</a:t>
            </a:r>
          </a:p>
        </p:txBody>
      </p:sp>
      <p:sp>
        <p:nvSpPr>
          <p:cNvPr id="3" name="TextBox 2">
            <a:extLst>
              <a:ext uri="{FF2B5EF4-FFF2-40B4-BE49-F238E27FC236}">
                <a16:creationId xmlns:a16="http://schemas.microsoft.com/office/drawing/2014/main" id="{D98613E3-B9AE-996D-08FB-E76B51CF808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7"/>
              </a:rPr>
              <a:t>www.stevewyborney.com</a:t>
            </a:r>
            <a:endParaRPr lang="en-US" sz="1200" b="1" dirty="0">
              <a:solidFill>
                <a:schemeClr val="bg1"/>
              </a:solidFill>
            </a:endParaRPr>
          </a:p>
        </p:txBody>
      </p:sp>
      <p:sp>
        <p:nvSpPr>
          <p:cNvPr id="5" name="TextBox 4">
            <a:extLst>
              <a:ext uri="{FF2B5EF4-FFF2-40B4-BE49-F238E27FC236}">
                <a16:creationId xmlns:a16="http://schemas.microsoft.com/office/drawing/2014/main" id="{E6909D0B-74A9-1899-300C-910D685B785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5053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E8B59E3-1157-E2E5-5BDC-79880E13656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F0C10D1-9794-D078-ADED-DECD9BD1458E}"/>
              </a:ext>
            </a:extLst>
          </p:cNvPr>
          <p:cNvPicPr>
            <a:picLocks noChangeAspect="1"/>
          </p:cNvPicPr>
          <p:nvPr/>
        </p:nvPicPr>
        <p:blipFill>
          <a:blip r:embed="rId2">
            <a:extLst>
              <a:ext uri="{28A0092B-C50C-407E-A947-70E740481C1C}">
                <a14:useLocalDpi xmlns:a14="http://schemas.microsoft.com/office/drawing/2010/main" val="0"/>
              </a:ext>
            </a:extLst>
          </a:blip>
          <a:srcRect r="51667"/>
          <a:stretch>
            <a:fillRect/>
          </a:stretch>
        </p:blipFill>
        <p:spPr>
          <a:xfrm>
            <a:off x="0" y="0"/>
            <a:ext cx="4419600" cy="6858000"/>
          </a:xfrm>
          <a:prstGeom prst="rect">
            <a:avLst/>
          </a:prstGeom>
        </p:spPr>
      </p:pic>
      <p:sp>
        <p:nvSpPr>
          <p:cNvPr id="11" name="Rectangle 10">
            <a:extLst>
              <a:ext uri="{FF2B5EF4-FFF2-40B4-BE49-F238E27FC236}">
                <a16:creationId xmlns:a16="http://schemas.microsoft.com/office/drawing/2014/main" id="{BA88ECFD-340C-15CB-55CF-54837E169709}"/>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D2EB3B36-CCEA-819C-2500-0812ABB6C0B1}"/>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connectors </a:t>
            </a:r>
          </a:p>
          <a:p>
            <a:pPr algn="ctr"/>
            <a:r>
              <a:rPr lang="en-US" sz="2000" b="1" dirty="0">
                <a:solidFill>
                  <a:schemeClr val="tx1"/>
                </a:solidFill>
              </a:rPr>
              <a:t>are in the vase?</a:t>
            </a:r>
          </a:p>
        </p:txBody>
      </p:sp>
      <p:sp>
        <p:nvSpPr>
          <p:cNvPr id="13" name="Rectangle 12">
            <a:extLst>
              <a:ext uri="{FF2B5EF4-FFF2-40B4-BE49-F238E27FC236}">
                <a16:creationId xmlns:a16="http://schemas.microsoft.com/office/drawing/2014/main" id="{E3F6B4C4-4115-64AB-A0A0-EFC82C3466F4}"/>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5CA77A93-CD32-A92F-5113-E76B03B82FA7}"/>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B41B64B8-9B7B-BA48-2F77-D6430A7BE79D}"/>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87038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735B1B9-C3A5-5637-F826-6CA86D0A0D5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98E1358-F037-2E3B-338F-C705C49AABDF}"/>
              </a:ext>
            </a:extLst>
          </p:cNvPr>
          <p:cNvPicPr>
            <a:picLocks noChangeAspect="1"/>
          </p:cNvPicPr>
          <p:nvPr/>
        </p:nvPicPr>
        <p:blipFill>
          <a:blip r:embed="rId2">
            <a:extLst>
              <a:ext uri="{28A0092B-C50C-407E-A947-70E740481C1C}">
                <a14:useLocalDpi xmlns:a14="http://schemas.microsoft.com/office/drawing/2010/main" val="0"/>
              </a:ext>
            </a:extLst>
          </a:blip>
          <a:srcRect r="51667"/>
          <a:stretch>
            <a:fillRect/>
          </a:stretch>
        </p:blipFill>
        <p:spPr>
          <a:xfrm>
            <a:off x="416998" y="0"/>
            <a:ext cx="3834784" cy="5950527"/>
          </a:xfrm>
          <a:prstGeom prst="rect">
            <a:avLst/>
          </a:prstGeom>
        </p:spPr>
      </p:pic>
      <p:sp>
        <p:nvSpPr>
          <p:cNvPr id="17" name="Rectangle 16">
            <a:extLst>
              <a:ext uri="{FF2B5EF4-FFF2-40B4-BE49-F238E27FC236}">
                <a16:creationId xmlns:a16="http://schemas.microsoft.com/office/drawing/2014/main" id="{BC189955-0149-97AE-5A2D-AD580FD2012F}"/>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1BDCA78C-1174-CF76-E74A-802D810B90D8}"/>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AE785781-DB1B-EABE-2649-017225E73C81}"/>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52E22C0E-B9C8-0136-D67B-FFD6BEACEB0C}"/>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E456C8ED-C6E1-AF97-0BD5-C34354287899}"/>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A0F87BBD-ECD9-2AAF-D569-AEACFCC4C3B0}"/>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between 20 and 60.</a:t>
            </a:r>
          </a:p>
        </p:txBody>
      </p:sp>
      <p:sp>
        <p:nvSpPr>
          <p:cNvPr id="29" name="Rectangle 28">
            <a:extLst>
              <a:ext uri="{FF2B5EF4-FFF2-40B4-BE49-F238E27FC236}">
                <a16:creationId xmlns:a16="http://schemas.microsoft.com/office/drawing/2014/main" id="{AEACD31D-FC93-13A1-C078-EC30A3019F34}"/>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1 more than a multiple of 3.</a:t>
            </a:r>
          </a:p>
        </p:txBody>
      </p:sp>
      <p:sp>
        <p:nvSpPr>
          <p:cNvPr id="30" name="Rectangle 29">
            <a:extLst>
              <a:ext uri="{FF2B5EF4-FFF2-40B4-BE49-F238E27FC236}">
                <a16:creationId xmlns:a16="http://schemas.microsoft.com/office/drawing/2014/main" id="{7F2B45D7-DD4E-E428-2405-E0E510C0AA55}"/>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There is a clue on the die.</a:t>
            </a:r>
          </a:p>
          <a:p>
            <a:pPr algn="ctr"/>
            <a:r>
              <a:rPr lang="en-US" sz="2000" b="1" dirty="0">
                <a:solidFill>
                  <a:schemeClr val="tx1"/>
                </a:solidFill>
              </a:rPr>
              <a:t>The answer is an even number.</a:t>
            </a:r>
          </a:p>
        </p:txBody>
      </p:sp>
      <p:sp>
        <p:nvSpPr>
          <p:cNvPr id="31" name="Rectangle 30">
            <a:extLst>
              <a:ext uri="{FF2B5EF4-FFF2-40B4-BE49-F238E27FC236}">
                <a16:creationId xmlns:a16="http://schemas.microsoft.com/office/drawing/2014/main" id="{1B441902-B354-EF65-62C8-C8ACCF5E5AE9}"/>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twice as many </a:t>
            </a:r>
          </a:p>
          <a:p>
            <a:pPr algn="ctr"/>
            <a:r>
              <a:rPr lang="en-US" sz="2000" b="1" dirty="0">
                <a:solidFill>
                  <a:schemeClr val="tx1"/>
                </a:solidFill>
              </a:rPr>
              <a:t>as a prime number.</a:t>
            </a:r>
          </a:p>
        </p:txBody>
      </p:sp>
      <p:sp>
        <p:nvSpPr>
          <p:cNvPr id="32" name="Rectangle 31">
            <a:extLst>
              <a:ext uri="{FF2B5EF4-FFF2-40B4-BE49-F238E27FC236}">
                <a16:creationId xmlns:a16="http://schemas.microsoft.com/office/drawing/2014/main" id="{9DE5FAA6-2EEB-3B4B-49F4-6ED6D2AC31E1}"/>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Two remaining numbers have a sum of 68. Eliminate both numbers.</a:t>
            </a:r>
          </a:p>
        </p:txBody>
      </p:sp>
      <p:sp>
        <p:nvSpPr>
          <p:cNvPr id="14" name="TextBox 13">
            <a:extLst>
              <a:ext uri="{FF2B5EF4-FFF2-40B4-BE49-F238E27FC236}">
                <a16:creationId xmlns:a16="http://schemas.microsoft.com/office/drawing/2014/main" id="{517433F2-1DFF-471A-5405-954B876D9037}"/>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84FFF18E-5D3E-92B8-4DD1-740E1C96D80D}"/>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2B9C186E-195C-4BEB-EA96-1D14912F169C}"/>
              </a:ext>
            </a:extLst>
          </p:cNvPr>
          <p:cNvGraphicFramePr>
            <a:graphicFrameLocks noGrp="1"/>
          </p:cNvGraphicFramePr>
          <p:nvPr>
            <p:extLst>
              <p:ext uri="{D42A27DB-BD31-4B8C-83A1-F6EECF244321}">
                <p14:modId xmlns:p14="http://schemas.microsoft.com/office/powerpoint/2010/main" val="240613402"/>
              </p:ext>
            </p:extLst>
          </p:nvPr>
        </p:nvGraphicFramePr>
        <p:xfrm>
          <a:off x="1524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601331997"/>
                    </a:ext>
                  </a:extLst>
                </a:gridCol>
                <a:gridCol w="441960">
                  <a:extLst>
                    <a:ext uri="{9D8B030D-6E8A-4147-A177-3AD203B41FA5}">
                      <a16:colId xmlns:a16="http://schemas.microsoft.com/office/drawing/2014/main" val="2175136255"/>
                    </a:ext>
                  </a:extLst>
                </a:gridCol>
                <a:gridCol w="441960">
                  <a:extLst>
                    <a:ext uri="{9D8B030D-6E8A-4147-A177-3AD203B41FA5}">
                      <a16:colId xmlns:a16="http://schemas.microsoft.com/office/drawing/2014/main" val="3262365091"/>
                    </a:ext>
                  </a:extLst>
                </a:gridCol>
                <a:gridCol w="441960">
                  <a:extLst>
                    <a:ext uri="{9D8B030D-6E8A-4147-A177-3AD203B41FA5}">
                      <a16:colId xmlns:a16="http://schemas.microsoft.com/office/drawing/2014/main" val="453182569"/>
                    </a:ext>
                  </a:extLst>
                </a:gridCol>
                <a:gridCol w="441960">
                  <a:extLst>
                    <a:ext uri="{9D8B030D-6E8A-4147-A177-3AD203B41FA5}">
                      <a16:colId xmlns:a16="http://schemas.microsoft.com/office/drawing/2014/main" val="3990477556"/>
                    </a:ext>
                  </a:extLst>
                </a:gridCol>
                <a:gridCol w="441960">
                  <a:extLst>
                    <a:ext uri="{9D8B030D-6E8A-4147-A177-3AD203B41FA5}">
                      <a16:colId xmlns:a16="http://schemas.microsoft.com/office/drawing/2014/main" val="162758253"/>
                    </a:ext>
                  </a:extLst>
                </a:gridCol>
                <a:gridCol w="441960">
                  <a:extLst>
                    <a:ext uri="{9D8B030D-6E8A-4147-A177-3AD203B41FA5}">
                      <a16:colId xmlns:a16="http://schemas.microsoft.com/office/drawing/2014/main" val="2935687496"/>
                    </a:ext>
                  </a:extLst>
                </a:gridCol>
                <a:gridCol w="441960">
                  <a:extLst>
                    <a:ext uri="{9D8B030D-6E8A-4147-A177-3AD203B41FA5}">
                      <a16:colId xmlns:a16="http://schemas.microsoft.com/office/drawing/2014/main" val="519756087"/>
                    </a:ext>
                  </a:extLst>
                </a:gridCol>
                <a:gridCol w="441960">
                  <a:extLst>
                    <a:ext uri="{9D8B030D-6E8A-4147-A177-3AD203B41FA5}">
                      <a16:colId xmlns:a16="http://schemas.microsoft.com/office/drawing/2014/main" val="1574054635"/>
                    </a:ext>
                  </a:extLst>
                </a:gridCol>
                <a:gridCol w="441960">
                  <a:extLst>
                    <a:ext uri="{9D8B030D-6E8A-4147-A177-3AD203B41FA5}">
                      <a16:colId xmlns:a16="http://schemas.microsoft.com/office/drawing/2014/main" val="4289033528"/>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093888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990653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812591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6708231"/>
                  </a:ext>
                </a:extLst>
              </a:tr>
            </a:tbl>
          </a:graphicData>
        </a:graphic>
      </p:graphicFrame>
    </p:spTree>
    <p:extLst>
      <p:ext uri="{BB962C8B-B14F-4D97-AF65-F5344CB8AC3E}">
        <p14:creationId xmlns:p14="http://schemas.microsoft.com/office/powerpoint/2010/main" val="50219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F36641B-1649-69D7-579D-2BE20D2A9D5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28CE858-69FD-F430-0E57-742A4F3EDCDB}"/>
              </a:ext>
            </a:extLst>
          </p:cNvPr>
          <p:cNvPicPr>
            <a:picLocks noChangeAspect="1"/>
          </p:cNvPicPr>
          <p:nvPr/>
        </p:nvPicPr>
        <p:blipFill>
          <a:blip r:embed="rId2">
            <a:extLst>
              <a:ext uri="{28A0092B-C50C-407E-A947-70E740481C1C}">
                <a14:useLocalDpi xmlns:a14="http://schemas.microsoft.com/office/drawing/2010/main" val="0"/>
              </a:ext>
            </a:extLst>
          </a:blip>
          <a:srcRect r="51667"/>
          <a:stretch>
            <a:fillRect/>
          </a:stretch>
        </p:blipFill>
        <p:spPr>
          <a:xfrm>
            <a:off x="0" y="0"/>
            <a:ext cx="4419600" cy="6858000"/>
          </a:xfrm>
          <a:prstGeom prst="rect">
            <a:avLst/>
          </a:prstGeom>
        </p:spPr>
      </p:pic>
      <p:sp>
        <p:nvSpPr>
          <p:cNvPr id="12" name="Rectangle 11">
            <a:extLst>
              <a:ext uri="{FF2B5EF4-FFF2-40B4-BE49-F238E27FC236}">
                <a16:creationId xmlns:a16="http://schemas.microsoft.com/office/drawing/2014/main" id="{EA137C30-2E62-F885-DC20-95E0ED93262F}"/>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CF757931-CB25-A839-9F38-6619FE040769}"/>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F284559E-553A-3121-FBC4-24CED15F47C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83780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B454FC9-B6FB-5FA4-D566-0D1142DA0DB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8A22399-2D4E-6E84-F4B5-4CC600738A3A}"/>
              </a:ext>
            </a:extLst>
          </p:cNvPr>
          <p:cNvPicPr>
            <a:picLocks noChangeAspect="1"/>
          </p:cNvPicPr>
          <p:nvPr/>
        </p:nvPicPr>
        <p:blipFill>
          <a:blip r:embed="rId2">
            <a:extLst>
              <a:ext uri="{28A0092B-C50C-407E-A947-70E740481C1C}">
                <a14:useLocalDpi xmlns:a14="http://schemas.microsoft.com/office/drawing/2010/main" val="0"/>
              </a:ext>
            </a:extLst>
          </a:blip>
          <a:srcRect r="51667"/>
          <a:stretch>
            <a:fillRect/>
          </a:stretch>
        </p:blipFill>
        <p:spPr>
          <a:xfrm>
            <a:off x="0" y="0"/>
            <a:ext cx="4419600" cy="6858000"/>
          </a:xfrm>
          <a:prstGeom prst="rect">
            <a:avLst/>
          </a:prstGeom>
        </p:spPr>
      </p:pic>
      <p:sp>
        <p:nvSpPr>
          <p:cNvPr id="28" name="Rectangle 27">
            <a:extLst>
              <a:ext uri="{FF2B5EF4-FFF2-40B4-BE49-F238E27FC236}">
                <a16:creationId xmlns:a16="http://schemas.microsoft.com/office/drawing/2014/main" id="{17526B43-7659-7560-7898-F6FA8A1DD180}"/>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58 connectors</a:t>
            </a:r>
          </a:p>
        </p:txBody>
      </p:sp>
      <p:sp>
        <p:nvSpPr>
          <p:cNvPr id="17" name="Rectangle 16">
            <a:extLst>
              <a:ext uri="{FF2B5EF4-FFF2-40B4-BE49-F238E27FC236}">
                <a16:creationId xmlns:a16="http://schemas.microsoft.com/office/drawing/2014/main" id="{4138A243-D79C-BB08-B64D-A7FC5802930F}"/>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866738BA-70DF-A262-8930-4E1D47775FDE}"/>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C4816A50-920F-BECD-62D7-4817E7FBE658}"/>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3923BA2D-0F2D-319A-A30A-A7C39AE63550}"/>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72329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99A4D-783D-B305-F2D3-1F0974D3177F}"/>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578A753A-06EE-607E-1306-C63984A3AD02}"/>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D2E41F66-D848-1133-147C-870B4BCE507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7AA50037-035B-7189-DF2C-24349C077492}"/>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6EC9EDC6-4106-68B6-FF89-2BCFB0D2C11F}"/>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31735294-1C59-F63C-D7C1-564AD6B9E2D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03CB62BC-85D3-DF39-1A9D-438148D06B13}"/>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95986DD7-6022-72DD-C36D-94CF63F8B528}"/>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27A0A444-8BF7-50A5-C868-FA192C556F4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470F1231-E9C3-8C23-217D-72629126B01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4D316411-40DE-36F9-ADF0-10BD18826E63}"/>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5BDB3290-E7C2-98DF-D391-098B33665A66}"/>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ECA8FF36-D93E-1153-49E1-E62AC5162E83}"/>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C89DA080-16DD-7097-56CA-7F314B994F6E}"/>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AF23D464-2140-AC63-D691-009BD5B37850}"/>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9299FF72-BD32-F226-B967-863DD9E9210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8E5153DC-99F1-5F6C-0779-4A0E41F15DFE}"/>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C065D31B-966E-16A5-B0BD-5FFD6A3CAEFE}"/>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13BEACB7-55E0-BDEB-16C0-B1176AEE4A30}"/>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DAE3BCEE-D7E1-92CF-7FC4-6856F2894E73}"/>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7701FC03-B7C3-E85B-2269-E3CA62E88C0B}"/>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5F78E6C-7A3F-F15D-7E0E-1AD1B5499C7E}"/>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B2FEB79-CCD9-5C49-B192-AA39E5BA59A4}"/>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BB64B1D-0AC0-25B2-2E5F-87B5356B1F3E}"/>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7C61AB2F-327C-7249-1495-3ACE04188A7E}"/>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D7040AA0-7D7A-7C65-9422-5ED1834A6875}"/>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AB456523-ED61-FB1B-23B3-CD80FBA77682}"/>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A034D0DD-B2F2-1B59-8D8E-FACDBF2452EC}"/>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07194B9A-C55F-807E-11CB-5BA27B2677A9}"/>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3BFAE7F6-7B00-FB7A-0FDE-4F6CEDCFBE7A}"/>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E22928C5-4349-FE8E-C913-301CC09AFF3B}"/>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796D1C5D-1D37-5FA3-C575-05AF1D308444}"/>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EA16ADA0-4E8B-258C-DE4A-CB513E68EF69}"/>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7BBDB9CC-DB6A-520C-8109-C0934C62A6BC}"/>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1956ED00-B7BF-E632-8147-E28F882091E8}"/>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3F7497B3-53D7-4C64-095B-1738A00C707D}"/>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9618126A-A293-018D-F104-F625CE8D97FF}"/>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ED05140-6288-34CC-273C-AD8E6E0ABB56}"/>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5AA63748-400F-217C-228B-B598CECC7A01}"/>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0843B771-764F-683A-3997-EA17D64A80AF}"/>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EE690941-DB21-3443-FB25-74CA914577E1}"/>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DE2FBE64-6C1D-0FD8-3A4E-1BFF85FB2DCB}"/>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94E2069C-EDA3-E68A-3C61-D1F70B6A978E}"/>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C502415D-C06B-BC5D-5653-152BEE5F9D33}"/>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F0BC9D25-71F7-5955-3483-3B196DEB71DA}"/>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843E3D3D-98EA-F29C-EBBC-DADE2AD31B87}"/>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ADDB1951-E518-C89A-78F6-AC1126CA74FD}"/>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AFF48300-3D69-E1A8-2AED-DDB009DB5C3E}"/>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58A51FB5-C19B-C206-5E52-51D6BD6E2064}"/>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63FAC053-552A-2A32-6CD5-EFC0C94B2369}"/>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0D0C625C-E9B6-A38A-1773-681DD5EE205C}"/>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786562EE-814E-67FB-FA2D-FA2C529199ED}"/>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6165DB19-282F-72D0-D5F9-3CC46A8B1309}"/>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BE453037-03A4-880E-6347-20322BE9FC2F}"/>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3ACA61AB-1085-89BA-1940-D91E0F3C0DFB}"/>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3456341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2FDA53E-C73A-E166-5409-11DD4ED37973}"/>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5B306F56-30B4-C8BF-766F-89DA2471E2FF}"/>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“Twice Prime”</a:t>
            </a:r>
          </a:p>
        </p:txBody>
      </p:sp>
      <p:sp>
        <p:nvSpPr>
          <p:cNvPr id="4" name="Rectangle 3">
            <a:extLst>
              <a:ext uri="{FF2B5EF4-FFF2-40B4-BE49-F238E27FC236}">
                <a16:creationId xmlns:a16="http://schemas.microsoft.com/office/drawing/2014/main" id="{27D8174E-2974-0D83-ADDA-CA49C28790C0}"/>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F7132D78-3DFF-7DD3-2713-107C48C46178}"/>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B99735C6-7E24-ED1C-FA31-30B22D090F5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66247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579290D-2208-3BE7-FA8D-CF1D800222F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5582A93-7ECD-1479-6596-6485F2EF797F}"/>
              </a:ext>
            </a:extLst>
          </p:cNvPr>
          <p:cNvPicPr>
            <a:picLocks noChangeAspect="1"/>
          </p:cNvPicPr>
          <p:nvPr/>
        </p:nvPicPr>
        <p:blipFill>
          <a:blip r:embed="rId2">
            <a:extLst>
              <a:ext uri="{28A0092B-C50C-407E-A947-70E740481C1C}">
                <a14:useLocalDpi xmlns:a14="http://schemas.microsoft.com/office/drawing/2010/main" val="0"/>
              </a:ext>
            </a:extLst>
          </a:blip>
          <a:srcRect r="51667"/>
          <a:stretch>
            <a:fillRect/>
          </a:stretch>
        </p:blipFill>
        <p:spPr>
          <a:xfrm>
            <a:off x="0" y="0"/>
            <a:ext cx="4419600" cy="6858000"/>
          </a:xfrm>
          <a:prstGeom prst="rect">
            <a:avLst/>
          </a:prstGeom>
        </p:spPr>
      </p:pic>
      <p:sp>
        <p:nvSpPr>
          <p:cNvPr id="11" name="Rectangle 10">
            <a:extLst>
              <a:ext uri="{FF2B5EF4-FFF2-40B4-BE49-F238E27FC236}">
                <a16:creationId xmlns:a16="http://schemas.microsoft.com/office/drawing/2014/main" id="{E9051811-D637-DF19-A695-C7242F5C6CD8}"/>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135CA669-3C95-F41F-B73F-E84560DCB185}"/>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connectors </a:t>
            </a:r>
          </a:p>
          <a:p>
            <a:pPr algn="ctr"/>
            <a:r>
              <a:rPr lang="en-US" sz="2000" b="1" dirty="0">
                <a:solidFill>
                  <a:schemeClr val="tx1"/>
                </a:solidFill>
              </a:rPr>
              <a:t>are in the vase?</a:t>
            </a:r>
          </a:p>
        </p:txBody>
      </p:sp>
      <p:sp>
        <p:nvSpPr>
          <p:cNvPr id="13" name="Rectangle 12">
            <a:extLst>
              <a:ext uri="{FF2B5EF4-FFF2-40B4-BE49-F238E27FC236}">
                <a16:creationId xmlns:a16="http://schemas.microsoft.com/office/drawing/2014/main" id="{1F3F38A8-A162-7949-BE23-E92DF02FE114}"/>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070EA6E9-9BC9-4B85-93D4-914B5AD456C8}"/>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3E16E0EC-AF6C-5E05-B539-F9836FC1287F}"/>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34640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8E83E6F-597A-C2E2-21EF-FD817135FB6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35210F6-116F-6EAC-F536-ACEB20AAA6E1}"/>
              </a:ext>
            </a:extLst>
          </p:cNvPr>
          <p:cNvPicPr>
            <a:picLocks noChangeAspect="1"/>
          </p:cNvPicPr>
          <p:nvPr/>
        </p:nvPicPr>
        <p:blipFill>
          <a:blip r:embed="rId2">
            <a:extLst>
              <a:ext uri="{28A0092B-C50C-407E-A947-70E740481C1C}">
                <a14:useLocalDpi xmlns:a14="http://schemas.microsoft.com/office/drawing/2010/main" val="0"/>
              </a:ext>
            </a:extLst>
          </a:blip>
          <a:srcRect r="51667"/>
          <a:stretch>
            <a:fillRect/>
          </a:stretch>
        </p:blipFill>
        <p:spPr>
          <a:xfrm>
            <a:off x="416998" y="0"/>
            <a:ext cx="3834784" cy="5950527"/>
          </a:xfrm>
          <a:prstGeom prst="rect">
            <a:avLst/>
          </a:prstGeom>
        </p:spPr>
      </p:pic>
      <p:sp>
        <p:nvSpPr>
          <p:cNvPr id="17" name="Rectangle 16">
            <a:extLst>
              <a:ext uri="{FF2B5EF4-FFF2-40B4-BE49-F238E27FC236}">
                <a16:creationId xmlns:a16="http://schemas.microsoft.com/office/drawing/2014/main" id="{80FEAFA5-0EA7-E964-FCE7-C4DE22F6EFEA}"/>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5B7A353F-E43C-5EE1-F4A7-6CE823A85DB1}"/>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31D22C30-C936-3237-4A5E-AA91B734A289}"/>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164B2B75-73A8-E0B3-7E00-B38C6BBAF3AE}"/>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4F83EC1C-65F7-9C27-C6C0-68905861CE33}"/>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D7A56577-07C8-58BD-5724-986D9CBAE62E}"/>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between 20 and 60.</a:t>
            </a:r>
          </a:p>
        </p:txBody>
      </p:sp>
      <p:sp>
        <p:nvSpPr>
          <p:cNvPr id="29" name="Rectangle 28">
            <a:extLst>
              <a:ext uri="{FF2B5EF4-FFF2-40B4-BE49-F238E27FC236}">
                <a16:creationId xmlns:a16="http://schemas.microsoft.com/office/drawing/2014/main" id="{0B13AE71-C5E7-AEAD-3F8F-B7A66D15EB6D}"/>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1 more than a multiple of 3.</a:t>
            </a:r>
          </a:p>
        </p:txBody>
      </p:sp>
      <p:sp>
        <p:nvSpPr>
          <p:cNvPr id="30" name="Rectangle 29">
            <a:extLst>
              <a:ext uri="{FF2B5EF4-FFF2-40B4-BE49-F238E27FC236}">
                <a16:creationId xmlns:a16="http://schemas.microsoft.com/office/drawing/2014/main" id="{01F16948-4136-A040-0898-7DEB728DCB25}"/>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There is a clue on the die.</a:t>
            </a:r>
          </a:p>
          <a:p>
            <a:pPr algn="ctr"/>
            <a:r>
              <a:rPr lang="en-US" sz="2000" b="1" dirty="0">
                <a:solidFill>
                  <a:schemeClr val="tx1"/>
                </a:solidFill>
              </a:rPr>
              <a:t>The answer is an even number.</a:t>
            </a:r>
          </a:p>
        </p:txBody>
      </p:sp>
      <p:sp>
        <p:nvSpPr>
          <p:cNvPr id="31" name="Rectangle 30">
            <a:extLst>
              <a:ext uri="{FF2B5EF4-FFF2-40B4-BE49-F238E27FC236}">
                <a16:creationId xmlns:a16="http://schemas.microsoft.com/office/drawing/2014/main" id="{AF7FD04C-E5F2-8C1E-82CF-ACBD5F8AF5AF}"/>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twice as many </a:t>
            </a:r>
          </a:p>
          <a:p>
            <a:pPr algn="ctr"/>
            <a:r>
              <a:rPr lang="en-US" sz="2000" b="1" dirty="0">
                <a:solidFill>
                  <a:schemeClr val="tx1"/>
                </a:solidFill>
              </a:rPr>
              <a:t>as a prime number.</a:t>
            </a:r>
          </a:p>
        </p:txBody>
      </p:sp>
      <p:sp>
        <p:nvSpPr>
          <p:cNvPr id="32" name="Rectangle 31">
            <a:extLst>
              <a:ext uri="{FF2B5EF4-FFF2-40B4-BE49-F238E27FC236}">
                <a16:creationId xmlns:a16="http://schemas.microsoft.com/office/drawing/2014/main" id="{2A4456B5-623E-8775-AFDB-ED32419C4DA7}"/>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Two remaining numbers have a sum of 68. Eliminate both numbers.</a:t>
            </a:r>
          </a:p>
        </p:txBody>
      </p:sp>
      <p:sp>
        <p:nvSpPr>
          <p:cNvPr id="14" name="TextBox 13">
            <a:extLst>
              <a:ext uri="{FF2B5EF4-FFF2-40B4-BE49-F238E27FC236}">
                <a16:creationId xmlns:a16="http://schemas.microsoft.com/office/drawing/2014/main" id="{798AAF8B-805E-B6FD-65BA-3D72D40AAE4E}"/>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1DF0B15A-7B41-B1C9-4482-7035DA19607A}"/>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2D0F2B70-727C-FC55-76CB-8B746C40A911}"/>
              </a:ext>
            </a:extLst>
          </p:cNvPr>
          <p:cNvGraphicFramePr>
            <a:graphicFrameLocks noGrp="1"/>
          </p:cNvGraphicFramePr>
          <p:nvPr/>
        </p:nvGraphicFramePr>
        <p:xfrm>
          <a:off x="1524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601331997"/>
                    </a:ext>
                  </a:extLst>
                </a:gridCol>
                <a:gridCol w="441960">
                  <a:extLst>
                    <a:ext uri="{9D8B030D-6E8A-4147-A177-3AD203B41FA5}">
                      <a16:colId xmlns:a16="http://schemas.microsoft.com/office/drawing/2014/main" val="2175136255"/>
                    </a:ext>
                  </a:extLst>
                </a:gridCol>
                <a:gridCol w="441960">
                  <a:extLst>
                    <a:ext uri="{9D8B030D-6E8A-4147-A177-3AD203B41FA5}">
                      <a16:colId xmlns:a16="http://schemas.microsoft.com/office/drawing/2014/main" val="3262365091"/>
                    </a:ext>
                  </a:extLst>
                </a:gridCol>
                <a:gridCol w="441960">
                  <a:extLst>
                    <a:ext uri="{9D8B030D-6E8A-4147-A177-3AD203B41FA5}">
                      <a16:colId xmlns:a16="http://schemas.microsoft.com/office/drawing/2014/main" val="453182569"/>
                    </a:ext>
                  </a:extLst>
                </a:gridCol>
                <a:gridCol w="441960">
                  <a:extLst>
                    <a:ext uri="{9D8B030D-6E8A-4147-A177-3AD203B41FA5}">
                      <a16:colId xmlns:a16="http://schemas.microsoft.com/office/drawing/2014/main" val="3990477556"/>
                    </a:ext>
                  </a:extLst>
                </a:gridCol>
                <a:gridCol w="441960">
                  <a:extLst>
                    <a:ext uri="{9D8B030D-6E8A-4147-A177-3AD203B41FA5}">
                      <a16:colId xmlns:a16="http://schemas.microsoft.com/office/drawing/2014/main" val="162758253"/>
                    </a:ext>
                  </a:extLst>
                </a:gridCol>
                <a:gridCol w="441960">
                  <a:extLst>
                    <a:ext uri="{9D8B030D-6E8A-4147-A177-3AD203B41FA5}">
                      <a16:colId xmlns:a16="http://schemas.microsoft.com/office/drawing/2014/main" val="2935687496"/>
                    </a:ext>
                  </a:extLst>
                </a:gridCol>
                <a:gridCol w="441960">
                  <a:extLst>
                    <a:ext uri="{9D8B030D-6E8A-4147-A177-3AD203B41FA5}">
                      <a16:colId xmlns:a16="http://schemas.microsoft.com/office/drawing/2014/main" val="519756087"/>
                    </a:ext>
                  </a:extLst>
                </a:gridCol>
                <a:gridCol w="441960">
                  <a:extLst>
                    <a:ext uri="{9D8B030D-6E8A-4147-A177-3AD203B41FA5}">
                      <a16:colId xmlns:a16="http://schemas.microsoft.com/office/drawing/2014/main" val="1574054635"/>
                    </a:ext>
                  </a:extLst>
                </a:gridCol>
                <a:gridCol w="441960">
                  <a:extLst>
                    <a:ext uri="{9D8B030D-6E8A-4147-A177-3AD203B41FA5}">
                      <a16:colId xmlns:a16="http://schemas.microsoft.com/office/drawing/2014/main" val="4289033528"/>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093888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990653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812591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6708231"/>
                  </a:ext>
                </a:extLst>
              </a:tr>
            </a:tbl>
          </a:graphicData>
        </a:graphic>
      </p:graphicFrame>
      <p:graphicFrame>
        <p:nvGraphicFramePr>
          <p:cNvPr id="4" name="Table 3">
            <a:extLst>
              <a:ext uri="{FF2B5EF4-FFF2-40B4-BE49-F238E27FC236}">
                <a16:creationId xmlns:a16="http://schemas.microsoft.com/office/drawing/2014/main" id="{23AF117A-3BD5-E516-1794-20AB99000994}"/>
              </a:ext>
            </a:extLst>
          </p:cNvPr>
          <p:cNvGraphicFramePr>
            <a:graphicFrameLocks noGrp="1"/>
          </p:cNvGraphicFramePr>
          <p:nvPr>
            <p:extLst>
              <p:ext uri="{D42A27DB-BD31-4B8C-83A1-F6EECF244321}">
                <p14:modId xmlns:p14="http://schemas.microsoft.com/office/powerpoint/2010/main" val="2368530901"/>
              </p:ext>
            </p:extLst>
          </p:nvPr>
        </p:nvGraphicFramePr>
        <p:xfrm>
          <a:off x="1524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601331997"/>
                    </a:ext>
                  </a:extLst>
                </a:gridCol>
                <a:gridCol w="441960">
                  <a:extLst>
                    <a:ext uri="{9D8B030D-6E8A-4147-A177-3AD203B41FA5}">
                      <a16:colId xmlns:a16="http://schemas.microsoft.com/office/drawing/2014/main" val="2175136255"/>
                    </a:ext>
                  </a:extLst>
                </a:gridCol>
                <a:gridCol w="441960">
                  <a:extLst>
                    <a:ext uri="{9D8B030D-6E8A-4147-A177-3AD203B41FA5}">
                      <a16:colId xmlns:a16="http://schemas.microsoft.com/office/drawing/2014/main" val="3262365091"/>
                    </a:ext>
                  </a:extLst>
                </a:gridCol>
                <a:gridCol w="441960">
                  <a:extLst>
                    <a:ext uri="{9D8B030D-6E8A-4147-A177-3AD203B41FA5}">
                      <a16:colId xmlns:a16="http://schemas.microsoft.com/office/drawing/2014/main" val="453182569"/>
                    </a:ext>
                  </a:extLst>
                </a:gridCol>
                <a:gridCol w="441960">
                  <a:extLst>
                    <a:ext uri="{9D8B030D-6E8A-4147-A177-3AD203B41FA5}">
                      <a16:colId xmlns:a16="http://schemas.microsoft.com/office/drawing/2014/main" val="3990477556"/>
                    </a:ext>
                  </a:extLst>
                </a:gridCol>
                <a:gridCol w="441960">
                  <a:extLst>
                    <a:ext uri="{9D8B030D-6E8A-4147-A177-3AD203B41FA5}">
                      <a16:colId xmlns:a16="http://schemas.microsoft.com/office/drawing/2014/main" val="162758253"/>
                    </a:ext>
                  </a:extLst>
                </a:gridCol>
                <a:gridCol w="441960">
                  <a:extLst>
                    <a:ext uri="{9D8B030D-6E8A-4147-A177-3AD203B41FA5}">
                      <a16:colId xmlns:a16="http://schemas.microsoft.com/office/drawing/2014/main" val="2935687496"/>
                    </a:ext>
                  </a:extLst>
                </a:gridCol>
                <a:gridCol w="441960">
                  <a:extLst>
                    <a:ext uri="{9D8B030D-6E8A-4147-A177-3AD203B41FA5}">
                      <a16:colId xmlns:a16="http://schemas.microsoft.com/office/drawing/2014/main" val="519756087"/>
                    </a:ext>
                  </a:extLst>
                </a:gridCol>
                <a:gridCol w="441960">
                  <a:extLst>
                    <a:ext uri="{9D8B030D-6E8A-4147-A177-3AD203B41FA5}">
                      <a16:colId xmlns:a16="http://schemas.microsoft.com/office/drawing/2014/main" val="1574054635"/>
                    </a:ext>
                  </a:extLst>
                </a:gridCol>
                <a:gridCol w="441960">
                  <a:extLst>
                    <a:ext uri="{9D8B030D-6E8A-4147-A177-3AD203B41FA5}">
                      <a16:colId xmlns:a16="http://schemas.microsoft.com/office/drawing/2014/main" val="4289033528"/>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093888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990653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812591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96708231"/>
                  </a:ext>
                </a:extLst>
              </a:tr>
            </a:tbl>
          </a:graphicData>
        </a:graphic>
      </p:graphicFrame>
      <p:graphicFrame>
        <p:nvGraphicFramePr>
          <p:cNvPr id="5" name="Table 4">
            <a:extLst>
              <a:ext uri="{FF2B5EF4-FFF2-40B4-BE49-F238E27FC236}">
                <a16:creationId xmlns:a16="http://schemas.microsoft.com/office/drawing/2014/main" id="{6B25BF7F-E9E3-E6F8-796E-0FFBBA6FBBDD}"/>
              </a:ext>
            </a:extLst>
          </p:cNvPr>
          <p:cNvGraphicFramePr>
            <a:graphicFrameLocks noGrp="1"/>
          </p:cNvGraphicFramePr>
          <p:nvPr>
            <p:extLst>
              <p:ext uri="{D42A27DB-BD31-4B8C-83A1-F6EECF244321}">
                <p14:modId xmlns:p14="http://schemas.microsoft.com/office/powerpoint/2010/main" val="3013883041"/>
              </p:ext>
            </p:extLst>
          </p:nvPr>
        </p:nvGraphicFramePr>
        <p:xfrm>
          <a:off x="1524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601331997"/>
                    </a:ext>
                  </a:extLst>
                </a:gridCol>
                <a:gridCol w="441960">
                  <a:extLst>
                    <a:ext uri="{9D8B030D-6E8A-4147-A177-3AD203B41FA5}">
                      <a16:colId xmlns:a16="http://schemas.microsoft.com/office/drawing/2014/main" val="2175136255"/>
                    </a:ext>
                  </a:extLst>
                </a:gridCol>
                <a:gridCol w="441960">
                  <a:extLst>
                    <a:ext uri="{9D8B030D-6E8A-4147-A177-3AD203B41FA5}">
                      <a16:colId xmlns:a16="http://schemas.microsoft.com/office/drawing/2014/main" val="3262365091"/>
                    </a:ext>
                  </a:extLst>
                </a:gridCol>
                <a:gridCol w="441960">
                  <a:extLst>
                    <a:ext uri="{9D8B030D-6E8A-4147-A177-3AD203B41FA5}">
                      <a16:colId xmlns:a16="http://schemas.microsoft.com/office/drawing/2014/main" val="453182569"/>
                    </a:ext>
                  </a:extLst>
                </a:gridCol>
                <a:gridCol w="441960">
                  <a:extLst>
                    <a:ext uri="{9D8B030D-6E8A-4147-A177-3AD203B41FA5}">
                      <a16:colId xmlns:a16="http://schemas.microsoft.com/office/drawing/2014/main" val="3990477556"/>
                    </a:ext>
                  </a:extLst>
                </a:gridCol>
                <a:gridCol w="441960">
                  <a:extLst>
                    <a:ext uri="{9D8B030D-6E8A-4147-A177-3AD203B41FA5}">
                      <a16:colId xmlns:a16="http://schemas.microsoft.com/office/drawing/2014/main" val="162758253"/>
                    </a:ext>
                  </a:extLst>
                </a:gridCol>
                <a:gridCol w="441960">
                  <a:extLst>
                    <a:ext uri="{9D8B030D-6E8A-4147-A177-3AD203B41FA5}">
                      <a16:colId xmlns:a16="http://schemas.microsoft.com/office/drawing/2014/main" val="2935687496"/>
                    </a:ext>
                  </a:extLst>
                </a:gridCol>
                <a:gridCol w="441960">
                  <a:extLst>
                    <a:ext uri="{9D8B030D-6E8A-4147-A177-3AD203B41FA5}">
                      <a16:colId xmlns:a16="http://schemas.microsoft.com/office/drawing/2014/main" val="519756087"/>
                    </a:ext>
                  </a:extLst>
                </a:gridCol>
                <a:gridCol w="441960">
                  <a:extLst>
                    <a:ext uri="{9D8B030D-6E8A-4147-A177-3AD203B41FA5}">
                      <a16:colId xmlns:a16="http://schemas.microsoft.com/office/drawing/2014/main" val="1574054635"/>
                    </a:ext>
                  </a:extLst>
                </a:gridCol>
                <a:gridCol w="441960">
                  <a:extLst>
                    <a:ext uri="{9D8B030D-6E8A-4147-A177-3AD203B41FA5}">
                      <a16:colId xmlns:a16="http://schemas.microsoft.com/office/drawing/2014/main" val="4289033528"/>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9093888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990653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0812591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96708231"/>
                  </a:ext>
                </a:extLst>
              </a:tr>
            </a:tbl>
          </a:graphicData>
        </a:graphic>
      </p:graphicFrame>
      <p:graphicFrame>
        <p:nvGraphicFramePr>
          <p:cNvPr id="6" name="Table 5">
            <a:extLst>
              <a:ext uri="{FF2B5EF4-FFF2-40B4-BE49-F238E27FC236}">
                <a16:creationId xmlns:a16="http://schemas.microsoft.com/office/drawing/2014/main" id="{7590E481-3EF0-72D0-C4AF-68D4764CE9BD}"/>
              </a:ext>
            </a:extLst>
          </p:cNvPr>
          <p:cNvGraphicFramePr>
            <a:graphicFrameLocks noGrp="1"/>
          </p:cNvGraphicFramePr>
          <p:nvPr>
            <p:extLst>
              <p:ext uri="{D42A27DB-BD31-4B8C-83A1-F6EECF244321}">
                <p14:modId xmlns:p14="http://schemas.microsoft.com/office/powerpoint/2010/main" val="2546244999"/>
              </p:ext>
            </p:extLst>
          </p:nvPr>
        </p:nvGraphicFramePr>
        <p:xfrm>
          <a:off x="1524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601331997"/>
                    </a:ext>
                  </a:extLst>
                </a:gridCol>
                <a:gridCol w="441960">
                  <a:extLst>
                    <a:ext uri="{9D8B030D-6E8A-4147-A177-3AD203B41FA5}">
                      <a16:colId xmlns:a16="http://schemas.microsoft.com/office/drawing/2014/main" val="2175136255"/>
                    </a:ext>
                  </a:extLst>
                </a:gridCol>
                <a:gridCol w="441960">
                  <a:extLst>
                    <a:ext uri="{9D8B030D-6E8A-4147-A177-3AD203B41FA5}">
                      <a16:colId xmlns:a16="http://schemas.microsoft.com/office/drawing/2014/main" val="3262365091"/>
                    </a:ext>
                  </a:extLst>
                </a:gridCol>
                <a:gridCol w="441960">
                  <a:extLst>
                    <a:ext uri="{9D8B030D-6E8A-4147-A177-3AD203B41FA5}">
                      <a16:colId xmlns:a16="http://schemas.microsoft.com/office/drawing/2014/main" val="453182569"/>
                    </a:ext>
                  </a:extLst>
                </a:gridCol>
                <a:gridCol w="441960">
                  <a:extLst>
                    <a:ext uri="{9D8B030D-6E8A-4147-A177-3AD203B41FA5}">
                      <a16:colId xmlns:a16="http://schemas.microsoft.com/office/drawing/2014/main" val="3990477556"/>
                    </a:ext>
                  </a:extLst>
                </a:gridCol>
                <a:gridCol w="441960">
                  <a:extLst>
                    <a:ext uri="{9D8B030D-6E8A-4147-A177-3AD203B41FA5}">
                      <a16:colId xmlns:a16="http://schemas.microsoft.com/office/drawing/2014/main" val="162758253"/>
                    </a:ext>
                  </a:extLst>
                </a:gridCol>
                <a:gridCol w="441960">
                  <a:extLst>
                    <a:ext uri="{9D8B030D-6E8A-4147-A177-3AD203B41FA5}">
                      <a16:colId xmlns:a16="http://schemas.microsoft.com/office/drawing/2014/main" val="2935687496"/>
                    </a:ext>
                  </a:extLst>
                </a:gridCol>
                <a:gridCol w="441960">
                  <a:extLst>
                    <a:ext uri="{9D8B030D-6E8A-4147-A177-3AD203B41FA5}">
                      <a16:colId xmlns:a16="http://schemas.microsoft.com/office/drawing/2014/main" val="519756087"/>
                    </a:ext>
                  </a:extLst>
                </a:gridCol>
                <a:gridCol w="441960">
                  <a:extLst>
                    <a:ext uri="{9D8B030D-6E8A-4147-A177-3AD203B41FA5}">
                      <a16:colId xmlns:a16="http://schemas.microsoft.com/office/drawing/2014/main" val="1574054635"/>
                    </a:ext>
                  </a:extLst>
                </a:gridCol>
                <a:gridCol w="441960">
                  <a:extLst>
                    <a:ext uri="{9D8B030D-6E8A-4147-A177-3AD203B41FA5}">
                      <a16:colId xmlns:a16="http://schemas.microsoft.com/office/drawing/2014/main" val="4289033528"/>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9093888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990653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0812591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96708231"/>
                  </a:ext>
                </a:extLst>
              </a:tr>
            </a:tbl>
          </a:graphicData>
        </a:graphic>
      </p:graphicFrame>
      <p:graphicFrame>
        <p:nvGraphicFramePr>
          <p:cNvPr id="7" name="Table 6">
            <a:extLst>
              <a:ext uri="{FF2B5EF4-FFF2-40B4-BE49-F238E27FC236}">
                <a16:creationId xmlns:a16="http://schemas.microsoft.com/office/drawing/2014/main" id="{72F67B1D-11BA-B6C3-041F-56A85756A7B4}"/>
              </a:ext>
            </a:extLst>
          </p:cNvPr>
          <p:cNvGraphicFramePr>
            <a:graphicFrameLocks noGrp="1"/>
          </p:cNvGraphicFramePr>
          <p:nvPr>
            <p:extLst>
              <p:ext uri="{D42A27DB-BD31-4B8C-83A1-F6EECF244321}">
                <p14:modId xmlns:p14="http://schemas.microsoft.com/office/powerpoint/2010/main" val="3524143441"/>
              </p:ext>
            </p:extLst>
          </p:nvPr>
        </p:nvGraphicFramePr>
        <p:xfrm>
          <a:off x="1524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601331997"/>
                    </a:ext>
                  </a:extLst>
                </a:gridCol>
                <a:gridCol w="441960">
                  <a:extLst>
                    <a:ext uri="{9D8B030D-6E8A-4147-A177-3AD203B41FA5}">
                      <a16:colId xmlns:a16="http://schemas.microsoft.com/office/drawing/2014/main" val="2175136255"/>
                    </a:ext>
                  </a:extLst>
                </a:gridCol>
                <a:gridCol w="441960">
                  <a:extLst>
                    <a:ext uri="{9D8B030D-6E8A-4147-A177-3AD203B41FA5}">
                      <a16:colId xmlns:a16="http://schemas.microsoft.com/office/drawing/2014/main" val="3262365091"/>
                    </a:ext>
                  </a:extLst>
                </a:gridCol>
                <a:gridCol w="441960">
                  <a:extLst>
                    <a:ext uri="{9D8B030D-6E8A-4147-A177-3AD203B41FA5}">
                      <a16:colId xmlns:a16="http://schemas.microsoft.com/office/drawing/2014/main" val="453182569"/>
                    </a:ext>
                  </a:extLst>
                </a:gridCol>
                <a:gridCol w="441960">
                  <a:extLst>
                    <a:ext uri="{9D8B030D-6E8A-4147-A177-3AD203B41FA5}">
                      <a16:colId xmlns:a16="http://schemas.microsoft.com/office/drawing/2014/main" val="3990477556"/>
                    </a:ext>
                  </a:extLst>
                </a:gridCol>
                <a:gridCol w="441960">
                  <a:extLst>
                    <a:ext uri="{9D8B030D-6E8A-4147-A177-3AD203B41FA5}">
                      <a16:colId xmlns:a16="http://schemas.microsoft.com/office/drawing/2014/main" val="162758253"/>
                    </a:ext>
                  </a:extLst>
                </a:gridCol>
                <a:gridCol w="441960">
                  <a:extLst>
                    <a:ext uri="{9D8B030D-6E8A-4147-A177-3AD203B41FA5}">
                      <a16:colId xmlns:a16="http://schemas.microsoft.com/office/drawing/2014/main" val="2935687496"/>
                    </a:ext>
                  </a:extLst>
                </a:gridCol>
                <a:gridCol w="441960">
                  <a:extLst>
                    <a:ext uri="{9D8B030D-6E8A-4147-A177-3AD203B41FA5}">
                      <a16:colId xmlns:a16="http://schemas.microsoft.com/office/drawing/2014/main" val="519756087"/>
                    </a:ext>
                  </a:extLst>
                </a:gridCol>
                <a:gridCol w="441960">
                  <a:extLst>
                    <a:ext uri="{9D8B030D-6E8A-4147-A177-3AD203B41FA5}">
                      <a16:colId xmlns:a16="http://schemas.microsoft.com/office/drawing/2014/main" val="1574054635"/>
                    </a:ext>
                  </a:extLst>
                </a:gridCol>
                <a:gridCol w="441960">
                  <a:extLst>
                    <a:ext uri="{9D8B030D-6E8A-4147-A177-3AD203B41FA5}">
                      <a16:colId xmlns:a16="http://schemas.microsoft.com/office/drawing/2014/main" val="4289033528"/>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9093888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6990653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0812591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96708231"/>
                  </a:ext>
                </a:extLst>
              </a:tr>
            </a:tbl>
          </a:graphicData>
        </a:graphic>
      </p:graphicFrame>
      <p:graphicFrame>
        <p:nvGraphicFramePr>
          <p:cNvPr id="8" name="Table 7">
            <a:extLst>
              <a:ext uri="{FF2B5EF4-FFF2-40B4-BE49-F238E27FC236}">
                <a16:creationId xmlns:a16="http://schemas.microsoft.com/office/drawing/2014/main" id="{7A362E7C-0D10-0650-04DE-DB03453CE1E9}"/>
              </a:ext>
            </a:extLst>
          </p:cNvPr>
          <p:cNvGraphicFramePr>
            <a:graphicFrameLocks noGrp="1"/>
          </p:cNvGraphicFramePr>
          <p:nvPr>
            <p:extLst>
              <p:ext uri="{D42A27DB-BD31-4B8C-83A1-F6EECF244321}">
                <p14:modId xmlns:p14="http://schemas.microsoft.com/office/powerpoint/2010/main" val="3148063137"/>
              </p:ext>
            </p:extLst>
          </p:nvPr>
        </p:nvGraphicFramePr>
        <p:xfrm>
          <a:off x="1524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601331997"/>
                    </a:ext>
                  </a:extLst>
                </a:gridCol>
                <a:gridCol w="441960">
                  <a:extLst>
                    <a:ext uri="{9D8B030D-6E8A-4147-A177-3AD203B41FA5}">
                      <a16:colId xmlns:a16="http://schemas.microsoft.com/office/drawing/2014/main" val="2175136255"/>
                    </a:ext>
                  </a:extLst>
                </a:gridCol>
                <a:gridCol w="441960">
                  <a:extLst>
                    <a:ext uri="{9D8B030D-6E8A-4147-A177-3AD203B41FA5}">
                      <a16:colId xmlns:a16="http://schemas.microsoft.com/office/drawing/2014/main" val="3262365091"/>
                    </a:ext>
                  </a:extLst>
                </a:gridCol>
                <a:gridCol w="441960">
                  <a:extLst>
                    <a:ext uri="{9D8B030D-6E8A-4147-A177-3AD203B41FA5}">
                      <a16:colId xmlns:a16="http://schemas.microsoft.com/office/drawing/2014/main" val="453182569"/>
                    </a:ext>
                  </a:extLst>
                </a:gridCol>
                <a:gridCol w="441960">
                  <a:extLst>
                    <a:ext uri="{9D8B030D-6E8A-4147-A177-3AD203B41FA5}">
                      <a16:colId xmlns:a16="http://schemas.microsoft.com/office/drawing/2014/main" val="3990477556"/>
                    </a:ext>
                  </a:extLst>
                </a:gridCol>
                <a:gridCol w="441960">
                  <a:extLst>
                    <a:ext uri="{9D8B030D-6E8A-4147-A177-3AD203B41FA5}">
                      <a16:colId xmlns:a16="http://schemas.microsoft.com/office/drawing/2014/main" val="162758253"/>
                    </a:ext>
                  </a:extLst>
                </a:gridCol>
                <a:gridCol w="441960">
                  <a:extLst>
                    <a:ext uri="{9D8B030D-6E8A-4147-A177-3AD203B41FA5}">
                      <a16:colId xmlns:a16="http://schemas.microsoft.com/office/drawing/2014/main" val="2935687496"/>
                    </a:ext>
                  </a:extLst>
                </a:gridCol>
                <a:gridCol w="441960">
                  <a:extLst>
                    <a:ext uri="{9D8B030D-6E8A-4147-A177-3AD203B41FA5}">
                      <a16:colId xmlns:a16="http://schemas.microsoft.com/office/drawing/2014/main" val="519756087"/>
                    </a:ext>
                  </a:extLst>
                </a:gridCol>
                <a:gridCol w="441960">
                  <a:extLst>
                    <a:ext uri="{9D8B030D-6E8A-4147-A177-3AD203B41FA5}">
                      <a16:colId xmlns:a16="http://schemas.microsoft.com/office/drawing/2014/main" val="1574054635"/>
                    </a:ext>
                  </a:extLst>
                </a:gridCol>
                <a:gridCol w="441960">
                  <a:extLst>
                    <a:ext uri="{9D8B030D-6E8A-4147-A177-3AD203B41FA5}">
                      <a16:colId xmlns:a16="http://schemas.microsoft.com/office/drawing/2014/main" val="4289033528"/>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9093888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6990653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0812591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96708231"/>
                  </a:ext>
                </a:extLst>
              </a:tr>
            </a:tbl>
          </a:graphicData>
        </a:graphic>
      </p:graphicFrame>
    </p:spTree>
    <p:extLst>
      <p:ext uri="{BB962C8B-B14F-4D97-AF65-F5344CB8AC3E}">
        <p14:creationId xmlns:p14="http://schemas.microsoft.com/office/powerpoint/2010/main" val="29291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BE8251F-186A-648D-9BBF-59AF8B42336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9E1FEFC-968A-CC24-850D-F4604B936B1A}"/>
              </a:ext>
            </a:extLst>
          </p:cNvPr>
          <p:cNvPicPr>
            <a:picLocks noChangeAspect="1"/>
          </p:cNvPicPr>
          <p:nvPr/>
        </p:nvPicPr>
        <p:blipFill>
          <a:blip r:embed="rId2">
            <a:extLst>
              <a:ext uri="{28A0092B-C50C-407E-A947-70E740481C1C}">
                <a14:useLocalDpi xmlns:a14="http://schemas.microsoft.com/office/drawing/2010/main" val="0"/>
              </a:ext>
            </a:extLst>
          </a:blip>
          <a:srcRect r="51667"/>
          <a:stretch>
            <a:fillRect/>
          </a:stretch>
        </p:blipFill>
        <p:spPr>
          <a:xfrm>
            <a:off x="0" y="0"/>
            <a:ext cx="4419600" cy="6858000"/>
          </a:xfrm>
          <a:prstGeom prst="rect">
            <a:avLst/>
          </a:prstGeom>
        </p:spPr>
      </p:pic>
      <p:sp>
        <p:nvSpPr>
          <p:cNvPr id="12" name="Rectangle 11">
            <a:extLst>
              <a:ext uri="{FF2B5EF4-FFF2-40B4-BE49-F238E27FC236}">
                <a16:creationId xmlns:a16="http://schemas.microsoft.com/office/drawing/2014/main" id="{3D5A49EF-0CFD-B74B-E13D-1E64A0115E8B}"/>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A223FAAD-FA4B-02F6-F7F8-A37C3D0CCD4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7386066E-9CC7-BB15-6F52-5051CCA2BE93}"/>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3086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38F120F-6937-FEDD-4785-8733D8BEBCD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936D630-BB80-BF4B-B1FE-AF7873FB2D4B}"/>
              </a:ext>
            </a:extLst>
          </p:cNvPr>
          <p:cNvPicPr>
            <a:picLocks noChangeAspect="1"/>
          </p:cNvPicPr>
          <p:nvPr/>
        </p:nvPicPr>
        <p:blipFill>
          <a:blip r:embed="rId2">
            <a:extLst>
              <a:ext uri="{28A0092B-C50C-407E-A947-70E740481C1C}">
                <a14:useLocalDpi xmlns:a14="http://schemas.microsoft.com/office/drawing/2010/main" val="0"/>
              </a:ext>
            </a:extLst>
          </a:blip>
          <a:srcRect r="51667"/>
          <a:stretch>
            <a:fillRect/>
          </a:stretch>
        </p:blipFill>
        <p:spPr>
          <a:xfrm>
            <a:off x="0" y="0"/>
            <a:ext cx="4419600" cy="6858000"/>
          </a:xfrm>
          <a:prstGeom prst="rect">
            <a:avLst/>
          </a:prstGeom>
        </p:spPr>
      </p:pic>
      <p:sp>
        <p:nvSpPr>
          <p:cNvPr id="28" name="Rectangle 27">
            <a:extLst>
              <a:ext uri="{FF2B5EF4-FFF2-40B4-BE49-F238E27FC236}">
                <a16:creationId xmlns:a16="http://schemas.microsoft.com/office/drawing/2014/main" id="{EE4D0499-7FE6-8E62-7667-8975C4DBEF77}"/>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58 connectors</a:t>
            </a:r>
          </a:p>
        </p:txBody>
      </p:sp>
      <p:sp>
        <p:nvSpPr>
          <p:cNvPr id="17" name="Rectangle 16">
            <a:extLst>
              <a:ext uri="{FF2B5EF4-FFF2-40B4-BE49-F238E27FC236}">
                <a16:creationId xmlns:a16="http://schemas.microsoft.com/office/drawing/2014/main" id="{60F45E10-F321-375A-B37A-558AA0288DA0}"/>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21546D0A-C6F3-40D5-F424-02634BBDB018}"/>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595B84C0-E90D-C279-8CBA-AE132C61B70F}"/>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920522BE-02FB-5217-BAFF-6DF9065B0A5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65844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3-8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9-14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15-20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Tree>
    <p:extLst>
      <p:ext uri="{BB962C8B-B14F-4D97-AF65-F5344CB8AC3E}">
        <p14:creationId xmlns:p14="http://schemas.microsoft.com/office/powerpoint/2010/main" val="3563450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AAA8B-8FF1-EF9C-0CFA-72600A3D22BD}"/>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DB063967-A3D0-4947-8DC3-3B5F731F4F60}"/>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4AF0FB2E-F534-CD8F-F392-08A8F9D38E8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61E5AC91-84D8-6BE5-D221-05462D1D2FA0}"/>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8C5ACC44-9DE7-7553-796E-7AE396E28E4E}"/>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7A7D184E-8F52-19FD-9717-E714E115391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BD009724-7F68-DA87-764E-9A5548CE3630}"/>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FB6E9356-7C8C-A05B-01C0-E8D242594B61}"/>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48E56782-3FFB-78B8-CFB5-DFC673ECD4B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0F092147-2921-AF29-7FBE-BD88861677B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37FC07B0-98C5-77E1-E34F-963DDF335066}"/>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FD552F72-DAA3-549B-5938-463725A5B8AD}"/>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E539418A-C1C9-68E5-870C-2471F0EF0B71}"/>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1B3F31F2-4745-E07E-D2D0-96CAF4EA8A6E}"/>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4E70FB6D-41ED-27CA-CAA7-93E797D290F8}"/>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873D0E23-0B17-6E80-EB94-413F4478F4C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FD66EFBC-BC0C-F4EF-91D4-BBDD8E0B18DD}"/>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709A1F36-578E-A812-5A58-AEA4AFF414B1}"/>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D3D0B94A-5B4F-81D3-D30F-92CFD3496B0F}"/>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7844729A-E800-0D8E-8564-3F03B17F4EC3}"/>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A6CD9E70-75B7-25B8-A05C-D672649B6F10}"/>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E14E31B-5675-2EC7-DD86-4C37B09AF06F}"/>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6CE7D73-F756-64CB-B24E-76499625256A}"/>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711312E-E0D7-25B2-6F34-8BFCF8377E93}"/>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B7C41E10-F276-867C-D398-3E99859ECF2F}"/>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A58E3CA7-5024-9BCE-882D-E33D80B86341}"/>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4512FA7C-F9A7-B973-1175-CBC238279125}"/>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33B77FFC-7EEA-517A-6E61-F001FBF8BBCA}"/>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86E2E040-25D7-B14E-6271-FF6EFBB21918}"/>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F6B72E15-D1AB-47A4-591B-407DABB444F0}"/>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13AB8616-B933-0676-E789-6B1C5DF6FE12}"/>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9E2235F4-ECB3-5504-3441-3A511E543522}"/>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216FEBAA-72D2-0946-DFFF-82A680A6D8EE}"/>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4346DFC8-27B3-3193-2228-2B3D4DF01034}"/>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E3C6A53A-C08A-C8A4-72EE-3626DA6EB561}"/>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637E82D7-E3B7-95A4-C19A-D66FEDDCCBFE}"/>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A4A3E694-BF90-B4E5-C5B8-4C0A92BEA9DD}"/>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18141EB1-741F-55CB-B0E0-6AF7C9D40AB7}"/>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A394EDFF-C4BA-F4D1-4967-DC80C5BE8CD0}"/>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3BC40A05-926B-012D-D0F2-FB331A9B739F}"/>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2D7E93F1-68A7-32B6-E3CD-A00AEECE0B32}"/>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D205D690-0D13-4F4D-1709-14B08B22C65E}"/>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E9B8A601-9E12-4F2F-B149-88180D245A4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E94BBD2A-553C-6187-B694-9D76177E5A98}"/>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BD034BEA-C6FF-815F-66F6-1E0FCFE52238}"/>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7D166FCD-CAD1-6FFA-3DC8-CC8853F08EDC}"/>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C370ABAF-979F-797D-50DB-2ABEF7322AB1}"/>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F4456534-25D2-5E92-F768-51F13702DCC9}"/>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D86934FB-7D3E-E5BC-DB9F-0A5201D4A0FE}"/>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5CD147A6-5BD6-5E2B-DCB6-8600FEE15814}"/>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E21996B4-7BEE-30DF-9588-7BC275E55D30}"/>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0F795485-E686-F111-70C9-57649208ECE5}"/>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02E76224-9982-7F67-5A67-FD64F876F23E}"/>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3BCAF026-62E1-0C7B-3C50-3B015C5834E0}"/>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8F976739-920B-B48B-80BD-61015C6ABD4A}"/>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2585226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“Twice Prime”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95E824-CD8B-A058-EB25-498A94C91105}"/>
              </a:ext>
            </a:extLst>
          </p:cNvPr>
          <p:cNvPicPr>
            <a:picLocks noChangeAspect="1"/>
          </p:cNvPicPr>
          <p:nvPr/>
        </p:nvPicPr>
        <p:blipFill>
          <a:blip r:embed="rId2">
            <a:extLst>
              <a:ext uri="{28A0092B-C50C-407E-A947-70E740481C1C}">
                <a14:useLocalDpi xmlns:a14="http://schemas.microsoft.com/office/drawing/2010/main" val="0"/>
              </a:ext>
            </a:extLst>
          </a:blip>
          <a:srcRect r="51667"/>
          <a:stretch>
            <a:fillRect/>
          </a:stretch>
        </p:blipFill>
        <p:spPr>
          <a:xfrm>
            <a:off x="0" y="0"/>
            <a:ext cx="44196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connectors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11E83D-BC4D-BC8D-4741-16EC517715BB}"/>
              </a:ext>
            </a:extLst>
          </p:cNvPr>
          <p:cNvPicPr>
            <a:picLocks noChangeAspect="1"/>
          </p:cNvPicPr>
          <p:nvPr/>
        </p:nvPicPr>
        <p:blipFill>
          <a:blip r:embed="rId2">
            <a:extLst>
              <a:ext uri="{28A0092B-C50C-407E-A947-70E740481C1C}">
                <a14:useLocalDpi xmlns:a14="http://schemas.microsoft.com/office/drawing/2010/main" val="0"/>
              </a:ext>
            </a:extLst>
          </a:blip>
          <a:srcRect r="51667"/>
          <a:stretch>
            <a:fillRect/>
          </a:stretch>
        </p:blipFill>
        <p:spPr>
          <a:xfrm>
            <a:off x="0" y="0"/>
            <a:ext cx="44196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between 20 and 60.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1 more than a multiple of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There is a clue on the die.</a:t>
            </a:r>
          </a:p>
          <a:p>
            <a:pPr algn="ctr"/>
            <a:r>
              <a:rPr lang="en-US" sz="2000" b="1" dirty="0">
                <a:solidFill>
                  <a:schemeClr val="tx1"/>
                </a:solidFill>
              </a:rPr>
              <a:t>The answer is an even number.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twice as many </a:t>
            </a:r>
          </a:p>
          <a:p>
            <a:pPr algn="ctr"/>
            <a:r>
              <a:rPr lang="en-US" sz="2000" b="1" dirty="0">
                <a:solidFill>
                  <a:schemeClr val="tx1"/>
                </a:solidFill>
              </a:rPr>
              <a:t>as a prime number.</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Two remaining numbers have a sum of 68. Eliminate both numbers.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502341-E8C2-3B0E-7718-9F405E2A7CA6}"/>
              </a:ext>
            </a:extLst>
          </p:cNvPr>
          <p:cNvPicPr>
            <a:picLocks noChangeAspect="1"/>
          </p:cNvPicPr>
          <p:nvPr/>
        </p:nvPicPr>
        <p:blipFill>
          <a:blip r:embed="rId2">
            <a:extLst>
              <a:ext uri="{28A0092B-C50C-407E-A947-70E740481C1C}">
                <a14:useLocalDpi xmlns:a14="http://schemas.microsoft.com/office/drawing/2010/main" val="0"/>
              </a:ext>
            </a:extLst>
          </a:blip>
          <a:srcRect r="51667"/>
          <a:stretch>
            <a:fillRect/>
          </a:stretch>
        </p:blipFill>
        <p:spPr>
          <a:xfrm>
            <a:off x="0" y="0"/>
            <a:ext cx="44196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6F8AB0-B6E2-DC3F-9631-77DFD8D4FBA7}"/>
              </a:ext>
            </a:extLst>
          </p:cNvPr>
          <p:cNvPicPr>
            <a:picLocks noChangeAspect="1"/>
          </p:cNvPicPr>
          <p:nvPr/>
        </p:nvPicPr>
        <p:blipFill>
          <a:blip r:embed="rId2">
            <a:extLst>
              <a:ext uri="{28A0092B-C50C-407E-A947-70E740481C1C}">
                <a14:useLocalDpi xmlns:a14="http://schemas.microsoft.com/office/drawing/2010/main" val="0"/>
              </a:ext>
            </a:extLst>
          </a:blip>
          <a:srcRect r="51667"/>
          <a:stretch>
            <a:fillRect/>
          </a:stretch>
        </p:blipFill>
        <p:spPr>
          <a:xfrm>
            <a:off x="0" y="0"/>
            <a:ext cx="44196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58 connectors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CB992-7ED5-41AB-A109-9D6F9F6B184F}"/>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40DF7230-8233-43C7-81BD-A89B8A694DE1}"/>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112FA736-F464-D860-48D3-8EF64A7D28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527B1C4C-B400-EF0D-2AFD-D3C1001BBABA}"/>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B4F46D4A-6913-595C-A618-2C4637B6E0F0}"/>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4AD723AE-6A52-4D22-88D5-D88500BAAD6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5C2BE9A0-5C5B-6BE5-7643-5B30646F56A1}"/>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3BC9FFB8-8213-E85E-45E8-BE7557899016}"/>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5C3BE760-774C-F853-2D89-2FF2BAE1DDD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0563E200-4066-315B-860A-B89CC15AC54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A0C8A4B8-B8A1-F192-E9A9-B3584367892E}"/>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BB506585-5DC2-B54B-210C-5994035D6300}"/>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E1AFFD8F-AAFC-5F6E-9D91-39B0E34973A0}"/>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46E2B44C-6B57-C464-29C8-DA2B5F9E09A5}"/>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20D3A029-BBF9-2BB1-4B19-682DBAE6D3EA}"/>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7969AD08-6C82-86A5-BF80-CFE3B008C06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16F34A79-136B-9FDC-1D4B-B53993F32E4A}"/>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87B724F6-6C85-B72E-0EDE-41B5A408955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B2548440-435A-5BA0-E8AC-13158226EA8C}"/>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8A19812C-DE1F-4480-4D04-E984BC8FCC71}"/>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B2846FF9-8D0A-98D7-85DF-62BA7E2B47A6}"/>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B3FF4E1-B5D3-7B84-10CC-52AE471A510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E7DC5CA-F0CD-EB71-4541-9F398267EB25}"/>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CE6DC34-AB4A-8BE1-2BD1-BF81D10A281F}"/>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05196C99-BEDD-6BB5-97F6-3EC2A383DDC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EFBD2A78-EF3C-2C80-C9A0-ECE67DD15D25}"/>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D468C924-B43E-BD48-5F63-659F81CD0AD1}"/>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CE05D3D1-BDEE-15FF-DBF5-26F2C166408E}"/>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4F84B550-7865-556B-DCD7-3C21260C854D}"/>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830FA4D8-7CA9-7F59-10D5-C2679CDF95B5}"/>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670EFAAA-92C5-EF37-5D48-11C890A02399}"/>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744DC34D-C0C6-4A7B-F423-8EA7AB45D224}"/>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65D35C80-98A7-CA5C-C4E1-03BD8C8C708A}"/>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21DC305D-D4B0-20F0-8E30-5F026207E109}"/>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D94A3F44-F219-0D29-42F0-3CBA63EEB967}"/>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3898E08F-6CCE-C6CD-393A-B83192982F91}"/>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BF2D9408-23C7-1AA0-0F11-132879F617F7}"/>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EAF35D6-BE90-C082-5CA3-4629A5883091}"/>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34361A8C-402A-D8EA-C2BD-2357F4E274A5}"/>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CB04D513-0CE7-C77F-8947-0B8A7B9F0EED}"/>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7F21FFBD-A7F6-5CAD-FDF7-9C7CEE7F349F}"/>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03C76CD5-8C71-C9F9-B383-17F4DC8501B0}"/>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D796F63A-ED7F-571B-D8FC-AD2C18F5B3FB}"/>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0A188D86-8213-2DAF-B07B-AC97FA5CD787}"/>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70DDAD5F-01BA-954D-C27E-AA1435CA90EE}"/>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D609A2BA-3955-127A-D2BE-B5C7872ECB75}"/>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701FF96B-4F48-44B5-885E-2EA6AA1CB140}"/>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B1BFABAA-B5AA-89CB-B7BD-C06CB9CEDE78}"/>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95276A73-85C9-A2DE-2923-800D9D42D727}"/>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5DBF883C-B5A3-044B-292F-2E7EC371EB6F}"/>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8657A4DD-B161-EBFC-7D53-A8F056BBA052}"/>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7F99E3EC-22FF-FB5A-AA6F-1F097B7DDE5E}"/>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5F587174-9E55-23B6-B758-0D9662B44F12}"/>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8B27BC92-0678-7BA7-1E13-E235763C3BDC}"/>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C09DA738-02D1-FF89-6BB8-6341AAE9BF4A}"/>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3298623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B0DFC46-F27C-66CB-389B-C85E827B188A}"/>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E0556926-1D20-9AF3-2127-3F29BD611639}"/>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“Twice Prime”</a:t>
            </a:r>
          </a:p>
        </p:txBody>
      </p:sp>
      <p:sp>
        <p:nvSpPr>
          <p:cNvPr id="4" name="Rectangle 3">
            <a:extLst>
              <a:ext uri="{FF2B5EF4-FFF2-40B4-BE49-F238E27FC236}">
                <a16:creationId xmlns:a16="http://schemas.microsoft.com/office/drawing/2014/main" id="{FA22B163-36CF-A677-0437-404CDBD64F16}"/>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9BAFB108-CFAA-3777-036F-AB9B21144F8C}"/>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2D1FC46F-592F-8568-3D35-8C30E8FAC5AD}"/>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6799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20340</TotalTime>
  <Words>2206</Words>
  <Application>Microsoft Office PowerPoint</Application>
  <PresentationFormat>On-screen Show (4:3)</PresentationFormat>
  <Paragraphs>609</Paragraphs>
  <Slides>20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251</cp:revision>
  <dcterms:created xsi:type="dcterms:W3CDTF">2020-11-09T02:38:45Z</dcterms:created>
  <dcterms:modified xsi:type="dcterms:W3CDTF">2026-01-21T00:48:25Z</dcterms:modified>
</cp:coreProperties>
</file>