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442" r:id="rId10"/>
    <p:sldId id="2443" r:id="rId11"/>
    <p:sldId id="2444" r:id="rId12"/>
    <p:sldId id="2445" r:id="rId13"/>
    <p:sldId id="2446" r:id="rId14"/>
    <p:sldId id="2642" r:id="rId15"/>
    <p:sldId id="2448" r:id="rId16"/>
    <p:sldId id="2449" r:id="rId17"/>
    <p:sldId id="2450" r:id="rId18"/>
    <p:sldId id="2451" r:id="rId19"/>
    <p:sldId id="2452"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03AD-ED8E-2C9B-2D36-FE0CDCE2E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44214-3EB9-6A62-186A-68F5DBA36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79A0-27EA-FAF8-7966-032D8B92A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27DA3C-FC7F-1336-A074-4B490DB27F11}"/>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75561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C5FF-0166-1332-E585-34344A54F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FE4B2-4AFA-4659-899B-9BF3D62DD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1B359-3046-545D-F1EA-B5A164CABC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7D9DEA-7D2F-BB86-BC36-DEB09C887D4F}"/>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34712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E513D2-F63C-A199-F74E-723CCAB33F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2DE76F-4772-FB69-7D5A-4D771D25732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70CDCD1-C6A4-4122-7D2D-E0D6CD4C8E1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ECCBDBE-71F2-DDC5-0364-35E28D84B36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C285974A-803F-9762-4A31-BD43B4ECBB6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5F0F399-5129-9A31-7AE9-594AA0E46F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C33879B-0D29-EFE9-3BE6-3C6B0C34169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6090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997C916-9A00-BF48-346C-80295271A3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484BE1-A789-A268-2270-5010B37442E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7200" y="0"/>
            <a:ext cx="3759200" cy="5638800"/>
          </a:xfrm>
          <a:prstGeom prst="rect">
            <a:avLst/>
          </a:prstGeom>
        </p:spPr>
      </p:pic>
      <p:sp>
        <p:nvSpPr>
          <p:cNvPr id="17" name="Rectangle 16">
            <a:extLst>
              <a:ext uri="{FF2B5EF4-FFF2-40B4-BE49-F238E27FC236}">
                <a16:creationId xmlns:a16="http://schemas.microsoft.com/office/drawing/2014/main" id="{2D90F751-D47A-0E9D-5487-8A904F9931E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D94D37F-23C4-FB25-B4B7-294079ED595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AF867D3-6DAC-84D1-C40F-C6E45DB7717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A1080CA-1B14-AADF-7B48-C60EC5781CA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63430F13-FA78-B886-9D5E-4CE272789C0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between 25 and 65.</a:t>
            </a:r>
          </a:p>
        </p:txBody>
      </p:sp>
      <p:sp>
        <p:nvSpPr>
          <p:cNvPr id="29" name="Rectangle 28">
            <a:extLst>
              <a:ext uri="{FF2B5EF4-FFF2-40B4-BE49-F238E27FC236}">
                <a16:creationId xmlns:a16="http://schemas.microsoft.com/office/drawing/2014/main" id="{B809D949-F4C2-51BE-202D-F2606EC0677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a:extLst>
              <a:ext uri="{FF2B5EF4-FFF2-40B4-BE49-F238E27FC236}">
                <a16:creationId xmlns:a16="http://schemas.microsoft.com/office/drawing/2014/main" id="{B79FE38E-33A3-BF23-F631-0FCF1F8EE2F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the number showing on the top.</a:t>
            </a:r>
          </a:p>
        </p:txBody>
      </p:sp>
      <p:sp>
        <p:nvSpPr>
          <p:cNvPr id="31" name="Rectangle 30">
            <a:extLst>
              <a:ext uri="{FF2B5EF4-FFF2-40B4-BE49-F238E27FC236}">
                <a16:creationId xmlns:a16="http://schemas.microsoft.com/office/drawing/2014/main" id="{05C7F14E-8C9E-4A64-85AC-49354E6D7E4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a:t>
            </a:r>
          </a:p>
          <a:p>
            <a:pPr algn="ctr"/>
            <a:r>
              <a:rPr lang="en-US" sz="2000" b="1" dirty="0">
                <a:solidFill>
                  <a:schemeClr val="tx1"/>
                </a:solidFill>
              </a:rPr>
              <a:t>exactly 10 factors.</a:t>
            </a:r>
          </a:p>
        </p:txBody>
      </p:sp>
      <p:sp>
        <p:nvSpPr>
          <p:cNvPr id="14" name="TextBox 13">
            <a:extLst>
              <a:ext uri="{FF2B5EF4-FFF2-40B4-BE49-F238E27FC236}">
                <a16:creationId xmlns:a16="http://schemas.microsoft.com/office/drawing/2014/main" id="{E7F579F0-0600-A9A7-B235-0226672DDFD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8D2CB85-BF40-3D9B-D723-220924B1462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2BAE17E-E590-B77E-D3DD-88E517A4698C}"/>
              </a:ext>
            </a:extLst>
          </p:cNvPr>
          <p:cNvGraphicFramePr>
            <a:graphicFrameLocks noGrp="1"/>
          </p:cNvGraphicFramePr>
          <p:nvPr>
            <p:extLst>
              <p:ext uri="{D42A27DB-BD31-4B8C-83A1-F6EECF244321}">
                <p14:modId xmlns:p14="http://schemas.microsoft.com/office/powerpoint/2010/main" val="285252435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394476"/>
                    </a:ext>
                  </a:extLst>
                </a:gridCol>
                <a:gridCol w="441960">
                  <a:extLst>
                    <a:ext uri="{9D8B030D-6E8A-4147-A177-3AD203B41FA5}">
                      <a16:colId xmlns:a16="http://schemas.microsoft.com/office/drawing/2014/main" val="2098735034"/>
                    </a:ext>
                  </a:extLst>
                </a:gridCol>
                <a:gridCol w="441960">
                  <a:extLst>
                    <a:ext uri="{9D8B030D-6E8A-4147-A177-3AD203B41FA5}">
                      <a16:colId xmlns:a16="http://schemas.microsoft.com/office/drawing/2014/main" val="3070929880"/>
                    </a:ext>
                  </a:extLst>
                </a:gridCol>
                <a:gridCol w="441960">
                  <a:extLst>
                    <a:ext uri="{9D8B030D-6E8A-4147-A177-3AD203B41FA5}">
                      <a16:colId xmlns:a16="http://schemas.microsoft.com/office/drawing/2014/main" val="1799244732"/>
                    </a:ext>
                  </a:extLst>
                </a:gridCol>
                <a:gridCol w="441960">
                  <a:extLst>
                    <a:ext uri="{9D8B030D-6E8A-4147-A177-3AD203B41FA5}">
                      <a16:colId xmlns:a16="http://schemas.microsoft.com/office/drawing/2014/main" val="2249958361"/>
                    </a:ext>
                  </a:extLst>
                </a:gridCol>
                <a:gridCol w="441960">
                  <a:extLst>
                    <a:ext uri="{9D8B030D-6E8A-4147-A177-3AD203B41FA5}">
                      <a16:colId xmlns:a16="http://schemas.microsoft.com/office/drawing/2014/main" val="4217335820"/>
                    </a:ext>
                  </a:extLst>
                </a:gridCol>
                <a:gridCol w="441960">
                  <a:extLst>
                    <a:ext uri="{9D8B030D-6E8A-4147-A177-3AD203B41FA5}">
                      <a16:colId xmlns:a16="http://schemas.microsoft.com/office/drawing/2014/main" val="25287613"/>
                    </a:ext>
                  </a:extLst>
                </a:gridCol>
                <a:gridCol w="441960">
                  <a:extLst>
                    <a:ext uri="{9D8B030D-6E8A-4147-A177-3AD203B41FA5}">
                      <a16:colId xmlns:a16="http://schemas.microsoft.com/office/drawing/2014/main" val="2078542929"/>
                    </a:ext>
                  </a:extLst>
                </a:gridCol>
                <a:gridCol w="441960">
                  <a:extLst>
                    <a:ext uri="{9D8B030D-6E8A-4147-A177-3AD203B41FA5}">
                      <a16:colId xmlns:a16="http://schemas.microsoft.com/office/drawing/2014/main" val="3232666121"/>
                    </a:ext>
                  </a:extLst>
                </a:gridCol>
                <a:gridCol w="441960">
                  <a:extLst>
                    <a:ext uri="{9D8B030D-6E8A-4147-A177-3AD203B41FA5}">
                      <a16:colId xmlns:a16="http://schemas.microsoft.com/office/drawing/2014/main" val="269184253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64374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967605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93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7483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7825372"/>
                  </a:ext>
                </a:extLst>
              </a:tr>
            </a:tbl>
          </a:graphicData>
        </a:graphic>
      </p:graphicFrame>
    </p:spTree>
    <p:extLst>
      <p:ext uri="{BB962C8B-B14F-4D97-AF65-F5344CB8AC3E}">
        <p14:creationId xmlns:p14="http://schemas.microsoft.com/office/powerpoint/2010/main" val="1625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49A55B-7626-8188-2B31-E66DF09105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2994CA1-1240-B72E-657F-182842EE9E0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E18B486-9A83-C354-0A69-8C1045E9602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8B2EFBE-F733-F876-A678-6012A047C55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8758045-F8D3-26D4-DEE8-DBA5EDF7FF3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237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3167A1-F2C1-13F7-1E87-D22B03DF3E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42D765-FFB9-51F0-4E16-D9B69905BB9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5258CFE-E4DC-804E-263A-8F2EA000E5C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pegs</a:t>
            </a:r>
          </a:p>
        </p:txBody>
      </p:sp>
      <p:sp>
        <p:nvSpPr>
          <p:cNvPr id="17" name="Rectangle 16">
            <a:extLst>
              <a:ext uri="{FF2B5EF4-FFF2-40B4-BE49-F238E27FC236}">
                <a16:creationId xmlns:a16="http://schemas.microsoft.com/office/drawing/2014/main" id="{0C361D29-9880-A864-E21F-588D6A67AD8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4246A7C6-9117-5373-8F9F-E7F648765F0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64C4813-168C-B0DA-EA12-B58A7187126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8351956-C125-A58B-D612-48017832129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907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B688-E527-B16F-079B-B520E359EE5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A7C403B0-7C9D-D1C8-C8C0-C728380A9EE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98381915-006E-B439-645C-0A1D9B82D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B6131A2-79E6-99F0-4CD7-51F01B3F5AE9}"/>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38145A6E-F8D7-1EC2-8B5E-1E12745CD8D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72A4B44-7190-B299-C8D6-F632964363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A033B9F5-244D-FE77-9105-6CA5C2EEDBA4}"/>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48DA0197-60B2-ED90-AC81-87F6A1DE545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FF2D8312-5CE0-73CB-B656-18A767A3D0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F7485892-7584-4E16-5FA5-15EA71096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0E8964BE-2176-9A7A-2711-87AFA2820DC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933FA287-A3E0-0219-61D8-081C8C67D21A}"/>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F6B321EF-5386-ED2E-6BC8-AA45CC241F4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665DAD10-790D-0199-07AE-AAA03B1452A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A9FF0EF9-E2B1-D61B-5BAE-76FE2B056812}"/>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038117B-D150-0B6A-377B-24094297EC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784BFF3A-2B3D-A4BB-858F-DB5D5FEDFF68}"/>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90DBE2F-4CF9-A0A7-A68C-E1BE18EDE8C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A502F959-BDC5-B29F-38B6-6A4032E92436}"/>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26092D6-A39A-6BB1-748C-DC589B317140}"/>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9321F8C3-C9C3-6244-B508-E6527CA0C55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2257C27-5AD3-88C8-CC41-3AD49D879B3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87019D1-62D4-3730-ACFA-4669B9CC5C4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CA0537-443E-414B-1732-E921E7785FD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1C86CAE2-F312-CD6B-6E63-D3EBB4561E4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CA9172A1-00DE-5707-32C7-C0003C51ECF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0D9D417A-F906-F4E0-C4D2-DABF61EA151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26FFB494-109E-CDE3-0177-754FB708DD04}"/>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22240205-1785-5A5C-CB68-212494E5B68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3B9A216D-19BB-381E-6C4A-DF918277D479}"/>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89E0204E-1886-BB22-A998-3499A9F666DA}"/>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461EB74F-3EAA-8BB2-C9AB-EDF30AD5AC92}"/>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0E5F7E64-2ABE-9AB3-C5B7-9816B7B4779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F2D2B6B-5071-6BAF-7A75-8D162607C84F}"/>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05B39D87-714E-87A6-6FE5-36B8C915E122}"/>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0D8499DE-D276-84A9-F2EB-433A096D531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976B9F9-B328-ED43-B76E-F7AADB8F860D}"/>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1C8E2F9-6DFE-A481-0F77-EC5C255D6B9C}"/>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C66B3679-E905-5F98-2CC1-6A3052F7150D}"/>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D7AD8929-F61B-F157-99E5-5EE2B0268491}"/>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A1F39AFF-0A2C-BFB7-D3E9-0C4A0F887775}"/>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4E88307B-20A4-824A-EA48-09B3775E477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EE7B876-BA70-7404-EA9A-F2344A1AE23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3662775E-08EB-A5FB-D214-E446A7BB72B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BDCA6E85-B74F-2887-6548-77BBA89D461F}"/>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B216D763-C471-75EC-D63F-611EC0033E2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0E10B0BD-A342-1845-D50F-4D10188187C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8988B71B-800F-11F3-2C22-E7EE45E49AAF}"/>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08133E99-67CC-6986-3E38-B9BA66E588C8}"/>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247882A5-D628-6A5F-13CC-0C8D098DD604}"/>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7C176E18-3B23-F93B-51CA-EA838B3CF23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EAC41890-5E4E-160F-A50B-4672C479C75A}"/>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9CB55255-0276-90D3-6E3F-FBC4031134D7}"/>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29519813-D91B-F635-13C6-234CE400CC09}"/>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EA35AE9-E49A-AE91-E527-8668D4C519DB}"/>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13888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B1882C-91D9-7F74-BE78-BF2412671C5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2542016-5C66-C11D-B2EA-BF9293EE4BE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“Factors Exactly”</a:t>
            </a:r>
          </a:p>
        </p:txBody>
      </p:sp>
      <p:sp>
        <p:nvSpPr>
          <p:cNvPr id="4" name="Rectangle 3">
            <a:extLst>
              <a:ext uri="{FF2B5EF4-FFF2-40B4-BE49-F238E27FC236}">
                <a16:creationId xmlns:a16="http://schemas.microsoft.com/office/drawing/2014/main" id="{0E9D4A67-ADF1-2192-6292-4055A421ECD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432FE53-0243-CBAD-5F9E-C80C068BA9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70616C1-E41C-738D-60AD-8319CDCB198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882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1CAB27-7D29-1B4C-D559-F13F2FD907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19ACDB-582E-08ED-D40F-74EFB256305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7C1D2CD-6133-1BA7-774C-A39989A7223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12FC2B4-7B91-57C1-972A-521E48B55D7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25A916EC-7ADF-8433-C00E-236AB21BECE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5FCE4D5-6E19-D8D1-6AF0-AE41DE442DC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F7A4A40-7406-58FB-D56F-9D9CA898224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01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3E1E8F-E3DB-D4FE-E296-73A3352E64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7DD991-9EE4-902F-C9BE-872C1F8A00E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7200" y="0"/>
            <a:ext cx="3759200" cy="5638800"/>
          </a:xfrm>
          <a:prstGeom prst="rect">
            <a:avLst/>
          </a:prstGeom>
        </p:spPr>
      </p:pic>
      <p:graphicFrame>
        <p:nvGraphicFramePr>
          <p:cNvPr id="2" name="Table 1">
            <a:extLst>
              <a:ext uri="{FF2B5EF4-FFF2-40B4-BE49-F238E27FC236}">
                <a16:creationId xmlns:a16="http://schemas.microsoft.com/office/drawing/2014/main" id="{3C5D27CD-872C-D29A-01B9-692BBDB513FC}"/>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394476"/>
                    </a:ext>
                  </a:extLst>
                </a:gridCol>
                <a:gridCol w="441960">
                  <a:extLst>
                    <a:ext uri="{9D8B030D-6E8A-4147-A177-3AD203B41FA5}">
                      <a16:colId xmlns:a16="http://schemas.microsoft.com/office/drawing/2014/main" val="2098735034"/>
                    </a:ext>
                  </a:extLst>
                </a:gridCol>
                <a:gridCol w="441960">
                  <a:extLst>
                    <a:ext uri="{9D8B030D-6E8A-4147-A177-3AD203B41FA5}">
                      <a16:colId xmlns:a16="http://schemas.microsoft.com/office/drawing/2014/main" val="3070929880"/>
                    </a:ext>
                  </a:extLst>
                </a:gridCol>
                <a:gridCol w="441960">
                  <a:extLst>
                    <a:ext uri="{9D8B030D-6E8A-4147-A177-3AD203B41FA5}">
                      <a16:colId xmlns:a16="http://schemas.microsoft.com/office/drawing/2014/main" val="1799244732"/>
                    </a:ext>
                  </a:extLst>
                </a:gridCol>
                <a:gridCol w="441960">
                  <a:extLst>
                    <a:ext uri="{9D8B030D-6E8A-4147-A177-3AD203B41FA5}">
                      <a16:colId xmlns:a16="http://schemas.microsoft.com/office/drawing/2014/main" val="2249958361"/>
                    </a:ext>
                  </a:extLst>
                </a:gridCol>
                <a:gridCol w="441960">
                  <a:extLst>
                    <a:ext uri="{9D8B030D-6E8A-4147-A177-3AD203B41FA5}">
                      <a16:colId xmlns:a16="http://schemas.microsoft.com/office/drawing/2014/main" val="4217335820"/>
                    </a:ext>
                  </a:extLst>
                </a:gridCol>
                <a:gridCol w="441960">
                  <a:extLst>
                    <a:ext uri="{9D8B030D-6E8A-4147-A177-3AD203B41FA5}">
                      <a16:colId xmlns:a16="http://schemas.microsoft.com/office/drawing/2014/main" val="25287613"/>
                    </a:ext>
                  </a:extLst>
                </a:gridCol>
                <a:gridCol w="441960">
                  <a:extLst>
                    <a:ext uri="{9D8B030D-6E8A-4147-A177-3AD203B41FA5}">
                      <a16:colId xmlns:a16="http://schemas.microsoft.com/office/drawing/2014/main" val="2078542929"/>
                    </a:ext>
                  </a:extLst>
                </a:gridCol>
                <a:gridCol w="441960">
                  <a:extLst>
                    <a:ext uri="{9D8B030D-6E8A-4147-A177-3AD203B41FA5}">
                      <a16:colId xmlns:a16="http://schemas.microsoft.com/office/drawing/2014/main" val="3232666121"/>
                    </a:ext>
                  </a:extLst>
                </a:gridCol>
                <a:gridCol w="441960">
                  <a:extLst>
                    <a:ext uri="{9D8B030D-6E8A-4147-A177-3AD203B41FA5}">
                      <a16:colId xmlns:a16="http://schemas.microsoft.com/office/drawing/2014/main" val="269184253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64374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967605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93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7483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7825372"/>
                  </a:ext>
                </a:extLst>
              </a:tr>
            </a:tbl>
          </a:graphicData>
        </a:graphic>
      </p:graphicFrame>
      <p:graphicFrame>
        <p:nvGraphicFramePr>
          <p:cNvPr id="4" name="Table 3">
            <a:extLst>
              <a:ext uri="{FF2B5EF4-FFF2-40B4-BE49-F238E27FC236}">
                <a16:creationId xmlns:a16="http://schemas.microsoft.com/office/drawing/2014/main" id="{3EFFB627-2038-3CC2-4467-0646A5F76FAB}"/>
              </a:ext>
            </a:extLst>
          </p:cNvPr>
          <p:cNvGraphicFramePr>
            <a:graphicFrameLocks noGrp="1"/>
          </p:cNvGraphicFramePr>
          <p:nvPr>
            <p:extLst>
              <p:ext uri="{D42A27DB-BD31-4B8C-83A1-F6EECF244321}">
                <p14:modId xmlns:p14="http://schemas.microsoft.com/office/powerpoint/2010/main" val="412877186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394476"/>
                    </a:ext>
                  </a:extLst>
                </a:gridCol>
                <a:gridCol w="441960">
                  <a:extLst>
                    <a:ext uri="{9D8B030D-6E8A-4147-A177-3AD203B41FA5}">
                      <a16:colId xmlns:a16="http://schemas.microsoft.com/office/drawing/2014/main" val="2098735034"/>
                    </a:ext>
                  </a:extLst>
                </a:gridCol>
                <a:gridCol w="441960">
                  <a:extLst>
                    <a:ext uri="{9D8B030D-6E8A-4147-A177-3AD203B41FA5}">
                      <a16:colId xmlns:a16="http://schemas.microsoft.com/office/drawing/2014/main" val="3070929880"/>
                    </a:ext>
                  </a:extLst>
                </a:gridCol>
                <a:gridCol w="441960">
                  <a:extLst>
                    <a:ext uri="{9D8B030D-6E8A-4147-A177-3AD203B41FA5}">
                      <a16:colId xmlns:a16="http://schemas.microsoft.com/office/drawing/2014/main" val="1799244732"/>
                    </a:ext>
                  </a:extLst>
                </a:gridCol>
                <a:gridCol w="441960">
                  <a:extLst>
                    <a:ext uri="{9D8B030D-6E8A-4147-A177-3AD203B41FA5}">
                      <a16:colId xmlns:a16="http://schemas.microsoft.com/office/drawing/2014/main" val="2249958361"/>
                    </a:ext>
                  </a:extLst>
                </a:gridCol>
                <a:gridCol w="441960">
                  <a:extLst>
                    <a:ext uri="{9D8B030D-6E8A-4147-A177-3AD203B41FA5}">
                      <a16:colId xmlns:a16="http://schemas.microsoft.com/office/drawing/2014/main" val="4217335820"/>
                    </a:ext>
                  </a:extLst>
                </a:gridCol>
                <a:gridCol w="441960">
                  <a:extLst>
                    <a:ext uri="{9D8B030D-6E8A-4147-A177-3AD203B41FA5}">
                      <a16:colId xmlns:a16="http://schemas.microsoft.com/office/drawing/2014/main" val="25287613"/>
                    </a:ext>
                  </a:extLst>
                </a:gridCol>
                <a:gridCol w="441960">
                  <a:extLst>
                    <a:ext uri="{9D8B030D-6E8A-4147-A177-3AD203B41FA5}">
                      <a16:colId xmlns:a16="http://schemas.microsoft.com/office/drawing/2014/main" val="2078542929"/>
                    </a:ext>
                  </a:extLst>
                </a:gridCol>
                <a:gridCol w="441960">
                  <a:extLst>
                    <a:ext uri="{9D8B030D-6E8A-4147-A177-3AD203B41FA5}">
                      <a16:colId xmlns:a16="http://schemas.microsoft.com/office/drawing/2014/main" val="3232666121"/>
                    </a:ext>
                  </a:extLst>
                </a:gridCol>
                <a:gridCol w="441960">
                  <a:extLst>
                    <a:ext uri="{9D8B030D-6E8A-4147-A177-3AD203B41FA5}">
                      <a16:colId xmlns:a16="http://schemas.microsoft.com/office/drawing/2014/main" val="269184253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64374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967605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293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7483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57825372"/>
                  </a:ext>
                </a:extLst>
              </a:tr>
            </a:tbl>
          </a:graphicData>
        </a:graphic>
      </p:graphicFrame>
      <p:graphicFrame>
        <p:nvGraphicFramePr>
          <p:cNvPr id="5" name="Table 4">
            <a:extLst>
              <a:ext uri="{FF2B5EF4-FFF2-40B4-BE49-F238E27FC236}">
                <a16:creationId xmlns:a16="http://schemas.microsoft.com/office/drawing/2014/main" id="{476BAA1C-7EA6-4FD1-019E-C8E2440D79E1}"/>
              </a:ext>
            </a:extLst>
          </p:cNvPr>
          <p:cNvGraphicFramePr>
            <a:graphicFrameLocks noGrp="1"/>
          </p:cNvGraphicFramePr>
          <p:nvPr>
            <p:extLst>
              <p:ext uri="{D42A27DB-BD31-4B8C-83A1-F6EECF244321}">
                <p14:modId xmlns:p14="http://schemas.microsoft.com/office/powerpoint/2010/main" val="134679510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394476"/>
                    </a:ext>
                  </a:extLst>
                </a:gridCol>
                <a:gridCol w="441960">
                  <a:extLst>
                    <a:ext uri="{9D8B030D-6E8A-4147-A177-3AD203B41FA5}">
                      <a16:colId xmlns:a16="http://schemas.microsoft.com/office/drawing/2014/main" val="2098735034"/>
                    </a:ext>
                  </a:extLst>
                </a:gridCol>
                <a:gridCol w="441960">
                  <a:extLst>
                    <a:ext uri="{9D8B030D-6E8A-4147-A177-3AD203B41FA5}">
                      <a16:colId xmlns:a16="http://schemas.microsoft.com/office/drawing/2014/main" val="3070929880"/>
                    </a:ext>
                  </a:extLst>
                </a:gridCol>
                <a:gridCol w="441960">
                  <a:extLst>
                    <a:ext uri="{9D8B030D-6E8A-4147-A177-3AD203B41FA5}">
                      <a16:colId xmlns:a16="http://schemas.microsoft.com/office/drawing/2014/main" val="1799244732"/>
                    </a:ext>
                  </a:extLst>
                </a:gridCol>
                <a:gridCol w="441960">
                  <a:extLst>
                    <a:ext uri="{9D8B030D-6E8A-4147-A177-3AD203B41FA5}">
                      <a16:colId xmlns:a16="http://schemas.microsoft.com/office/drawing/2014/main" val="2249958361"/>
                    </a:ext>
                  </a:extLst>
                </a:gridCol>
                <a:gridCol w="441960">
                  <a:extLst>
                    <a:ext uri="{9D8B030D-6E8A-4147-A177-3AD203B41FA5}">
                      <a16:colId xmlns:a16="http://schemas.microsoft.com/office/drawing/2014/main" val="4217335820"/>
                    </a:ext>
                  </a:extLst>
                </a:gridCol>
                <a:gridCol w="441960">
                  <a:extLst>
                    <a:ext uri="{9D8B030D-6E8A-4147-A177-3AD203B41FA5}">
                      <a16:colId xmlns:a16="http://schemas.microsoft.com/office/drawing/2014/main" val="25287613"/>
                    </a:ext>
                  </a:extLst>
                </a:gridCol>
                <a:gridCol w="441960">
                  <a:extLst>
                    <a:ext uri="{9D8B030D-6E8A-4147-A177-3AD203B41FA5}">
                      <a16:colId xmlns:a16="http://schemas.microsoft.com/office/drawing/2014/main" val="2078542929"/>
                    </a:ext>
                  </a:extLst>
                </a:gridCol>
                <a:gridCol w="441960">
                  <a:extLst>
                    <a:ext uri="{9D8B030D-6E8A-4147-A177-3AD203B41FA5}">
                      <a16:colId xmlns:a16="http://schemas.microsoft.com/office/drawing/2014/main" val="3232666121"/>
                    </a:ext>
                  </a:extLst>
                </a:gridCol>
                <a:gridCol w="441960">
                  <a:extLst>
                    <a:ext uri="{9D8B030D-6E8A-4147-A177-3AD203B41FA5}">
                      <a16:colId xmlns:a16="http://schemas.microsoft.com/office/drawing/2014/main" val="269184253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64374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1967605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293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7483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57825372"/>
                  </a:ext>
                </a:extLst>
              </a:tr>
            </a:tbl>
          </a:graphicData>
        </a:graphic>
      </p:graphicFrame>
      <p:graphicFrame>
        <p:nvGraphicFramePr>
          <p:cNvPr id="6" name="Table 5">
            <a:extLst>
              <a:ext uri="{FF2B5EF4-FFF2-40B4-BE49-F238E27FC236}">
                <a16:creationId xmlns:a16="http://schemas.microsoft.com/office/drawing/2014/main" id="{B2BE7C8C-9E17-C043-0CD1-FF7EBDAFFA71}"/>
              </a:ext>
            </a:extLst>
          </p:cNvPr>
          <p:cNvGraphicFramePr>
            <a:graphicFrameLocks noGrp="1"/>
          </p:cNvGraphicFramePr>
          <p:nvPr>
            <p:extLst>
              <p:ext uri="{D42A27DB-BD31-4B8C-83A1-F6EECF244321}">
                <p14:modId xmlns:p14="http://schemas.microsoft.com/office/powerpoint/2010/main" val="251324393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394476"/>
                    </a:ext>
                  </a:extLst>
                </a:gridCol>
                <a:gridCol w="441960">
                  <a:extLst>
                    <a:ext uri="{9D8B030D-6E8A-4147-A177-3AD203B41FA5}">
                      <a16:colId xmlns:a16="http://schemas.microsoft.com/office/drawing/2014/main" val="2098735034"/>
                    </a:ext>
                  </a:extLst>
                </a:gridCol>
                <a:gridCol w="441960">
                  <a:extLst>
                    <a:ext uri="{9D8B030D-6E8A-4147-A177-3AD203B41FA5}">
                      <a16:colId xmlns:a16="http://schemas.microsoft.com/office/drawing/2014/main" val="3070929880"/>
                    </a:ext>
                  </a:extLst>
                </a:gridCol>
                <a:gridCol w="441960">
                  <a:extLst>
                    <a:ext uri="{9D8B030D-6E8A-4147-A177-3AD203B41FA5}">
                      <a16:colId xmlns:a16="http://schemas.microsoft.com/office/drawing/2014/main" val="1799244732"/>
                    </a:ext>
                  </a:extLst>
                </a:gridCol>
                <a:gridCol w="441960">
                  <a:extLst>
                    <a:ext uri="{9D8B030D-6E8A-4147-A177-3AD203B41FA5}">
                      <a16:colId xmlns:a16="http://schemas.microsoft.com/office/drawing/2014/main" val="2249958361"/>
                    </a:ext>
                  </a:extLst>
                </a:gridCol>
                <a:gridCol w="441960">
                  <a:extLst>
                    <a:ext uri="{9D8B030D-6E8A-4147-A177-3AD203B41FA5}">
                      <a16:colId xmlns:a16="http://schemas.microsoft.com/office/drawing/2014/main" val="4217335820"/>
                    </a:ext>
                  </a:extLst>
                </a:gridCol>
                <a:gridCol w="441960">
                  <a:extLst>
                    <a:ext uri="{9D8B030D-6E8A-4147-A177-3AD203B41FA5}">
                      <a16:colId xmlns:a16="http://schemas.microsoft.com/office/drawing/2014/main" val="25287613"/>
                    </a:ext>
                  </a:extLst>
                </a:gridCol>
                <a:gridCol w="441960">
                  <a:extLst>
                    <a:ext uri="{9D8B030D-6E8A-4147-A177-3AD203B41FA5}">
                      <a16:colId xmlns:a16="http://schemas.microsoft.com/office/drawing/2014/main" val="2078542929"/>
                    </a:ext>
                  </a:extLst>
                </a:gridCol>
                <a:gridCol w="441960">
                  <a:extLst>
                    <a:ext uri="{9D8B030D-6E8A-4147-A177-3AD203B41FA5}">
                      <a16:colId xmlns:a16="http://schemas.microsoft.com/office/drawing/2014/main" val="3232666121"/>
                    </a:ext>
                  </a:extLst>
                </a:gridCol>
                <a:gridCol w="441960">
                  <a:extLst>
                    <a:ext uri="{9D8B030D-6E8A-4147-A177-3AD203B41FA5}">
                      <a16:colId xmlns:a16="http://schemas.microsoft.com/office/drawing/2014/main" val="269184253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8964374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1967605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293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7483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57825372"/>
                  </a:ext>
                </a:extLst>
              </a:tr>
            </a:tbl>
          </a:graphicData>
        </a:graphic>
      </p:graphicFrame>
      <p:graphicFrame>
        <p:nvGraphicFramePr>
          <p:cNvPr id="7" name="Table 6">
            <a:extLst>
              <a:ext uri="{FF2B5EF4-FFF2-40B4-BE49-F238E27FC236}">
                <a16:creationId xmlns:a16="http://schemas.microsoft.com/office/drawing/2014/main" id="{6DE937D8-A3ED-EEE1-75F8-3518588672FA}"/>
              </a:ext>
            </a:extLst>
          </p:cNvPr>
          <p:cNvGraphicFramePr>
            <a:graphicFrameLocks noGrp="1"/>
          </p:cNvGraphicFramePr>
          <p:nvPr>
            <p:extLst>
              <p:ext uri="{D42A27DB-BD31-4B8C-83A1-F6EECF244321}">
                <p14:modId xmlns:p14="http://schemas.microsoft.com/office/powerpoint/2010/main" val="266073564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70394476"/>
                    </a:ext>
                  </a:extLst>
                </a:gridCol>
                <a:gridCol w="441960">
                  <a:extLst>
                    <a:ext uri="{9D8B030D-6E8A-4147-A177-3AD203B41FA5}">
                      <a16:colId xmlns:a16="http://schemas.microsoft.com/office/drawing/2014/main" val="2098735034"/>
                    </a:ext>
                  </a:extLst>
                </a:gridCol>
                <a:gridCol w="441960">
                  <a:extLst>
                    <a:ext uri="{9D8B030D-6E8A-4147-A177-3AD203B41FA5}">
                      <a16:colId xmlns:a16="http://schemas.microsoft.com/office/drawing/2014/main" val="3070929880"/>
                    </a:ext>
                  </a:extLst>
                </a:gridCol>
                <a:gridCol w="441960">
                  <a:extLst>
                    <a:ext uri="{9D8B030D-6E8A-4147-A177-3AD203B41FA5}">
                      <a16:colId xmlns:a16="http://schemas.microsoft.com/office/drawing/2014/main" val="1799244732"/>
                    </a:ext>
                  </a:extLst>
                </a:gridCol>
                <a:gridCol w="441960">
                  <a:extLst>
                    <a:ext uri="{9D8B030D-6E8A-4147-A177-3AD203B41FA5}">
                      <a16:colId xmlns:a16="http://schemas.microsoft.com/office/drawing/2014/main" val="2249958361"/>
                    </a:ext>
                  </a:extLst>
                </a:gridCol>
                <a:gridCol w="441960">
                  <a:extLst>
                    <a:ext uri="{9D8B030D-6E8A-4147-A177-3AD203B41FA5}">
                      <a16:colId xmlns:a16="http://schemas.microsoft.com/office/drawing/2014/main" val="4217335820"/>
                    </a:ext>
                  </a:extLst>
                </a:gridCol>
                <a:gridCol w="441960">
                  <a:extLst>
                    <a:ext uri="{9D8B030D-6E8A-4147-A177-3AD203B41FA5}">
                      <a16:colId xmlns:a16="http://schemas.microsoft.com/office/drawing/2014/main" val="25287613"/>
                    </a:ext>
                  </a:extLst>
                </a:gridCol>
                <a:gridCol w="441960">
                  <a:extLst>
                    <a:ext uri="{9D8B030D-6E8A-4147-A177-3AD203B41FA5}">
                      <a16:colId xmlns:a16="http://schemas.microsoft.com/office/drawing/2014/main" val="2078542929"/>
                    </a:ext>
                  </a:extLst>
                </a:gridCol>
                <a:gridCol w="441960">
                  <a:extLst>
                    <a:ext uri="{9D8B030D-6E8A-4147-A177-3AD203B41FA5}">
                      <a16:colId xmlns:a16="http://schemas.microsoft.com/office/drawing/2014/main" val="3232666121"/>
                    </a:ext>
                  </a:extLst>
                </a:gridCol>
                <a:gridCol w="441960">
                  <a:extLst>
                    <a:ext uri="{9D8B030D-6E8A-4147-A177-3AD203B41FA5}">
                      <a16:colId xmlns:a16="http://schemas.microsoft.com/office/drawing/2014/main" val="269184253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8964374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1967605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293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7483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57825372"/>
                  </a:ext>
                </a:extLst>
              </a:tr>
            </a:tbl>
          </a:graphicData>
        </a:graphic>
      </p:graphicFrame>
      <p:sp>
        <p:nvSpPr>
          <p:cNvPr id="17" name="Rectangle 16">
            <a:extLst>
              <a:ext uri="{FF2B5EF4-FFF2-40B4-BE49-F238E27FC236}">
                <a16:creationId xmlns:a16="http://schemas.microsoft.com/office/drawing/2014/main" id="{2B7CAF3D-CF86-FC08-776B-3D249A962FA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F70C9ED-A4B3-F3A8-941B-D6793609636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202912C-9F6B-A57F-B632-1DDEF872D3A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A7D0428-F960-3D6D-DFCB-D4AB60A1263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D1ED300B-6FB6-7B1C-2E29-6D5290323E3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between 25 and 65.</a:t>
            </a:r>
          </a:p>
        </p:txBody>
      </p:sp>
      <p:sp>
        <p:nvSpPr>
          <p:cNvPr id="29" name="Rectangle 28">
            <a:extLst>
              <a:ext uri="{FF2B5EF4-FFF2-40B4-BE49-F238E27FC236}">
                <a16:creationId xmlns:a16="http://schemas.microsoft.com/office/drawing/2014/main" id="{A0194439-8E51-2FB3-F8AE-6267EAD3E8F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a:extLst>
              <a:ext uri="{FF2B5EF4-FFF2-40B4-BE49-F238E27FC236}">
                <a16:creationId xmlns:a16="http://schemas.microsoft.com/office/drawing/2014/main" id="{BDDB0060-77E9-24E5-86BF-7465A7D4B78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the number showing on the top.</a:t>
            </a:r>
          </a:p>
        </p:txBody>
      </p:sp>
      <p:sp>
        <p:nvSpPr>
          <p:cNvPr id="31" name="Rectangle 30">
            <a:extLst>
              <a:ext uri="{FF2B5EF4-FFF2-40B4-BE49-F238E27FC236}">
                <a16:creationId xmlns:a16="http://schemas.microsoft.com/office/drawing/2014/main" id="{5EDC46BD-AAFE-3387-2BAA-8C8748EE30B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a:t>
            </a:r>
          </a:p>
          <a:p>
            <a:pPr algn="ctr"/>
            <a:r>
              <a:rPr lang="en-US" sz="2000" b="1" dirty="0">
                <a:solidFill>
                  <a:schemeClr val="tx1"/>
                </a:solidFill>
              </a:rPr>
              <a:t>exactly 10 factors.</a:t>
            </a:r>
          </a:p>
        </p:txBody>
      </p:sp>
      <p:sp>
        <p:nvSpPr>
          <p:cNvPr id="14" name="TextBox 13">
            <a:extLst>
              <a:ext uri="{FF2B5EF4-FFF2-40B4-BE49-F238E27FC236}">
                <a16:creationId xmlns:a16="http://schemas.microsoft.com/office/drawing/2014/main" id="{CF3208DA-74E8-509B-FA28-C6EBB2B885C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DB7024D-5B98-B13D-3067-D0E07088A92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331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550FAB-625F-C79D-2B21-2E2EA63025C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5996A35-1EC3-F8E9-A79E-6FEB3177CFF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A68BD03-94F0-B374-F65F-3595D3FD490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336D815-6283-8A32-1168-AEF5344D4ED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AA7B423D-F70B-2CA4-6FDF-35714C5E99D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883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16AE97-27B3-C95C-FDB8-968DD64DE4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C5519C-0470-EB65-3163-F3EE859CD60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BBC1EAC-AFED-3727-34FB-B0FB7DA233F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pegs</a:t>
            </a:r>
          </a:p>
        </p:txBody>
      </p:sp>
      <p:sp>
        <p:nvSpPr>
          <p:cNvPr id="17" name="Rectangle 16">
            <a:extLst>
              <a:ext uri="{FF2B5EF4-FFF2-40B4-BE49-F238E27FC236}">
                <a16:creationId xmlns:a16="http://schemas.microsoft.com/office/drawing/2014/main" id="{8EA813AA-16FF-67EB-22AC-9B4B462F592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05800A6-9104-C6C2-945C-B31102030FD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E9527C1-388B-E4F6-FAC9-F36F6E0E9AA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9A6EDBB-9EC9-5F36-E0EC-13F3163A9A7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698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FCD90-647E-C7C7-FD70-279FE95A993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3A0E2952-F710-6A16-1734-2737BBA36E7B}"/>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BA88E302-BA88-6FDC-A249-090030BEBF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8E58DB2-57B3-6AD3-E46F-1876DDCD8147}"/>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38A216D-FF21-B97C-EDE2-ACF5C9AC37A6}"/>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582485B-BC5F-89D1-07E1-4660E528B1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97CA08FF-3EA8-E73F-203B-C5C7F36D835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974AFB07-9D6F-142F-124D-AD7D0082112A}"/>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B33AFF2-DB8A-26D8-D60E-033813A423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2CFCA202-3A8A-20E1-5ED9-1EA0ED0A9B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10061D7F-840A-E637-B178-D3C4C83869A0}"/>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8EBF8B9E-9E9D-2AC1-2C03-D35D00B5AC8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332428E-5F65-7813-F99E-EA024EFE0AC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33215FC1-4869-9C3E-CCE8-741A08B74D3F}"/>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4EAD8D6E-2302-3B74-28A4-07A79525E284}"/>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16944698-790A-8AED-13DC-495DFC8F5C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3EACA7A-D8B1-A801-1975-7F368E71E2FB}"/>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AB28DF1-9B2A-2B23-9F0C-B047FEE85A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3A65A1B0-C152-301C-B280-5265EC91D47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ECE07F7E-D460-FE7E-8A36-9F53835741B6}"/>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90AAD2C7-C5CB-40E1-BB52-91A8F88A259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8BE992-186F-9590-D4A6-5BA76728975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8554A78-50D9-6BE2-CFE7-24B069D1D41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A24137-B0C9-24EF-E59F-E78204A0F0F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802A4493-E306-530C-35D9-AC7ACCA88D0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986860D0-B090-62F5-5BC3-931645E747F8}"/>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043252A1-A98F-1CBF-8C65-CEAB3E5E91EE}"/>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7F43496A-0F2F-3036-8516-D1831F268AE1}"/>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A8A5CEDA-DB5E-F2D4-D0A2-C4CF4F790031}"/>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2542862F-32A1-D210-4213-6817DA4E9873}"/>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7787FBC5-6526-5ED1-F950-05C0C5827D3E}"/>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867F0896-2BBD-63F5-74FB-D03AD710C0E9}"/>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18E52CE2-350E-0A07-AF3B-BFEBF6E618B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3B72D0C-D71E-C8CA-298A-7DA34E8C5C4B}"/>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AF65C1E4-4243-CFE9-D398-B9812DA7F00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B7E21017-BF3D-169A-386A-3D9DCC5353F4}"/>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175A540E-E1FE-3A97-2279-C7D2C24A19C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DA646DC-7A1C-07B9-4561-FB23546D3FA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628854B1-192B-8784-7558-AD7C83D2483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448E76E-6809-3463-C6C8-13A45F9DDB60}"/>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A47C046D-E2AD-A461-EBCB-6DB7D48F3C3D}"/>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6BB2DA9F-791E-6FB4-C930-0D1D2B801228}"/>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45BCD6C2-6D06-8506-6CEA-BD805E34A88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7A50D195-7B0E-0815-B352-B57DED29057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B906EACB-1FBA-AC6A-8744-649FBAB8321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E218A7A4-DCC1-8E64-14EC-7A3CEC43AD88}"/>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5AE9D856-36D4-CAA6-9A0B-FFF9D9B82A5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74FCB2BC-808D-C40F-E60B-D2C44A5598C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20784C0C-0FAA-1E83-7363-1889EA383773}"/>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185B30F-15D4-C468-34EE-99FD0CFA08A1}"/>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E549419-1A2D-F7DC-2DEB-B1B9D392340B}"/>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AF7645C3-5DE8-2676-453C-E46701BF39A6}"/>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2B70E5E8-7B6C-FBF2-285E-23CD6BAEB934}"/>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2093A63-7C33-9AFB-42F7-8BB285320FA8}"/>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E572CA3-6C03-FFD7-1D1C-976C69902A96}"/>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11147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“Factors Exactly”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21F33E-3CED-D8F6-53FE-2310E4CBD14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D2753F-D5EC-7CA1-19EE-E4D844EDF99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between 25 and 65.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the number showing on the top.</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a:t>
            </a:r>
          </a:p>
          <a:p>
            <a:pPr algn="ctr"/>
            <a:r>
              <a:rPr lang="en-US" sz="2000" b="1" dirty="0">
                <a:solidFill>
                  <a:schemeClr val="tx1"/>
                </a:solidFill>
              </a:rPr>
              <a:t>exactly 10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995517-9B98-57C0-1C77-4F8DA77661B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F9596-D99A-5F77-47F5-444A955102C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pegs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12831B6-1B1E-3EB8-DBCA-40B4E518328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5B80DCE-54A1-D1A4-9ED0-5CF24634FBC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“Factors Exactly”</a:t>
            </a:r>
          </a:p>
        </p:txBody>
      </p:sp>
      <p:sp>
        <p:nvSpPr>
          <p:cNvPr id="4" name="Rectangle 3">
            <a:extLst>
              <a:ext uri="{FF2B5EF4-FFF2-40B4-BE49-F238E27FC236}">
                <a16:creationId xmlns:a16="http://schemas.microsoft.com/office/drawing/2014/main" id="{D10A661E-ED52-BDCA-3E26-A204D5825B5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617CC27-E1EE-5D50-20ED-44EBBCCA3C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6C2A28E-9FA3-93E3-FA87-1B5FEEF56C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9868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20277</TotalTime>
  <Words>2145</Words>
  <Application>Microsoft Office PowerPoint</Application>
  <PresentationFormat>On-screen Show (4:3)</PresentationFormat>
  <Paragraphs>614</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252</cp:revision>
  <dcterms:created xsi:type="dcterms:W3CDTF">2020-11-09T02:38:45Z</dcterms:created>
  <dcterms:modified xsi:type="dcterms:W3CDTF">2026-01-07T00:41:26Z</dcterms:modified>
</cp:coreProperties>
</file>