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37" r:id="rId3"/>
    <p:sldId id="257" r:id="rId4"/>
    <p:sldId id="258" r:id="rId5"/>
    <p:sldId id="259" r:id="rId6"/>
    <p:sldId id="260" r:id="rId7"/>
    <p:sldId id="261" r:id="rId8"/>
    <p:sldId id="2641" r:id="rId9"/>
    <p:sldId id="2346" r:id="rId10"/>
    <p:sldId id="2347" r:id="rId11"/>
    <p:sldId id="2348" r:id="rId12"/>
    <p:sldId id="2349" r:id="rId13"/>
    <p:sldId id="2350" r:id="rId14"/>
    <p:sldId id="2642" r:id="rId15"/>
    <p:sldId id="2352" r:id="rId16"/>
    <p:sldId id="2353" r:id="rId17"/>
    <p:sldId id="2354" r:id="rId18"/>
    <p:sldId id="2355" r:id="rId19"/>
    <p:sldId id="2356" r:id="rId20"/>
    <p:sldId id="264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278" y="16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12/16/2025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2F4B3-597F-7385-A60C-8C56F00A83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E683C-63B5-C948-7448-3581E4DBEF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BA5B70-1AA8-CB3F-5C46-DEB144CE8D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A9DD10-18C8-9E27-F606-334EC1B5511F}"/>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14208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ACBA6-8444-5CAC-B99F-F0EBBB69E2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A1A73-B99B-3659-A160-23577512E8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E9ED8D-E43E-8E5D-27FC-6EC0A71A79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9D9664-0307-8B57-B4BF-EB9945472575}"/>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79411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660EEAB-C179-65F2-837F-F00B7D33F8D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3C4971C-0D59-2C76-074F-A480C5203F5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DA2805D3-EAB9-6DC5-8A93-58823B005027}"/>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8793A56F-4A90-6288-2309-B6B22E4E4681}"/>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there?</a:t>
            </a:r>
          </a:p>
        </p:txBody>
      </p:sp>
      <p:sp>
        <p:nvSpPr>
          <p:cNvPr id="13" name="Rectangle 12">
            <a:extLst>
              <a:ext uri="{FF2B5EF4-FFF2-40B4-BE49-F238E27FC236}">
                <a16:creationId xmlns:a16="http://schemas.microsoft.com/office/drawing/2014/main" id="{CEE26A7C-70AF-B374-9BE2-E5CEB87520D1}"/>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717DFB67-D2CC-8AB6-D1FC-B2C5FAE3CFF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7E8E0F85-814A-D6B3-5174-011470EBABC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8304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86B7B6A-F502-8DD7-435B-775D1681ABCB}"/>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2BA77B7C-8942-93CC-0922-C31E13F64E6F}"/>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461C1BA0-491A-A65A-C3BA-D33B1D812BAB}"/>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DA8B79BD-0267-DB25-40F4-01BD1605FD39}"/>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A752F892-AEFA-BBE1-BF5D-5879AE31C674}"/>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A7292B01-0C1E-772C-23A4-27F763FB5840}"/>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2B30CAF5-9419-A725-3334-B43923A5D96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an odd number between 50 and 80.</a:t>
            </a:r>
          </a:p>
        </p:txBody>
      </p:sp>
      <p:sp>
        <p:nvSpPr>
          <p:cNvPr id="29" name="Rectangle 28">
            <a:extLst>
              <a:ext uri="{FF2B5EF4-FFF2-40B4-BE49-F238E27FC236}">
                <a16:creationId xmlns:a16="http://schemas.microsoft.com/office/drawing/2014/main" id="{47205A0A-708F-9C46-645A-B4C9D8F5AD6D}"/>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one more than </a:t>
            </a:r>
          </a:p>
          <a:p>
            <a:pPr algn="ctr"/>
            <a:r>
              <a:rPr lang="en-US" sz="2000" b="1" dirty="0">
                <a:solidFill>
                  <a:schemeClr val="tx1"/>
                </a:solidFill>
              </a:rPr>
              <a:t>a multiple of 4.</a:t>
            </a:r>
          </a:p>
        </p:txBody>
      </p:sp>
      <p:sp>
        <p:nvSpPr>
          <p:cNvPr id="30" name="Rectangle 29">
            <a:extLst>
              <a:ext uri="{FF2B5EF4-FFF2-40B4-BE49-F238E27FC236}">
                <a16:creationId xmlns:a16="http://schemas.microsoft.com/office/drawing/2014/main" id="{9228C3DA-7142-DEF4-88CF-EC7F83E12FF6}"/>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multiple of 3.</a:t>
            </a:r>
          </a:p>
        </p:txBody>
      </p:sp>
      <p:sp>
        <p:nvSpPr>
          <p:cNvPr id="31" name="Rectangle 30">
            <a:extLst>
              <a:ext uri="{FF2B5EF4-FFF2-40B4-BE49-F238E27FC236}">
                <a16:creationId xmlns:a16="http://schemas.microsoft.com/office/drawing/2014/main" id="{EF360F10-D996-78CC-1749-85EC0C1EE6EC}"/>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1.</a:t>
            </a:r>
          </a:p>
        </p:txBody>
      </p:sp>
      <p:sp>
        <p:nvSpPr>
          <p:cNvPr id="32" name="Rectangle 31">
            <a:extLst>
              <a:ext uri="{FF2B5EF4-FFF2-40B4-BE49-F238E27FC236}">
                <a16:creationId xmlns:a16="http://schemas.microsoft.com/office/drawing/2014/main" id="{B14F7310-2795-C9AA-B7A3-36A0596FDFB0}"/>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a prime number.</a:t>
            </a:r>
          </a:p>
        </p:txBody>
      </p:sp>
      <p:sp>
        <p:nvSpPr>
          <p:cNvPr id="14" name="TextBox 13">
            <a:extLst>
              <a:ext uri="{FF2B5EF4-FFF2-40B4-BE49-F238E27FC236}">
                <a16:creationId xmlns:a16="http://schemas.microsoft.com/office/drawing/2014/main" id="{A89630D4-C916-7EB4-FEEF-155A54AA6B0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91352A7D-C212-4F07-E19B-934540E4B86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pic>
        <p:nvPicPr>
          <p:cNvPr id="4" name="Picture 3">
            <a:extLst>
              <a:ext uri="{FF2B5EF4-FFF2-40B4-BE49-F238E27FC236}">
                <a16:creationId xmlns:a16="http://schemas.microsoft.com/office/drawing/2014/main" id="{F51910EB-5C65-B743-1892-B21DA252BC31}"/>
              </a:ext>
            </a:extLst>
          </p:cNvPr>
          <p:cNvPicPr>
            <a:picLocks noChangeAspect="1"/>
          </p:cNvPicPr>
          <p:nvPr/>
        </p:nvPicPr>
        <p:blipFill>
          <a:blip r:embed="rId3">
            <a:extLst>
              <a:ext uri="{28A0092B-C50C-407E-A947-70E740481C1C}">
                <a14:useLocalDpi xmlns:a14="http://schemas.microsoft.com/office/drawing/2010/main" val="0"/>
              </a:ext>
            </a:extLst>
          </a:blip>
          <a:srcRect t="7778" r="50000"/>
          <a:stretch>
            <a:fillRect/>
          </a:stretch>
        </p:blipFill>
        <p:spPr>
          <a:xfrm>
            <a:off x="0" y="0"/>
            <a:ext cx="4572000" cy="6324600"/>
          </a:xfrm>
          <a:prstGeom prst="rect">
            <a:avLst/>
          </a:prstGeom>
        </p:spPr>
      </p:pic>
      <p:graphicFrame>
        <p:nvGraphicFramePr>
          <p:cNvPr id="5" name="Table 4">
            <a:extLst>
              <a:ext uri="{FF2B5EF4-FFF2-40B4-BE49-F238E27FC236}">
                <a16:creationId xmlns:a16="http://schemas.microsoft.com/office/drawing/2014/main" id="{677BA147-DFAC-E119-F437-120E0854D4C6}"/>
              </a:ext>
            </a:extLst>
          </p:cNvPr>
          <p:cNvGraphicFramePr>
            <a:graphicFrameLocks noGrp="1"/>
          </p:cNvGraphicFramePr>
          <p:nvPr>
            <p:extLst>
              <p:ext uri="{D42A27DB-BD31-4B8C-83A1-F6EECF244321}">
                <p14:modId xmlns:p14="http://schemas.microsoft.com/office/powerpoint/2010/main" val="1724037760"/>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8782592"/>
                    </a:ext>
                  </a:extLst>
                </a:gridCol>
                <a:gridCol w="441960">
                  <a:extLst>
                    <a:ext uri="{9D8B030D-6E8A-4147-A177-3AD203B41FA5}">
                      <a16:colId xmlns:a16="http://schemas.microsoft.com/office/drawing/2014/main" val="238419707"/>
                    </a:ext>
                  </a:extLst>
                </a:gridCol>
                <a:gridCol w="441960">
                  <a:extLst>
                    <a:ext uri="{9D8B030D-6E8A-4147-A177-3AD203B41FA5}">
                      <a16:colId xmlns:a16="http://schemas.microsoft.com/office/drawing/2014/main" val="1482781825"/>
                    </a:ext>
                  </a:extLst>
                </a:gridCol>
                <a:gridCol w="441960">
                  <a:extLst>
                    <a:ext uri="{9D8B030D-6E8A-4147-A177-3AD203B41FA5}">
                      <a16:colId xmlns:a16="http://schemas.microsoft.com/office/drawing/2014/main" val="3557249822"/>
                    </a:ext>
                  </a:extLst>
                </a:gridCol>
                <a:gridCol w="441960">
                  <a:extLst>
                    <a:ext uri="{9D8B030D-6E8A-4147-A177-3AD203B41FA5}">
                      <a16:colId xmlns:a16="http://schemas.microsoft.com/office/drawing/2014/main" val="3692301630"/>
                    </a:ext>
                  </a:extLst>
                </a:gridCol>
                <a:gridCol w="441960">
                  <a:extLst>
                    <a:ext uri="{9D8B030D-6E8A-4147-A177-3AD203B41FA5}">
                      <a16:colId xmlns:a16="http://schemas.microsoft.com/office/drawing/2014/main" val="2450794956"/>
                    </a:ext>
                  </a:extLst>
                </a:gridCol>
                <a:gridCol w="441960">
                  <a:extLst>
                    <a:ext uri="{9D8B030D-6E8A-4147-A177-3AD203B41FA5}">
                      <a16:colId xmlns:a16="http://schemas.microsoft.com/office/drawing/2014/main" val="2420485871"/>
                    </a:ext>
                  </a:extLst>
                </a:gridCol>
                <a:gridCol w="441960">
                  <a:extLst>
                    <a:ext uri="{9D8B030D-6E8A-4147-A177-3AD203B41FA5}">
                      <a16:colId xmlns:a16="http://schemas.microsoft.com/office/drawing/2014/main" val="1047276238"/>
                    </a:ext>
                  </a:extLst>
                </a:gridCol>
                <a:gridCol w="441960">
                  <a:extLst>
                    <a:ext uri="{9D8B030D-6E8A-4147-A177-3AD203B41FA5}">
                      <a16:colId xmlns:a16="http://schemas.microsoft.com/office/drawing/2014/main" val="4041397050"/>
                    </a:ext>
                  </a:extLst>
                </a:gridCol>
                <a:gridCol w="441960">
                  <a:extLst>
                    <a:ext uri="{9D8B030D-6E8A-4147-A177-3AD203B41FA5}">
                      <a16:colId xmlns:a16="http://schemas.microsoft.com/office/drawing/2014/main" val="2522640138"/>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8663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98518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547132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66994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318723"/>
                  </a:ext>
                </a:extLst>
              </a:tr>
            </a:tbl>
          </a:graphicData>
        </a:graphic>
      </p:graphicFrame>
    </p:spTree>
    <p:extLst>
      <p:ext uri="{BB962C8B-B14F-4D97-AF65-F5344CB8AC3E}">
        <p14:creationId xmlns:p14="http://schemas.microsoft.com/office/powerpoint/2010/main" val="130392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A35886A-3C81-4BFD-693A-9A6435DA865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309BC18-A024-3E8F-C76E-2486D7DC66AD}"/>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69C57865-7785-05A1-DF6B-DD396EFC6D59}"/>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4341813C-F6DD-CBAC-4A91-080DD643542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CB15BA93-9EEE-EFAA-9014-4D971C7909A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6498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D016B9-5891-3321-50BC-020B2D172B5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D611120-369A-A631-6307-0C4B26727F64}"/>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22234AEA-61A1-2245-E8DD-068161B2CC14}"/>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53 beads</a:t>
            </a:r>
          </a:p>
        </p:txBody>
      </p:sp>
      <p:sp>
        <p:nvSpPr>
          <p:cNvPr id="17" name="Rectangle 16">
            <a:extLst>
              <a:ext uri="{FF2B5EF4-FFF2-40B4-BE49-F238E27FC236}">
                <a16:creationId xmlns:a16="http://schemas.microsoft.com/office/drawing/2014/main" id="{09A24212-9D14-0AA9-221C-73FFAF75DE71}"/>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8F976466-CE61-822F-E164-2664AE5BBE0B}"/>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7E41C70A-97B8-1953-7B14-CF4245849A2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295B5AF0-2520-4FBB-B2C6-D61EF2D7051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7664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43FA-C682-4756-FC7A-9A7756CEE2B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FF176509-A252-0E2F-DCF9-FD9986994D22}"/>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5DFADFA9-12B0-947A-EA40-3C8F7AAA49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FA6F5CDA-ACF0-C82F-6507-838CC3A08916}"/>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7D77145D-77DF-121D-29FB-4FBF7FAF0E2E}"/>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7813EBCC-8280-DF89-280F-003E7044AAA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9C169DC5-2D1E-3F5B-2E7F-6E15085C4CBD}"/>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A756C8AF-C449-A2E1-0957-96D0390E0588}"/>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6AEF18FB-E6D7-66EB-C681-6DD2B9E5D79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C01D358B-08A0-8A85-4387-9F35103771B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E6246AF4-2B97-F21F-B464-BF177D2428EC}"/>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3D15D3FD-81BA-9024-973E-86F308B6EDA3}"/>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7C81BF0C-96AD-D2C0-DDCE-E0479C28853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F0D5F604-9503-1874-6FBD-7D4061ED8563}"/>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51B7CE60-6BA0-D9DE-3FB2-CF6080784F59}"/>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E6F0136C-0ED2-444A-B78D-4E42DB821CA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8BBD76A6-2263-1B05-CB12-D0ED0B78E45C}"/>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4A8B0601-1462-9B3A-359E-D0F4ABEAC45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F31BEE12-7647-25E7-3572-589487CBF0C1}"/>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788FE5A6-0504-E286-F651-B0DBCC046FFA}"/>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A8C9F622-F2D1-EC5C-9CBE-CA2E290E6414}"/>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2FC390B-67ED-B211-BBD8-8C4B190D6E82}"/>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C196B37-418F-0C88-451D-C549F92A1DF6}"/>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7D865B2-5B9B-1A23-01D0-DC37243C0BF7}"/>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0C3E1F8-F925-C60C-2623-4328F1E52D4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5283747C-D89D-3985-7EE1-18FB92C6C35A}"/>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A08F905C-9D0E-AB90-76AA-310BDCA13513}"/>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10C63A56-7C8D-D31C-4AAC-0934D2203B4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B8D4B33C-E676-543F-BC3F-AB6F668CD008}"/>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6A35977F-AF16-4253-E2F0-FE76901FC924}"/>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F9DA2C52-E60B-2DF2-97E5-77FE02CC9803}"/>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45BBEDE0-4630-738E-03CC-3AFA90F455CE}"/>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46DD1902-530B-A833-03DD-0320BB8C6F1B}"/>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D363A9A2-5D7F-DC5E-3C08-F17116B8FFA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B654A8BB-FE71-2867-5E53-EDC1D7290D52}"/>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CD79420C-1C5C-0BAC-BE89-90EAA407F3C5}"/>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5FC8F2A5-CDE5-F7BB-8649-8AB728983CBD}"/>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4DB5439-841A-4A53-7679-EC43B0A83515}"/>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539F7623-DDA2-F582-6E97-B5C671426581}"/>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7E1FBD6B-7BE5-7D51-C90F-CA3E367790B8}"/>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D15C4C04-4B85-2232-1CD1-FA3B04EDA966}"/>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7B4D46C1-2B1C-D3A2-7C5F-4EA26481AE05}"/>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125E93B4-A5DE-9C52-0512-3EA81A547001}"/>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286BFF65-D54A-F4C6-8A82-50B3BF07D94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AFC65DFA-4859-EFCE-BC0A-19EACAC669C7}"/>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8B87C6F5-952B-A3A8-F56F-7C893D6B4770}"/>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C03ADF47-D00E-0D25-BE2A-268396A88DEE}"/>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E672B313-8768-3AF5-D30D-2D38C993DDC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E8B13C04-90E5-C0AA-9ADE-2A1B30FE6A06}"/>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E6B5FE45-0B93-8B67-643A-CAC93088F7D7}"/>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7247B1C7-3648-A04F-638F-CDD907C8D2FD}"/>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42BAFFBA-7565-76DD-6783-B2865D6097A0}"/>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4520E4FF-521F-2545-C062-690F8EF481A9}"/>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EACA1D68-82AE-4A3D-1B85-65DCA8D623E1}"/>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9E49189-2B30-B87F-2861-BC6D2F823D7C}"/>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220858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A42418-5193-542C-A52E-C0BE14DFB715}"/>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82F2C15F-F481-56CC-D61C-C359D45A67EC}"/>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Bead Scoop”</a:t>
            </a:r>
          </a:p>
        </p:txBody>
      </p:sp>
      <p:sp>
        <p:nvSpPr>
          <p:cNvPr id="4" name="Rectangle 3">
            <a:extLst>
              <a:ext uri="{FF2B5EF4-FFF2-40B4-BE49-F238E27FC236}">
                <a16:creationId xmlns:a16="http://schemas.microsoft.com/office/drawing/2014/main" id="{C179BDBC-5D13-E24E-16FD-17FCB6EFA70E}"/>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C17EEEBC-9459-EE9F-C87C-BBD03AA8AED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AA93076F-8A41-43D5-3F9E-7DB87762413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4449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3545797-4FF4-69E0-AFDC-338C55474F8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6FEEDCA-7925-6EC4-7F42-1AAEF036FB0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132A2451-B8CA-9F6B-7F8B-B80D44179D20}"/>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DBA63C0C-94EC-8EAC-1F11-F19CA40F7171}"/>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there?</a:t>
            </a:r>
          </a:p>
        </p:txBody>
      </p:sp>
      <p:sp>
        <p:nvSpPr>
          <p:cNvPr id="13" name="Rectangle 12">
            <a:extLst>
              <a:ext uri="{FF2B5EF4-FFF2-40B4-BE49-F238E27FC236}">
                <a16:creationId xmlns:a16="http://schemas.microsoft.com/office/drawing/2014/main" id="{A00DD442-0A1C-BC93-8797-B7204116C696}"/>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CE3E3F88-443F-B2D8-4B58-1DFEEFE2510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887D71D9-6E23-F911-1EE8-ACE0C512BCB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9172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183CD58-414D-48E5-3C0B-0F7151551BD7}"/>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E22677D-930B-70F3-A2FE-375DF2D0FC98}"/>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8003DD2C-65A0-97EB-583D-2918D4C143BF}"/>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060F697E-0598-FA6F-C078-A75CE315B46A}"/>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96188ECD-6C64-6C0B-0BE6-C5BA162347F6}"/>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6E6DB7D7-33A6-F988-C967-CFE5F11215D6}"/>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BD7A7D79-F47E-F407-1748-11F96A50016C}"/>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an odd number between 50 and 80.</a:t>
            </a:r>
          </a:p>
        </p:txBody>
      </p:sp>
      <p:sp>
        <p:nvSpPr>
          <p:cNvPr id="29" name="Rectangle 28">
            <a:extLst>
              <a:ext uri="{FF2B5EF4-FFF2-40B4-BE49-F238E27FC236}">
                <a16:creationId xmlns:a16="http://schemas.microsoft.com/office/drawing/2014/main" id="{9703653A-FC7E-6BA6-10DA-2285A81BE1A8}"/>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one more than </a:t>
            </a:r>
          </a:p>
          <a:p>
            <a:pPr algn="ctr"/>
            <a:r>
              <a:rPr lang="en-US" sz="2000" b="1" dirty="0">
                <a:solidFill>
                  <a:schemeClr val="tx1"/>
                </a:solidFill>
              </a:rPr>
              <a:t>a multiple of 4.</a:t>
            </a:r>
          </a:p>
        </p:txBody>
      </p:sp>
      <p:sp>
        <p:nvSpPr>
          <p:cNvPr id="30" name="Rectangle 29">
            <a:extLst>
              <a:ext uri="{FF2B5EF4-FFF2-40B4-BE49-F238E27FC236}">
                <a16:creationId xmlns:a16="http://schemas.microsoft.com/office/drawing/2014/main" id="{E3FABF4A-8AE9-DBA5-312F-B2E6340B1185}"/>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multiple of 3.</a:t>
            </a:r>
          </a:p>
        </p:txBody>
      </p:sp>
      <p:sp>
        <p:nvSpPr>
          <p:cNvPr id="31" name="Rectangle 30">
            <a:extLst>
              <a:ext uri="{FF2B5EF4-FFF2-40B4-BE49-F238E27FC236}">
                <a16:creationId xmlns:a16="http://schemas.microsoft.com/office/drawing/2014/main" id="{EF2EC8A7-D19B-2C8C-DC0A-7BD4C43F52D6}"/>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1.</a:t>
            </a:r>
          </a:p>
        </p:txBody>
      </p:sp>
      <p:sp>
        <p:nvSpPr>
          <p:cNvPr id="32" name="Rectangle 31">
            <a:extLst>
              <a:ext uri="{FF2B5EF4-FFF2-40B4-BE49-F238E27FC236}">
                <a16:creationId xmlns:a16="http://schemas.microsoft.com/office/drawing/2014/main" id="{64EF74C6-0E8E-6FE5-E09D-DC723EB781E7}"/>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a prime number.</a:t>
            </a:r>
          </a:p>
        </p:txBody>
      </p:sp>
      <p:sp>
        <p:nvSpPr>
          <p:cNvPr id="14" name="TextBox 13">
            <a:extLst>
              <a:ext uri="{FF2B5EF4-FFF2-40B4-BE49-F238E27FC236}">
                <a16:creationId xmlns:a16="http://schemas.microsoft.com/office/drawing/2014/main" id="{51EDCDA4-F773-431C-F48A-88F794CD458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267CDA33-00DA-23C1-4449-C8083F7C600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pic>
        <p:nvPicPr>
          <p:cNvPr id="4" name="Picture 3">
            <a:extLst>
              <a:ext uri="{FF2B5EF4-FFF2-40B4-BE49-F238E27FC236}">
                <a16:creationId xmlns:a16="http://schemas.microsoft.com/office/drawing/2014/main" id="{6E282839-209A-F386-C13D-BCCDF5B15F35}"/>
              </a:ext>
            </a:extLst>
          </p:cNvPr>
          <p:cNvPicPr>
            <a:picLocks noChangeAspect="1"/>
          </p:cNvPicPr>
          <p:nvPr/>
        </p:nvPicPr>
        <p:blipFill>
          <a:blip r:embed="rId3">
            <a:extLst>
              <a:ext uri="{28A0092B-C50C-407E-A947-70E740481C1C}">
                <a14:useLocalDpi xmlns:a14="http://schemas.microsoft.com/office/drawing/2010/main" val="0"/>
              </a:ext>
            </a:extLst>
          </a:blip>
          <a:srcRect t="7778" r="50000"/>
          <a:stretch>
            <a:fillRect/>
          </a:stretch>
        </p:blipFill>
        <p:spPr>
          <a:xfrm>
            <a:off x="0" y="0"/>
            <a:ext cx="4572000" cy="6324600"/>
          </a:xfrm>
          <a:prstGeom prst="rect">
            <a:avLst/>
          </a:prstGeom>
        </p:spPr>
      </p:pic>
      <p:graphicFrame>
        <p:nvGraphicFramePr>
          <p:cNvPr id="5" name="Table 4">
            <a:extLst>
              <a:ext uri="{FF2B5EF4-FFF2-40B4-BE49-F238E27FC236}">
                <a16:creationId xmlns:a16="http://schemas.microsoft.com/office/drawing/2014/main" id="{F0AB93A3-E6D4-E879-DA0B-4AABDDE7AC5F}"/>
              </a:ext>
            </a:extLst>
          </p:cNvPr>
          <p:cNvGraphicFramePr>
            <a:graphicFrameLocks noGrp="1"/>
          </p:cNvGraphicFramePr>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8782592"/>
                    </a:ext>
                  </a:extLst>
                </a:gridCol>
                <a:gridCol w="441960">
                  <a:extLst>
                    <a:ext uri="{9D8B030D-6E8A-4147-A177-3AD203B41FA5}">
                      <a16:colId xmlns:a16="http://schemas.microsoft.com/office/drawing/2014/main" val="238419707"/>
                    </a:ext>
                  </a:extLst>
                </a:gridCol>
                <a:gridCol w="441960">
                  <a:extLst>
                    <a:ext uri="{9D8B030D-6E8A-4147-A177-3AD203B41FA5}">
                      <a16:colId xmlns:a16="http://schemas.microsoft.com/office/drawing/2014/main" val="1482781825"/>
                    </a:ext>
                  </a:extLst>
                </a:gridCol>
                <a:gridCol w="441960">
                  <a:extLst>
                    <a:ext uri="{9D8B030D-6E8A-4147-A177-3AD203B41FA5}">
                      <a16:colId xmlns:a16="http://schemas.microsoft.com/office/drawing/2014/main" val="3557249822"/>
                    </a:ext>
                  </a:extLst>
                </a:gridCol>
                <a:gridCol w="441960">
                  <a:extLst>
                    <a:ext uri="{9D8B030D-6E8A-4147-A177-3AD203B41FA5}">
                      <a16:colId xmlns:a16="http://schemas.microsoft.com/office/drawing/2014/main" val="3692301630"/>
                    </a:ext>
                  </a:extLst>
                </a:gridCol>
                <a:gridCol w="441960">
                  <a:extLst>
                    <a:ext uri="{9D8B030D-6E8A-4147-A177-3AD203B41FA5}">
                      <a16:colId xmlns:a16="http://schemas.microsoft.com/office/drawing/2014/main" val="2450794956"/>
                    </a:ext>
                  </a:extLst>
                </a:gridCol>
                <a:gridCol w="441960">
                  <a:extLst>
                    <a:ext uri="{9D8B030D-6E8A-4147-A177-3AD203B41FA5}">
                      <a16:colId xmlns:a16="http://schemas.microsoft.com/office/drawing/2014/main" val="2420485871"/>
                    </a:ext>
                  </a:extLst>
                </a:gridCol>
                <a:gridCol w="441960">
                  <a:extLst>
                    <a:ext uri="{9D8B030D-6E8A-4147-A177-3AD203B41FA5}">
                      <a16:colId xmlns:a16="http://schemas.microsoft.com/office/drawing/2014/main" val="1047276238"/>
                    </a:ext>
                  </a:extLst>
                </a:gridCol>
                <a:gridCol w="441960">
                  <a:extLst>
                    <a:ext uri="{9D8B030D-6E8A-4147-A177-3AD203B41FA5}">
                      <a16:colId xmlns:a16="http://schemas.microsoft.com/office/drawing/2014/main" val="4041397050"/>
                    </a:ext>
                  </a:extLst>
                </a:gridCol>
                <a:gridCol w="441960">
                  <a:extLst>
                    <a:ext uri="{9D8B030D-6E8A-4147-A177-3AD203B41FA5}">
                      <a16:colId xmlns:a16="http://schemas.microsoft.com/office/drawing/2014/main" val="2522640138"/>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8663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98518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547132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966994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318723"/>
                  </a:ext>
                </a:extLst>
              </a:tr>
            </a:tbl>
          </a:graphicData>
        </a:graphic>
      </p:graphicFrame>
      <p:graphicFrame>
        <p:nvGraphicFramePr>
          <p:cNvPr id="2" name="Table 1">
            <a:extLst>
              <a:ext uri="{FF2B5EF4-FFF2-40B4-BE49-F238E27FC236}">
                <a16:creationId xmlns:a16="http://schemas.microsoft.com/office/drawing/2014/main" id="{52716E82-C664-A9D0-7120-EA9560BFE592}"/>
              </a:ext>
            </a:extLst>
          </p:cNvPr>
          <p:cNvGraphicFramePr>
            <a:graphicFrameLocks noGrp="1"/>
          </p:cNvGraphicFramePr>
          <p:nvPr>
            <p:extLst>
              <p:ext uri="{D42A27DB-BD31-4B8C-83A1-F6EECF244321}">
                <p14:modId xmlns:p14="http://schemas.microsoft.com/office/powerpoint/2010/main" val="533646662"/>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8782592"/>
                    </a:ext>
                  </a:extLst>
                </a:gridCol>
                <a:gridCol w="441960">
                  <a:extLst>
                    <a:ext uri="{9D8B030D-6E8A-4147-A177-3AD203B41FA5}">
                      <a16:colId xmlns:a16="http://schemas.microsoft.com/office/drawing/2014/main" val="238419707"/>
                    </a:ext>
                  </a:extLst>
                </a:gridCol>
                <a:gridCol w="441960">
                  <a:extLst>
                    <a:ext uri="{9D8B030D-6E8A-4147-A177-3AD203B41FA5}">
                      <a16:colId xmlns:a16="http://schemas.microsoft.com/office/drawing/2014/main" val="1482781825"/>
                    </a:ext>
                  </a:extLst>
                </a:gridCol>
                <a:gridCol w="441960">
                  <a:extLst>
                    <a:ext uri="{9D8B030D-6E8A-4147-A177-3AD203B41FA5}">
                      <a16:colId xmlns:a16="http://schemas.microsoft.com/office/drawing/2014/main" val="3557249822"/>
                    </a:ext>
                  </a:extLst>
                </a:gridCol>
                <a:gridCol w="441960">
                  <a:extLst>
                    <a:ext uri="{9D8B030D-6E8A-4147-A177-3AD203B41FA5}">
                      <a16:colId xmlns:a16="http://schemas.microsoft.com/office/drawing/2014/main" val="3692301630"/>
                    </a:ext>
                  </a:extLst>
                </a:gridCol>
                <a:gridCol w="441960">
                  <a:extLst>
                    <a:ext uri="{9D8B030D-6E8A-4147-A177-3AD203B41FA5}">
                      <a16:colId xmlns:a16="http://schemas.microsoft.com/office/drawing/2014/main" val="2450794956"/>
                    </a:ext>
                  </a:extLst>
                </a:gridCol>
                <a:gridCol w="441960">
                  <a:extLst>
                    <a:ext uri="{9D8B030D-6E8A-4147-A177-3AD203B41FA5}">
                      <a16:colId xmlns:a16="http://schemas.microsoft.com/office/drawing/2014/main" val="2420485871"/>
                    </a:ext>
                  </a:extLst>
                </a:gridCol>
                <a:gridCol w="441960">
                  <a:extLst>
                    <a:ext uri="{9D8B030D-6E8A-4147-A177-3AD203B41FA5}">
                      <a16:colId xmlns:a16="http://schemas.microsoft.com/office/drawing/2014/main" val="1047276238"/>
                    </a:ext>
                  </a:extLst>
                </a:gridCol>
                <a:gridCol w="441960">
                  <a:extLst>
                    <a:ext uri="{9D8B030D-6E8A-4147-A177-3AD203B41FA5}">
                      <a16:colId xmlns:a16="http://schemas.microsoft.com/office/drawing/2014/main" val="4041397050"/>
                    </a:ext>
                  </a:extLst>
                </a:gridCol>
                <a:gridCol w="441960">
                  <a:extLst>
                    <a:ext uri="{9D8B030D-6E8A-4147-A177-3AD203B41FA5}">
                      <a16:colId xmlns:a16="http://schemas.microsoft.com/office/drawing/2014/main" val="2522640138"/>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408663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7698518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2547132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9966994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37318723"/>
                  </a:ext>
                </a:extLst>
              </a:tr>
            </a:tbl>
          </a:graphicData>
        </a:graphic>
      </p:graphicFrame>
      <p:graphicFrame>
        <p:nvGraphicFramePr>
          <p:cNvPr id="3" name="Table 2">
            <a:extLst>
              <a:ext uri="{FF2B5EF4-FFF2-40B4-BE49-F238E27FC236}">
                <a16:creationId xmlns:a16="http://schemas.microsoft.com/office/drawing/2014/main" id="{E2F49257-EC98-08AD-B6BE-D5A5158AFB92}"/>
              </a:ext>
            </a:extLst>
          </p:cNvPr>
          <p:cNvGraphicFramePr>
            <a:graphicFrameLocks noGrp="1"/>
          </p:cNvGraphicFramePr>
          <p:nvPr>
            <p:extLst>
              <p:ext uri="{D42A27DB-BD31-4B8C-83A1-F6EECF244321}">
                <p14:modId xmlns:p14="http://schemas.microsoft.com/office/powerpoint/2010/main" val="3938437787"/>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8782592"/>
                    </a:ext>
                  </a:extLst>
                </a:gridCol>
                <a:gridCol w="441960">
                  <a:extLst>
                    <a:ext uri="{9D8B030D-6E8A-4147-A177-3AD203B41FA5}">
                      <a16:colId xmlns:a16="http://schemas.microsoft.com/office/drawing/2014/main" val="238419707"/>
                    </a:ext>
                  </a:extLst>
                </a:gridCol>
                <a:gridCol w="441960">
                  <a:extLst>
                    <a:ext uri="{9D8B030D-6E8A-4147-A177-3AD203B41FA5}">
                      <a16:colId xmlns:a16="http://schemas.microsoft.com/office/drawing/2014/main" val="1482781825"/>
                    </a:ext>
                  </a:extLst>
                </a:gridCol>
                <a:gridCol w="441960">
                  <a:extLst>
                    <a:ext uri="{9D8B030D-6E8A-4147-A177-3AD203B41FA5}">
                      <a16:colId xmlns:a16="http://schemas.microsoft.com/office/drawing/2014/main" val="3557249822"/>
                    </a:ext>
                  </a:extLst>
                </a:gridCol>
                <a:gridCol w="441960">
                  <a:extLst>
                    <a:ext uri="{9D8B030D-6E8A-4147-A177-3AD203B41FA5}">
                      <a16:colId xmlns:a16="http://schemas.microsoft.com/office/drawing/2014/main" val="3692301630"/>
                    </a:ext>
                  </a:extLst>
                </a:gridCol>
                <a:gridCol w="441960">
                  <a:extLst>
                    <a:ext uri="{9D8B030D-6E8A-4147-A177-3AD203B41FA5}">
                      <a16:colId xmlns:a16="http://schemas.microsoft.com/office/drawing/2014/main" val="2450794956"/>
                    </a:ext>
                  </a:extLst>
                </a:gridCol>
                <a:gridCol w="441960">
                  <a:extLst>
                    <a:ext uri="{9D8B030D-6E8A-4147-A177-3AD203B41FA5}">
                      <a16:colId xmlns:a16="http://schemas.microsoft.com/office/drawing/2014/main" val="2420485871"/>
                    </a:ext>
                  </a:extLst>
                </a:gridCol>
                <a:gridCol w="441960">
                  <a:extLst>
                    <a:ext uri="{9D8B030D-6E8A-4147-A177-3AD203B41FA5}">
                      <a16:colId xmlns:a16="http://schemas.microsoft.com/office/drawing/2014/main" val="1047276238"/>
                    </a:ext>
                  </a:extLst>
                </a:gridCol>
                <a:gridCol w="441960">
                  <a:extLst>
                    <a:ext uri="{9D8B030D-6E8A-4147-A177-3AD203B41FA5}">
                      <a16:colId xmlns:a16="http://schemas.microsoft.com/office/drawing/2014/main" val="4041397050"/>
                    </a:ext>
                  </a:extLst>
                </a:gridCol>
                <a:gridCol w="441960">
                  <a:extLst>
                    <a:ext uri="{9D8B030D-6E8A-4147-A177-3AD203B41FA5}">
                      <a16:colId xmlns:a16="http://schemas.microsoft.com/office/drawing/2014/main" val="2522640138"/>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408663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7698518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2547132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9966994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37318723"/>
                  </a:ext>
                </a:extLst>
              </a:tr>
            </a:tbl>
          </a:graphicData>
        </a:graphic>
      </p:graphicFrame>
      <p:graphicFrame>
        <p:nvGraphicFramePr>
          <p:cNvPr id="6" name="Table 5">
            <a:extLst>
              <a:ext uri="{FF2B5EF4-FFF2-40B4-BE49-F238E27FC236}">
                <a16:creationId xmlns:a16="http://schemas.microsoft.com/office/drawing/2014/main" id="{1B15F801-722C-66B6-7397-32461B2A41AC}"/>
              </a:ext>
            </a:extLst>
          </p:cNvPr>
          <p:cNvGraphicFramePr>
            <a:graphicFrameLocks noGrp="1"/>
          </p:cNvGraphicFramePr>
          <p:nvPr>
            <p:extLst>
              <p:ext uri="{D42A27DB-BD31-4B8C-83A1-F6EECF244321}">
                <p14:modId xmlns:p14="http://schemas.microsoft.com/office/powerpoint/2010/main" val="736783251"/>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8782592"/>
                    </a:ext>
                  </a:extLst>
                </a:gridCol>
                <a:gridCol w="441960">
                  <a:extLst>
                    <a:ext uri="{9D8B030D-6E8A-4147-A177-3AD203B41FA5}">
                      <a16:colId xmlns:a16="http://schemas.microsoft.com/office/drawing/2014/main" val="238419707"/>
                    </a:ext>
                  </a:extLst>
                </a:gridCol>
                <a:gridCol w="441960">
                  <a:extLst>
                    <a:ext uri="{9D8B030D-6E8A-4147-A177-3AD203B41FA5}">
                      <a16:colId xmlns:a16="http://schemas.microsoft.com/office/drawing/2014/main" val="1482781825"/>
                    </a:ext>
                  </a:extLst>
                </a:gridCol>
                <a:gridCol w="441960">
                  <a:extLst>
                    <a:ext uri="{9D8B030D-6E8A-4147-A177-3AD203B41FA5}">
                      <a16:colId xmlns:a16="http://schemas.microsoft.com/office/drawing/2014/main" val="3557249822"/>
                    </a:ext>
                  </a:extLst>
                </a:gridCol>
                <a:gridCol w="441960">
                  <a:extLst>
                    <a:ext uri="{9D8B030D-6E8A-4147-A177-3AD203B41FA5}">
                      <a16:colId xmlns:a16="http://schemas.microsoft.com/office/drawing/2014/main" val="3692301630"/>
                    </a:ext>
                  </a:extLst>
                </a:gridCol>
                <a:gridCol w="441960">
                  <a:extLst>
                    <a:ext uri="{9D8B030D-6E8A-4147-A177-3AD203B41FA5}">
                      <a16:colId xmlns:a16="http://schemas.microsoft.com/office/drawing/2014/main" val="2450794956"/>
                    </a:ext>
                  </a:extLst>
                </a:gridCol>
                <a:gridCol w="441960">
                  <a:extLst>
                    <a:ext uri="{9D8B030D-6E8A-4147-A177-3AD203B41FA5}">
                      <a16:colId xmlns:a16="http://schemas.microsoft.com/office/drawing/2014/main" val="2420485871"/>
                    </a:ext>
                  </a:extLst>
                </a:gridCol>
                <a:gridCol w="441960">
                  <a:extLst>
                    <a:ext uri="{9D8B030D-6E8A-4147-A177-3AD203B41FA5}">
                      <a16:colId xmlns:a16="http://schemas.microsoft.com/office/drawing/2014/main" val="1047276238"/>
                    </a:ext>
                  </a:extLst>
                </a:gridCol>
                <a:gridCol w="441960">
                  <a:extLst>
                    <a:ext uri="{9D8B030D-6E8A-4147-A177-3AD203B41FA5}">
                      <a16:colId xmlns:a16="http://schemas.microsoft.com/office/drawing/2014/main" val="4041397050"/>
                    </a:ext>
                  </a:extLst>
                </a:gridCol>
                <a:gridCol w="441960">
                  <a:extLst>
                    <a:ext uri="{9D8B030D-6E8A-4147-A177-3AD203B41FA5}">
                      <a16:colId xmlns:a16="http://schemas.microsoft.com/office/drawing/2014/main" val="2522640138"/>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408663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7698518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2547132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9966994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37318723"/>
                  </a:ext>
                </a:extLst>
              </a:tr>
            </a:tbl>
          </a:graphicData>
        </a:graphic>
      </p:graphicFrame>
      <p:graphicFrame>
        <p:nvGraphicFramePr>
          <p:cNvPr id="7" name="Table 6">
            <a:extLst>
              <a:ext uri="{FF2B5EF4-FFF2-40B4-BE49-F238E27FC236}">
                <a16:creationId xmlns:a16="http://schemas.microsoft.com/office/drawing/2014/main" id="{C875F3F3-1521-0207-0038-57458FC3AB5A}"/>
              </a:ext>
            </a:extLst>
          </p:cNvPr>
          <p:cNvGraphicFramePr>
            <a:graphicFrameLocks noGrp="1"/>
          </p:cNvGraphicFramePr>
          <p:nvPr>
            <p:extLst>
              <p:ext uri="{D42A27DB-BD31-4B8C-83A1-F6EECF244321}">
                <p14:modId xmlns:p14="http://schemas.microsoft.com/office/powerpoint/2010/main" val="2923102139"/>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8782592"/>
                    </a:ext>
                  </a:extLst>
                </a:gridCol>
                <a:gridCol w="441960">
                  <a:extLst>
                    <a:ext uri="{9D8B030D-6E8A-4147-A177-3AD203B41FA5}">
                      <a16:colId xmlns:a16="http://schemas.microsoft.com/office/drawing/2014/main" val="238419707"/>
                    </a:ext>
                  </a:extLst>
                </a:gridCol>
                <a:gridCol w="441960">
                  <a:extLst>
                    <a:ext uri="{9D8B030D-6E8A-4147-A177-3AD203B41FA5}">
                      <a16:colId xmlns:a16="http://schemas.microsoft.com/office/drawing/2014/main" val="1482781825"/>
                    </a:ext>
                  </a:extLst>
                </a:gridCol>
                <a:gridCol w="441960">
                  <a:extLst>
                    <a:ext uri="{9D8B030D-6E8A-4147-A177-3AD203B41FA5}">
                      <a16:colId xmlns:a16="http://schemas.microsoft.com/office/drawing/2014/main" val="3557249822"/>
                    </a:ext>
                  </a:extLst>
                </a:gridCol>
                <a:gridCol w="441960">
                  <a:extLst>
                    <a:ext uri="{9D8B030D-6E8A-4147-A177-3AD203B41FA5}">
                      <a16:colId xmlns:a16="http://schemas.microsoft.com/office/drawing/2014/main" val="3692301630"/>
                    </a:ext>
                  </a:extLst>
                </a:gridCol>
                <a:gridCol w="441960">
                  <a:extLst>
                    <a:ext uri="{9D8B030D-6E8A-4147-A177-3AD203B41FA5}">
                      <a16:colId xmlns:a16="http://schemas.microsoft.com/office/drawing/2014/main" val="2450794956"/>
                    </a:ext>
                  </a:extLst>
                </a:gridCol>
                <a:gridCol w="441960">
                  <a:extLst>
                    <a:ext uri="{9D8B030D-6E8A-4147-A177-3AD203B41FA5}">
                      <a16:colId xmlns:a16="http://schemas.microsoft.com/office/drawing/2014/main" val="2420485871"/>
                    </a:ext>
                  </a:extLst>
                </a:gridCol>
                <a:gridCol w="441960">
                  <a:extLst>
                    <a:ext uri="{9D8B030D-6E8A-4147-A177-3AD203B41FA5}">
                      <a16:colId xmlns:a16="http://schemas.microsoft.com/office/drawing/2014/main" val="1047276238"/>
                    </a:ext>
                  </a:extLst>
                </a:gridCol>
                <a:gridCol w="441960">
                  <a:extLst>
                    <a:ext uri="{9D8B030D-6E8A-4147-A177-3AD203B41FA5}">
                      <a16:colId xmlns:a16="http://schemas.microsoft.com/office/drawing/2014/main" val="4041397050"/>
                    </a:ext>
                  </a:extLst>
                </a:gridCol>
                <a:gridCol w="441960">
                  <a:extLst>
                    <a:ext uri="{9D8B030D-6E8A-4147-A177-3AD203B41FA5}">
                      <a16:colId xmlns:a16="http://schemas.microsoft.com/office/drawing/2014/main" val="2522640138"/>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408663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7698518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2547132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9966994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37318723"/>
                  </a:ext>
                </a:extLst>
              </a:tr>
            </a:tbl>
          </a:graphicData>
        </a:graphic>
      </p:graphicFrame>
      <p:graphicFrame>
        <p:nvGraphicFramePr>
          <p:cNvPr id="8" name="Table 7">
            <a:extLst>
              <a:ext uri="{FF2B5EF4-FFF2-40B4-BE49-F238E27FC236}">
                <a16:creationId xmlns:a16="http://schemas.microsoft.com/office/drawing/2014/main" id="{48BF7BA8-0C79-7730-3308-5C19A4320214}"/>
              </a:ext>
            </a:extLst>
          </p:cNvPr>
          <p:cNvGraphicFramePr>
            <a:graphicFrameLocks noGrp="1"/>
          </p:cNvGraphicFramePr>
          <p:nvPr>
            <p:extLst>
              <p:ext uri="{D42A27DB-BD31-4B8C-83A1-F6EECF244321}">
                <p14:modId xmlns:p14="http://schemas.microsoft.com/office/powerpoint/2010/main" val="3545755517"/>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08782592"/>
                    </a:ext>
                  </a:extLst>
                </a:gridCol>
                <a:gridCol w="441960">
                  <a:extLst>
                    <a:ext uri="{9D8B030D-6E8A-4147-A177-3AD203B41FA5}">
                      <a16:colId xmlns:a16="http://schemas.microsoft.com/office/drawing/2014/main" val="238419707"/>
                    </a:ext>
                  </a:extLst>
                </a:gridCol>
                <a:gridCol w="441960">
                  <a:extLst>
                    <a:ext uri="{9D8B030D-6E8A-4147-A177-3AD203B41FA5}">
                      <a16:colId xmlns:a16="http://schemas.microsoft.com/office/drawing/2014/main" val="1482781825"/>
                    </a:ext>
                  </a:extLst>
                </a:gridCol>
                <a:gridCol w="441960">
                  <a:extLst>
                    <a:ext uri="{9D8B030D-6E8A-4147-A177-3AD203B41FA5}">
                      <a16:colId xmlns:a16="http://schemas.microsoft.com/office/drawing/2014/main" val="3557249822"/>
                    </a:ext>
                  </a:extLst>
                </a:gridCol>
                <a:gridCol w="441960">
                  <a:extLst>
                    <a:ext uri="{9D8B030D-6E8A-4147-A177-3AD203B41FA5}">
                      <a16:colId xmlns:a16="http://schemas.microsoft.com/office/drawing/2014/main" val="3692301630"/>
                    </a:ext>
                  </a:extLst>
                </a:gridCol>
                <a:gridCol w="441960">
                  <a:extLst>
                    <a:ext uri="{9D8B030D-6E8A-4147-A177-3AD203B41FA5}">
                      <a16:colId xmlns:a16="http://schemas.microsoft.com/office/drawing/2014/main" val="2450794956"/>
                    </a:ext>
                  </a:extLst>
                </a:gridCol>
                <a:gridCol w="441960">
                  <a:extLst>
                    <a:ext uri="{9D8B030D-6E8A-4147-A177-3AD203B41FA5}">
                      <a16:colId xmlns:a16="http://schemas.microsoft.com/office/drawing/2014/main" val="2420485871"/>
                    </a:ext>
                  </a:extLst>
                </a:gridCol>
                <a:gridCol w="441960">
                  <a:extLst>
                    <a:ext uri="{9D8B030D-6E8A-4147-A177-3AD203B41FA5}">
                      <a16:colId xmlns:a16="http://schemas.microsoft.com/office/drawing/2014/main" val="1047276238"/>
                    </a:ext>
                  </a:extLst>
                </a:gridCol>
                <a:gridCol w="441960">
                  <a:extLst>
                    <a:ext uri="{9D8B030D-6E8A-4147-A177-3AD203B41FA5}">
                      <a16:colId xmlns:a16="http://schemas.microsoft.com/office/drawing/2014/main" val="4041397050"/>
                    </a:ext>
                  </a:extLst>
                </a:gridCol>
                <a:gridCol w="441960">
                  <a:extLst>
                    <a:ext uri="{9D8B030D-6E8A-4147-A177-3AD203B41FA5}">
                      <a16:colId xmlns:a16="http://schemas.microsoft.com/office/drawing/2014/main" val="2522640138"/>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4086638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7698518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2547132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99669946"/>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37318723"/>
                  </a:ext>
                </a:extLst>
              </a:tr>
            </a:tbl>
          </a:graphicData>
        </a:graphic>
      </p:graphicFrame>
    </p:spTree>
    <p:extLst>
      <p:ext uri="{BB962C8B-B14F-4D97-AF65-F5344CB8AC3E}">
        <p14:creationId xmlns:p14="http://schemas.microsoft.com/office/powerpoint/2010/main" val="140019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D336B33-1D86-F798-AF8C-82367EB4374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D2A83D-3534-943A-EA13-9B39A4EE2AB9}"/>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8B921F87-696A-4AAE-FD4F-B3F2B8A5A178}"/>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02E5E95D-3906-573B-9081-1113B042B56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E25F7F18-9E13-8C81-23F9-5A6371C002E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4381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5C3CE4B-186E-5882-8D30-15467418329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AD94CD1-9760-B6CB-5CE4-EC00FCB2DDE9}"/>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6563226A-932B-1CAC-0B32-744C3271615A}"/>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53 beads</a:t>
            </a:r>
          </a:p>
        </p:txBody>
      </p:sp>
      <p:sp>
        <p:nvSpPr>
          <p:cNvPr id="17" name="Rectangle 16">
            <a:extLst>
              <a:ext uri="{FF2B5EF4-FFF2-40B4-BE49-F238E27FC236}">
                <a16:creationId xmlns:a16="http://schemas.microsoft.com/office/drawing/2014/main" id="{07B0D6FD-00DD-0EE0-96A2-7D3D839D3E86}"/>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7B22D882-7680-E07F-DE01-D7B86CB9F5CE}"/>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8BF8927F-E6EE-C967-81D6-78D12A9E216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5CA1E2C2-E89D-F026-E2EF-3506BD8ACE9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9992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7EFA6-EC0B-5F7F-ECE1-76736200E16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62B065C0-37D5-A80E-3760-35F7DD46B234}"/>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D5BB24A3-4FDB-0180-0631-2DC8CFE72A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B76F619B-6325-D988-023B-A41FD66DCF5B}"/>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ED10ACC3-275F-62CB-F928-0CCA97C583EE}"/>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7F657228-7ECC-A829-E2BC-B828AADC696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96CB4016-EFED-DA27-5C56-E061A356FDD7}"/>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9AB8F00B-CC1A-0921-B93E-51DB68CC56F2}"/>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7BEE3237-2244-0456-1AC2-28E7E3D9A87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EDE051DA-9182-9D25-CEE3-A7E3DA49747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9EB7A5DC-3964-C4B7-3F51-89D093DB69C3}"/>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619E1D73-07AD-9E94-007A-8848987FC384}"/>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D2545BB6-6752-D2C6-A6D7-0F8E937918E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6ADC56EE-6BC6-6452-6F1D-ECB650C6399B}"/>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F172EEC9-A3B1-506F-D5E2-CB94B5D46F00}"/>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32F95B2-5662-0335-AD35-D104B628904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FC433B81-8396-0309-DE80-007111377E93}"/>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1427ADC1-F9E0-720D-BD04-51B42E720E2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652B2E9C-5AFE-2938-5B24-28A01639B6C7}"/>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DC2B972E-1169-29E1-A133-F6C78659776D}"/>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036C4C18-D7E4-92BC-721D-93010C763431}"/>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A903144-CC1B-58CD-6FD6-5DDF0E2D80CC}"/>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A8874C8-BA42-FBBE-3B42-E8D45A8A6ED1}"/>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4D04C06-A67D-D835-8573-01CA7E3B97F8}"/>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47026CFF-2A43-428C-BCFD-DD2EDE7D6DA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F9A8E0A6-062C-FF2A-F204-B733345737F2}"/>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B7730A6F-8459-9A95-7B6B-FC246DFDFE34}"/>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593F4C58-9976-AA1C-D510-DC75B08BE2D2}"/>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92B8B6C2-752B-1927-5A9D-2D49C778544B}"/>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53C28A9D-00DE-FF52-CC66-D51D983E8312}"/>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F0CFC579-363F-8755-F4F9-BCBBB536230B}"/>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B78894ED-0A3E-824E-0962-8529651F676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CC570E9C-B82F-FFC3-8C0E-AAAE19943A00}"/>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51A3DBB2-86DB-A7FB-9653-E9CC4E117634}"/>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C0B94C6E-68C4-D478-E078-A2D0BAECA955}"/>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A2E5D219-FE37-41CD-6171-BFEA2BEEFA2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0DF3ACC5-F800-E84A-FCAA-9AB2E03FF0AB}"/>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1446DA8-A881-4657-5B27-6C4765BEC532}"/>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982300CC-85AF-22AD-8788-3118D06B8DD3}"/>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667EC59A-1775-C23C-727E-5EF6AE96A2F3}"/>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492AEDC6-1DFC-957A-95DF-3E8D75A0D5C5}"/>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5CAD5C13-7899-2C38-5222-90F54B047F94}"/>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B6AAF80B-F43C-2C69-D95E-D602E0754382}"/>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3FAD526B-1AA4-B868-FC37-ABBA3F9E0599}"/>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5428E027-AB29-8E87-54BD-EBF3C2AA8199}"/>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8E61CC37-25B6-7616-E454-F4DFA7520D27}"/>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FE8DD0C8-59D5-AB0A-0A68-551401FF11E1}"/>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3A9788A7-A784-267D-1BEF-5D067A1708E9}"/>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F0C2D636-57DB-2B27-F921-C35776D4D6BF}"/>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79C04132-75A3-DBED-BA5A-EF088152BFD6}"/>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0A505E7D-3843-8D0B-8874-94A0F1BB0571}"/>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645DE111-EB16-2AC4-D5A8-DF4684B766C3}"/>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7DD1DE7A-93AC-5B0F-D36E-3122595D038F}"/>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44F7DBBF-5D7D-F997-9BDB-C33712D4E096}"/>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E0A2EC0B-7494-264B-BE35-3C2AC99BA092}"/>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83290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Bead Scoop”</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54F8D-FA20-9843-4624-D5FFF1315062}"/>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there?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3DB427-CCFF-B1F7-04C7-FE79E885382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an odd number between 50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one more than </a:t>
            </a:r>
          </a:p>
          <a:p>
            <a:pPr algn="ctr"/>
            <a:r>
              <a:rPr lang="en-US" sz="2000" b="1" dirty="0">
                <a:solidFill>
                  <a:schemeClr val="tx1"/>
                </a:solidFill>
              </a:rPr>
              <a:t>a multiple of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1.</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a prime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4A06AC-11C1-2B7C-F196-3E9D9C5BA5A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F8453B-1E0C-B2D6-603A-24B5B07C2F8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53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C1800DD-08B5-8F1A-0052-15DDEEAC23EC}"/>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230C1BED-7A61-06FE-F82E-EFEA7D8E3FE1}"/>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Bead Scoop”</a:t>
            </a:r>
          </a:p>
        </p:txBody>
      </p:sp>
      <p:sp>
        <p:nvSpPr>
          <p:cNvPr id="4" name="Rectangle 3">
            <a:extLst>
              <a:ext uri="{FF2B5EF4-FFF2-40B4-BE49-F238E27FC236}">
                <a16:creationId xmlns:a16="http://schemas.microsoft.com/office/drawing/2014/main" id="{565A2106-69C8-7BD0-ECF2-C6B8E0A545F9}"/>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B8DFC713-3ECC-AEC1-63B2-A62B78D94AE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F1B38A26-13A1-BBFE-3ED6-3666A870B4A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9297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20377</TotalTime>
  <Words>2240</Words>
  <Application>Microsoft Office PowerPoint</Application>
  <PresentationFormat>On-screen Show (4:3)</PresentationFormat>
  <Paragraphs>676</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253</cp:revision>
  <dcterms:created xsi:type="dcterms:W3CDTF">2020-11-09T02:38:45Z</dcterms:created>
  <dcterms:modified xsi:type="dcterms:W3CDTF">2025-12-17T02:58:00Z</dcterms:modified>
</cp:coreProperties>
</file>