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325" r:id="rId10"/>
    <p:sldId id="2326" r:id="rId11"/>
    <p:sldId id="2327" r:id="rId12"/>
    <p:sldId id="2328" r:id="rId13"/>
    <p:sldId id="2329" r:id="rId14"/>
    <p:sldId id="2642" r:id="rId15"/>
    <p:sldId id="2331" r:id="rId16"/>
    <p:sldId id="2332" r:id="rId17"/>
    <p:sldId id="2333" r:id="rId18"/>
    <p:sldId id="2334" r:id="rId19"/>
    <p:sldId id="2335"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B7C4C-8274-5EF0-86D4-8AD8E8E94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F1761-3435-E838-BDDB-3174572F3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2063E-4D91-EE3A-53FF-A1C89BFE31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A7D74B-E984-CEC9-4291-9A37713BFF8A}"/>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17158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E2CB2-6768-8A36-36C8-AE5EF092A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624ED-A65E-D5A5-702F-33EA82EE1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E37E4-8273-AE43-13BE-847EF254A8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7A7B61-CE02-3067-D73F-68BC894EC332}"/>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85486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DE231E1-4204-C7F7-7AB7-280950D4F5F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1EA0AA-4B44-0914-A562-8FB61FEF5AC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5B6686B3-9926-2B32-7B8A-17A6AC01330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0C4755B1-05B1-DF2A-5045-470042E8A098}"/>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a:extLst>
              <a:ext uri="{FF2B5EF4-FFF2-40B4-BE49-F238E27FC236}">
                <a16:creationId xmlns:a16="http://schemas.microsoft.com/office/drawing/2014/main" id="{EEB25DF7-AD69-B212-A393-F8E59BA8DAD7}"/>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981E726-0CA9-67BE-2DA5-45261B66DB0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3A82795A-0C04-59EA-A06A-B5C8DFC73A1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722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88234C-1AAB-4B10-8F55-8EAAF9A8CC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92069F-C001-7C5E-F2F5-E7F32DC94601}"/>
              </a:ext>
            </a:extLst>
          </p:cNvPr>
          <p:cNvPicPr>
            <a:picLocks noChangeAspect="1"/>
          </p:cNvPicPr>
          <p:nvPr/>
        </p:nvPicPr>
        <p:blipFill>
          <a:blip r:embed="rId2">
            <a:extLst>
              <a:ext uri="{28A0092B-C50C-407E-A947-70E740481C1C}">
                <a14:useLocalDpi xmlns:a14="http://schemas.microsoft.com/office/drawing/2010/main" val="0"/>
              </a:ext>
            </a:extLst>
          </a:blip>
          <a:srcRect t="7778" r="50000"/>
          <a:stretch>
            <a:fillRect/>
          </a:stretch>
        </p:blipFill>
        <p:spPr>
          <a:xfrm>
            <a:off x="0" y="0"/>
            <a:ext cx="4572000" cy="6324600"/>
          </a:xfrm>
          <a:prstGeom prst="rect">
            <a:avLst/>
          </a:prstGeom>
        </p:spPr>
      </p:pic>
      <p:sp>
        <p:nvSpPr>
          <p:cNvPr id="17" name="Rectangle 16">
            <a:extLst>
              <a:ext uri="{FF2B5EF4-FFF2-40B4-BE49-F238E27FC236}">
                <a16:creationId xmlns:a16="http://schemas.microsoft.com/office/drawing/2014/main" id="{FFA5D442-A392-BFBF-D727-6F4B91D35468}"/>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D4C1BA9B-5B16-6810-260C-94FC8BA38B0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145D591-079A-FFBE-0BE5-05414B7663D3}"/>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74293B43-888B-ECC3-B20C-85E785382E75}"/>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E0B7CD44-E224-CF62-73E9-5A5DDFF606EE}"/>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9A946C03-98F0-5705-E84F-497470CCDB9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40.</a:t>
            </a:r>
          </a:p>
        </p:txBody>
      </p:sp>
      <p:sp>
        <p:nvSpPr>
          <p:cNvPr id="29" name="Rectangle 28">
            <a:extLst>
              <a:ext uri="{FF2B5EF4-FFF2-40B4-BE49-F238E27FC236}">
                <a16:creationId xmlns:a16="http://schemas.microsoft.com/office/drawing/2014/main" id="{3289F530-B79D-D350-E802-AEDDE1E9045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more than </a:t>
            </a:r>
          </a:p>
          <a:p>
            <a:pPr algn="ctr"/>
            <a:r>
              <a:rPr lang="en-US" sz="2000" b="1" dirty="0">
                <a:solidFill>
                  <a:schemeClr val="tx1"/>
                </a:solidFill>
              </a:rPr>
              <a:t>a multiple of 3.</a:t>
            </a:r>
          </a:p>
        </p:txBody>
      </p:sp>
      <p:sp>
        <p:nvSpPr>
          <p:cNvPr id="30" name="Rectangle 29">
            <a:extLst>
              <a:ext uri="{FF2B5EF4-FFF2-40B4-BE49-F238E27FC236}">
                <a16:creationId xmlns:a16="http://schemas.microsoft.com/office/drawing/2014/main" id="{74B52A21-8CE9-D012-4105-80BE3B28F593}"/>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one less than </a:t>
            </a:r>
          </a:p>
          <a:p>
            <a:pPr algn="ctr"/>
            <a:r>
              <a:rPr lang="en-US" sz="2000" b="1" dirty="0">
                <a:solidFill>
                  <a:schemeClr val="tx1"/>
                </a:solidFill>
              </a:rPr>
              <a:t>a multiple of 4.</a:t>
            </a:r>
          </a:p>
        </p:txBody>
      </p:sp>
      <p:sp>
        <p:nvSpPr>
          <p:cNvPr id="31" name="Rectangle 30">
            <a:extLst>
              <a:ext uri="{FF2B5EF4-FFF2-40B4-BE49-F238E27FC236}">
                <a16:creationId xmlns:a16="http://schemas.microsoft.com/office/drawing/2014/main" id="{32C26648-3F2E-43AD-C928-B3FA32E552E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9.</a:t>
            </a:r>
          </a:p>
        </p:txBody>
      </p:sp>
      <p:sp>
        <p:nvSpPr>
          <p:cNvPr id="32" name="Rectangle 31">
            <a:extLst>
              <a:ext uri="{FF2B5EF4-FFF2-40B4-BE49-F238E27FC236}">
                <a16:creationId xmlns:a16="http://schemas.microsoft.com/office/drawing/2014/main" id="{D43F6E8F-BD70-18C8-542A-5DBDA747327E}"/>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a prime number.</a:t>
            </a:r>
          </a:p>
        </p:txBody>
      </p:sp>
      <p:sp>
        <p:nvSpPr>
          <p:cNvPr id="14" name="TextBox 13">
            <a:extLst>
              <a:ext uri="{FF2B5EF4-FFF2-40B4-BE49-F238E27FC236}">
                <a16:creationId xmlns:a16="http://schemas.microsoft.com/office/drawing/2014/main" id="{6A97D97D-C31A-ABD7-CBA0-01F8499D558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EEBF0534-8431-0219-186E-0E877DCAEC5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97B667E-980E-8B4B-72D8-DDA6FA96DE07}"/>
              </a:ext>
            </a:extLst>
          </p:cNvPr>
          <p:cNvGraphicFramePr>
            <a:graphicFrameLocks noGrp="1"/>
          </p:cNvGraphicFramePr>
          <p:nvPr>
            <p:extLst>
              <p:ext uri="{D42A27DB-BD31-4B8C-83A1-F6EECF244321}">
                <p14:modId xmlns:p14="http://schemas.microsoft.com/office/powerpoint/2010/main" val="756723531"/>
              </p:ext>
            </p:extLst>
          </p:nvPr>
        </p:nvGraphicFramePr>
        <p:xfrm>
          <a:off x="76200" y="48768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86901702"/>
                    </a:ext>
                  </a:extLst>
                </a:gridCol>
                <a:gridCol w="441960">
                  <a:extLst>
                    <a:ext uri="{9D8B030D-6E8A-4147-A177-3AD203B41FA5}">
                      <a16:colId xmlns:a16="http://schemas.microsoft.com/office/drawing/2014/main" val="2028278010"/>
                    </a:ext>
                  </a:extLst>
                </a:gridCol>
                <a:gridCol w="441960">
                  <a:extLst>
                    <a:ext uri="{9D8B030D-6E8A-4147-A177-3AD203B41FA5}">
                      <a16:colId xmlns:a16="http://schemas.microsoft.com/office/drawing/2014/main" val="1665150650"/>
                    </a:ext>
                  </a:extLst>
                </a:gridCol>
                <a:gridCol w="441960">
                  <a:extLst>
                    <a:ext uri="{9D8B030D-6E8A-4147-A177-3AD203B41FA5}">
                      <a16:colId xmlns:a16="http://schemas.microsoft.com/office/drawing/2014/main" val="3996872307"/>
                    </a:ext>
                  </a:extLst>
                </a:gridCol>
                <a:gridCol w="441960">
                  <a:extLst>
                    <a:ext uri="{9D8B030D-6E8A-4147-A177-3AD203B41FA5}">
                      <a16:colId xmlns:a16="http://schemas.microsoft.com/office/drawing/2014/main" val="1423936326"/>
                    </a:ext>
                  </a:extLst>
                </a:gridCol>
                <a:gridCol w="441960">
                  <a:extLst>
                    <a:ext uri="{9D8B030D-6E8A-4147-A177-3AD203B41FA5}">
                      <a16:colId xmlns:a16="http://schemas.microsoft.com/office/drawing/2014/main" val="3661986274"/>
                    </a:ext>
                  </a:extLst>
                </a:gridCol>
                <a:gridCol w="441960">
                  <a:extLst>
                    <a:ext uri="{9D8B030D-6E8A-4147-A177-3AD203B41FA5}">
                      <a16:colId xmlns:a16="http://schemas.microsoft.com/office/drawing/2014/main" val="2080341048"/>
                    </a:ext>
                  </a:extLst>
                </a:gridCol>
                <a:gridCol w="441960">
                  <a:extLst>
                    <a:ext uri="{9D8B030D-6E8A-4147-A177-3AD203B41FA5}">
                      <a16:colId xmlns:a16="http://schemas.microsoft.com/office/drawing/2014/main" val="2655226995"/>
                    </a:ext>
                  </a:extLst>
                </a:gridCol>
                <a:gridCol w="441960">
                  <a:extLst>
                    <a:ext uri="{9D8B030D-6E8A-4147-A177-3AD203B41FA5}">
                      <a16:colId xmlns:a16="http://schemas.microsoft.com/office/drawing/2014/main" val="3210506127"/>
                    </a:ext>
                  </a:extLst>
                </a:gridCol>
                <a:gridCol w="441960">
                  <a:extLst>
                    <a:ext uri="{9D8B030D-6E8A-4147-A177-3AD203B41FA5}">
                      <a16:colId xmlns:a16="http://schemas.microsoft.com/office/drawing/2014/main" val="150288982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36241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96005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3531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926575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343618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1309270"/>
                  </a:ext>
                </a:extLst>
              </a:tr>
            </a:tbl>
          </a:graphicData>
        </a:graphic>
      </p:graphicFrame>
    </p:spTree>
    <p:extLst>
      <p:ext uri="{BB962C8B-B14F-4D97-AF65-F5344CB8AC3E}">
        <p14:creationId xmlns:p14="http://schemas.microsoft.com/office/powerpoint/2010/main" val="250626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DA92180-95CE-FF56-678D-ED43B75822D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061273A-7C72-74CF-4DAD-4EBB156617B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5DEEB6E2-07BE-5D72-43C3-800DE608002B}"/>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F86FE7CF-F25D-909D-61CA-51CFBC8EB46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BCE97226-4C2F-C8BA-172B-89E1B88D746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734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99F2E6C-0DF0-97C4-43A4-34842E3C4A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AC5534-818E-227B-D504-B43B72AC75A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B5B6C465-1909-220D-E0D0-9344B4642C7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67 beads</a:t>
            </a:r>
          </a:p>
        </p:txBody>
      </p:sp>
      <p:sp>
        <p:nvSpPr>
          <p:cNvPr id="17" name="Rectangle 16">
            <a:extLst>
              <a:ext uri="{FF2B5EF4-FFF2-40B4-BE49-F238E27FC236}">
                <a16:creationId xmlns:a16="http://schemas.microsoft.com/office/drawing/2014/main" id="{0FC29915-95A5-FE90-3261-01B7A355E40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90FF71E5-F58D-4DF6-A4DD-20FA0295D96C}"/>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F99115E-64CF-4A0F-E3A3-7F6044F86D1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AC528F7-55CE-6EA6-3E25-26EE41B35BE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084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74C5-B7B3-08AF-6B1C-5AD7CA39E147}"/>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7D8D1C77-5024-6DD1-2A0F-A6CBD8E4932B}"/>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F4445B53-60FC-5AC1-B303-2B0A09647D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527EE54-8C2E-A880-31B9-61175D7CCC1F}"/>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4E31D10C-2269-AAE6-98BB-865B120454DB}"/>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28AF402-479F-5106-C5BF-FE013F5D2A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E1D2F667-69C1-C973-A2B4-7F4B54D084D3}"/>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479CF4CF-8284-67D8-47DF-45579E7E56C2}"/>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B28B4042-E0A0-0D57-7C87-56F77C6A55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3430F076-8819-5504-8C8B-CCCDB691528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6E2975A9-43FA-CECC-F673-5B383ED3781A}"/>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2ABC63A3-E81E-C638-8932-E1B7EC6EF8C7}"/>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3A55B559-A3E5-3210-3CD3-2F90AFE2D87D}"/>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B8A6C8B2-94F7-35FF-84A3-E4CA82DFF84E}"/>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1FB34AEE-8430-5234-99BC-6397C1550B66}"/>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FE993EE8-6572-A761-F294-49FF9ADD51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8C90EB0C-F19A-6EF9-57F7-31AF5AAA8FB6}"/>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BC1A5205-A1CF-B96A-13B2-53FD31F5839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2C6040BE-7CBE-120C-E5E9-9ABA58B11983}"/>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96F742DA-9B8F-953F-A5E5-40A104C3368B}"/>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2282B661-2E44-8D87-2353-2993F8D2D85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021E0F9-568B-48D5-BD90-6DDAB3F9CD9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E48DEF1-0DB1-8268-F1DE-A87767012B8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07522A-8230-512A-949E-E89B5146C2CB}"/>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E9ECD008-CC61-71C3-5150-DC183F83967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FA4F99DC-1FAB-DD51-EA50-CA07D0B12523}"/>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E6C64317-2AA4-BEC8-69A4-1D9E38F5DCC0}"/>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23980730-7D1A-C188-3309-2D08D9839580}"/>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8DAC9389-4358-5EE2-5540-5882DAE32F68}"/>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9045621F-3797-D7E5-557D-ED01A8086152}"/>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D2720BB2-9B4E-10EC-3B78-E4E4838BEEB1}"/>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98EF8D29-1896-7B06-2229-5772ACD14B7B}"/>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1595866F-F77D-8AB6-9A46-7B1EF0A6EF88}"/>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F5EE4F30-E5AB-E53C-A7F2-7D7D1D3D6AC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1FCEFEA-AD30-E8ED-391B-FD19B19AB4EE}"/>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6D18B23F-0884-5BA6-F80D-9A85AADD8FAD}"/>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3978BCFD-F481-1C25-5170-17435BB32F76}"/>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C277186-04EA-2C80-7324-B76298C4D05A}"/>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8A0D3E70-B1F2-4F55-D5B4-6090802C7BDB}"/>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76C3667B-08E4-1917-C613-563ABF04E748}"/>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1026F54F-B241-771B-D710-D7A70D3FA0DB}"/>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7EA2C8FB-FD22-4D87-54D3-B49EADDAC37A}"/>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54591A9F-A226-F42E-D5E3-A1047AA1C38C}"/>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9026798A-18E9-BB54-055E-272DC0C9E63A}"/>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A32E075D-B571-2DA6-13AC-8FC83458A176}"/>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FE84115C-B8AD-3B96-0170-E1F98690E300}"/>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BFEBE1F5-A8B4-B204-431C-67D07592B05D}"/>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2F32C6A8-FC8A-C1A1-4FA8-A06915E58E42}"/>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817BB4F6-F203-6132-DB19-A99C54D5FA72}"/>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4DF80EA8-51F2-F868-1763-516635AB7D5E}"/>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FE31B145-E0F6-A022-4684-80C6312B25CC}"/>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C1C1C5C0-F4A5-A8AD-7F9D-1364B1F696F7}"/>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0C424F3C-9D3A-F5E1-188F-AF5837289389}"/>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D1351E38-266F-B345-1907-8CCF1E3CE561}"/>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4CDB2DA9-287B-5B80-7877-808C14015BB3}"/>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77270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6ADBBE-DF80-7BAA-3BC8-E774805691B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A579D35-C178-19CB-0785-973F10EC9F2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“Prime Time”</a:t>
            </a:r>
          </a:p>
        </p:txBody>
      </p:sp>
      <p:sp>
        <p:nvSpPr>
          <p:cNvPr id="4" name="Rectangle 3">
            <a:extLst>
              <a:ext uri="{FF2B5EF4-FFF2-40B4-BE49-F238E27FC236}">
                <a16:creationId xmlns:a16="http://schemas.microsoft.com/office/drawing/2014/main" id="{D49583D3-5F8D-D390-4115-040BEA07D85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774DC1F-9CC0-C51C-9CF5-713BDAB76E4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046DD13-323A-EA8F-07BC-FB5E3E005F4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2346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D36D5CF-2B1B-4D06-4FA5-0079ED39375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622486-FCC9-51D8-4DF5-66B396E4CF9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81E9FC09-0CD9-7C47-7A7B-2DB4CF6437B3}"/>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EFA62139-0457-25BA-0DFB-31C155F5B26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a:extLst>
              <a:ext uri="{FF2B5EF4-FFF2-40B4-BE49-F238E27FC236}">
                <a16:creationId xmlns:a16="http://schemas.microsoft.com/office/drawing/2014/main" id="{C5938324-E0B6-9810-344B-1B9536C34C67}"/>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B39B079D-628D-DE9D-50AE-3F4C57DDAED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24BB4D04-DD7D-3BB7-6FE6-3316397D419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87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9F2F13F-C9FF-65F3-5F67-2CA7BF458A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975CDC3-E680-E5E9-02FC-F26957C268A7}"/>
              </a:ext>
            </a:extLst>
          </p:cNvPr>
          <p:cNvPicPr>
            <a:picLocks noChangeAspect="1"/>
          </p:cNvPicPr>
          <p:nvPr/>
        </p:nvPicPr>
        <p:blipFill>
          <a:blip r:embed="rId2">
            <a:extLst>
              <a:ext uri="{28A0092B-C50C-407E-A947-70E740481C1C}">
                <a14:useLocalDpi xmlns:a14="http://schemas.microsoft.com/office/drawing/2010/main" val="0"/>
              </a:ext>
            </a:extLst>
          </a:blip>
          <a:srcRect t="7778" r="50000"/>
          <a:stretch>
            <a:fillRect/>
          </a:stretch>
        </p:blipFill>
        <p:spPr>
          <a:xfrm>
            <a:off x="0" y="0"/>
            <a:ext cx="4572000" cy="6324600"/>
          </a:xfrm>
          <a:prstGeom prst="rect">
            <a:avLst/>
          </a:prstGeom>
        </p:spPr>
      </p:pic>
      <p:sp>
        <p:nvSpPr>
          <p:cNvPr id="17" name="Rectangle 16">
            <a:extLst>
              <a:ext uri="{FF2B5EF4-FFF2-40B4-BE49-F238E27FC236}">
                <a16:creationId xmlns:a16="http://schemas.microsoft.com/office/drawing/2014/main" id="{24DC519B-9697-6697-87F5-BF1A02D89931}"/>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699930E6-15E5-DDCD-5704-A4B68161FC3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087A685-1012-3DAE-4B18-C8E8A893AFC7}"/>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2B2B8322-8E5C-0244-B32B-72E803E5428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24A8215A-514D-6D62-F13A-53E275D622E8}"/>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1B24B1B9-4FE5-622F-EB06-D82B8C1D9D2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40.</a:t>
            </a:r>
          </a:p>
        </p:txBody>
      </p:sp>
      <p:sp>
        <p:nvSpPr>
          <p:cNvPr id="29" name="Rectangle 28">
            <a:extLst>
              <a:ext uri="{FF2B5EF4-FFF2-40B4-BE49-F238E27FC236}">
                <a16:creationId xmlns:a16="http://schemas.microsoft.com/office/drawing/2014/main" id="{820BF42E-FEF8-6ED2-C2A5-D51D1407ED06}"/>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more than </a:t>
            </a:r>
          </a:p>
          <a:p>
            <a:pPr algn="ctr"/>
            <a:r>
              <a:rPr lang="en-US" sz="2000" b="1" dirty="0">
                <a:solidFill>
                  <a:schemeClr val="tx1"/>
                </a:solidFill>
              </a:rPr>
              <a:t>a multiple of 3.</a:t>
            </a:r>
          </a:p>
        </p:txBody>
      </p:sp>
      <p:sp>
        <p:nvSpPr>
          <p:cNvPr id="30" name="Rectangle 29">
            <a:extLst>
              <a:ext uri="{FF2B5EF4-FFF2-40B4-BE49-F238E27FC236}">
                <a16:creationId xmlns:a16="http://schemas.microsoft.com/office/drawing/2014/main" id="{7DC463FB-829D-CBF0-C698-383AECE2EFE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one less than </a:t>
            </a:r>
          </a:p>
          <a:p>
            <a:pPr algn="ctr"/>
            <a:r>
              <a:rPr lang="en-US" sz="2000" b="1" dirty="0">
                <a:solidFill>
                  <a:schemeClr val="tx1"/>
                </a:solidFill>
              </a:rPr>
              <a:t>a multiple of 4.</a:t>
            </a:r>
          </a:p>
        </p:txBody>
      </p:sp>
      <p:sp>
        <p:nvSpPr>
          <p:cNvPr id="31" name="Rectangle 30">
            <a:extLst>
              <a:ext uri="{FF2B5EF4-FFF2-40B4-BE49-F238E27FC236}">
                <a16:creationId xmlns:a16="http://schemas.microsoft.com/office/drawing/2014/main" id="{3E90BB00-3511-5E6C-0719-02A9CFAD2BF4}"/>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9.</a:t>
            </a:r>
          </a:p>
        </p:txBody>
      </p:sp>
      <p:sp>
        <p:nvSpPr>
          <p:cNvPr id="32" name="Rectangle 31">
            <a:extLst>
              <a:ext uri="{FF2B5EF4-FFF2-40B4-BE49-F238E27FC236}">
                <a16:creationId xmlns:a16="http://schemas.microsoft.com/office/drawing/2014/main" id="{F41C4576-E388-CBC7-82C3-A442B857C9C9}"/>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a prime number.</a:t>
            </a:r>
          </a:p>
        </p:txBody>
      </p:sp>
      <p:sp>
        <p:nvSpPr>
          <p:cNvPr id="14" name="TextBox 13">
            <a:extLst>
              <a:ext uri="{FF2B5EF4-FFF2-40B4-BE49-F238E27FC236}">
                <a16:creationId xmlns:a16="http://schemas.microsoft.com/office/drawing/2014/main" id="{33D7D2E5-BE40-7A87-9B2C-3A8B657BFB9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964B77C9-114B-7939-2A02-359C155513E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B820063-98D3-C068-9F63-E443D0858B76}"/>
              </a:ext>
            </a:extLst>
          </p:cNvPr>
          <p:cNvGraphicFramePr>
            <a:graphicFrameLocks noGrp="1"/>
          </p:cNvGraphicFramePr>
          <p:nvPr/>
        </p:nvGraphicFramePr>
        <p:xfrm>
          <a:off x="76200" y="48768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86901702"/>
                    </a:ext>
                  </a:extLst>
                </a:gridCol>
                <a:gridCol w="441960">
                  <a:extLst>
                    <a:ext uri="{9D8B030D-6E8A-4147-A177-3AD203B41FA5}">
                      <a16:colId xmlns:a16="http://schemas.microsoft.com/office/drawing/2014/main" val="2028278010"/>
                    </a:ext>
                  </a:extLst>
                </a:gridCol>
                <a:gridCol w="441960">
                  <a:extLst>
                    <a:ext uri="{9D8B030D-6E8A-4147-A177-3AD203B41FA5}">
                      <a16:colId xmlns:a16="http://schemas.microsoft.com/office/drawing/2014/main" val="1665150650"/>
                    </a:ext>
                  </a:extLst>
                </a:gridCol>
                <a:gridCol w="441960">
                  <a:extLst>
                    <a:ext uri="{9D8B030D-6E8A-4147-A177-3AD203B41FA5}">
                      <a16:colId xmlns:a16="http://schemas.microsoft.com/office/drawing/2014/main" val="3996872307"/>
                    </a:ext>
                  </a:extLst>
                </a:gridCol>
                <a:gridCol w="441960">
                  <a:extLst>
                    <a:ext uri="{9D8B030D-6E8A-4147-A177-3AD203B41FA5}">
                      <a16:colId xmlns:a16="http://schemas.microsoft.com/office/drawing/2014/main" val="1423936326"/>
                    </a:ext>
                  </a:extLst>
                </a:gridCol>
                <a:gridCol w="441960">
                  <a:extLst>
                    <a:ext uri="{9D8B030D-6E8A-4147-A177-3AD203B41FA5}">
                      <a16:colId xmlns:a16="http://schemas.microsoft.com/office/drawing/2014/main" val="3661986274"/>
                    </a:ext>
                  </a:extLst>
                </a:gridCol>
                <a:gridCol w="441960">
                  <a:extLst>
                    <a:ext uri="{9D8B030D-6E8A-4147-A177-3AD203B41FA5}">
                      <a16:colId xmlns:a16="http://schemas.microsoft.com/office/drawing/2014/main" val="2080341048"/>
                    </a:ext>
                  </a:extLst>
                </a:gridCol>
                <a:gridCol w="441960">
                  <a:extLst>
                    <a:ext uri="{9D8B030D-6E8A-4147-A177-3AD203B41FA5}">
                      <a16:colId xmlns:a16="http://schemas.microsoft.com/office/drawing/2014/main" val="2655226995"/>
                    </a:ext>
                  </a:extLst>
                </a:gridCol>
                <a:gridCol w="441960">
                  <a:extLst>
                    <a:ext uri="{9D8B030D-6E8A-4147-A177-3AD203B41FA5}">
                      <a16:colId xmlns:a16="http://schemas.microsoft.com/office/drawing/2014/main" val="3210506127"/>
                    </a:ext>
                  </a:extLst>
                </a:gridCol>
                <a:gridCol w="441960">
                  <a:extLst>
                    <a:ext uri="{9D8B030D-6E8A-4147-A177-3AD203B41FA5}">
                      <a16:colId xmlns:a16="http://schemas.microsoft.com/office/drawing/2014/main" val="150288982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36241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96005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3531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926575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343618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1309270"/>
                  </a:ext>
                </a:extLst>
              </a:tr>
            </a:tbl>
          </a:graphicData>
        </a:graphic>
      </p:graphicFrame>
      <p:graphicFrame>
        <p:nvGraphicFramePr>
          <p:cNvPr id="4" name="Table 3">
            <a:extLst>
              <a:ext uri="{FF2B5EF4-FFF2-40B4-BE49-F238E27FC236}">
                <a16:creationId xmlns:a16="http://schemas.microsoft.com/office/drawing/2014/main" id="{06A93F08-C83E-1428-04B5-157CB17DAE8D}"/>
              </a:ext>
            </a:extLst>
          </p:cNvPr>
          <p:cNvGraphicFramePr>
            <a:graphicFrameLocks noGrp="1"/>
          </p:cNvGraphicFramePr>
          <p:nvPr>
            <p:extLst>
              <p:ext uri="{D42A27DB-BD31-4B8C-83A1-F6EECF244321}">
                <p14:modId xmlns:p14="http://schemas.microsoft.com/office/powerpoint/2010/main" val="3825814588"/>
              </p:ext>
            </p:extLst>
          </p:nvPr>
        </p:nvGraphicFramePr>
        <p:xfrm>
          <a:off x="76200" y="48768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86901702"/>
                    </a:ext>
                  </a:extLst>
                </a:gridCol>
                <a:gridCol w="441960">
                  <a:extLst>
                    <a:ext uri="{9D8B030D-6E8A-4147-A177-3AD203B41FA5}">
                      <a16:colId xmlns:a16="http://schemas.microsoft.com/office/drawing/2014/main" val="2028278010"/>
                    </a:ext>
                  </a:extLst>
                </a:gridCol>
                <a:gridCol w="441960">
                  <a:extLst>
                    <a:ext uri="{9D8B030D-6E8A-4147-A177-3AD203B41FA5}">
                      <a16:colId xmlns:a16="http://schemas.microsoft.com/office/drawing/2014/main" val="1665150650"/>
                    </a:ext>
                  </a:extLst>
                </a:gridCol>
                <a:gridCol w="441960">
                  <a:extLst>
                    <a:ext uri="{9D8B030D-6E8A-4147-A177-3AD203B41FA5}">
                      <a16:colId xmlns:a16="http://schemas.microsoft.com/office/drawing/2014/main" val="3996872307"/>
                    </a:ext>
                  </a:extLst>
                </a:gridCol>
                <a:gridCol w="441960">
                  <a:extLst>
                    <a:ext uri="{9D8B030D-6E8A-4147-A177-3AD203B41FA5}">
                      <a16:colId xmlns:a16="http://schemas.microsoft.com/office/drawing/2014/main" val="1423936326"/>
                    </a:ext>
                  </a:extLst>
                </a:gridCol>
                <a:gridCol w="441960">
                  <a:extLst>
                    <a:ext uri="{9D8B030D-6E8A-4147-A177-3AD203B41FA5}">
                      <a16:colId xmlns:a16="http://schemas.microsoft.com/office/drawing/2014/main" val="3661986274"/>
                    </a:ext>
                  </a:extLst>
                </a:gridCol>
                <a:gridCol w="441960">
                  <a:extLst>
                    <a:ext uri="{9D8B030D-6E8A-4147-A177-3AD203B41FA5}">
                      <a16:colId xmlns:a16="http://schemas.microsoft.com/office/drawing/2014/main" val="2080341048"/>
                    </a:ext>
                  </a:extLst>
                </a:gridCol>
                <a:gridCol w="441960">
                  <a:extLst>
                    <a:ext uri="{9D8B030D-6E8A-4147-A177-3AD203B41FA5}">
                      <a16:colId xmlns:a16="http://schemas.microsoft.com/office/drawing/2014/main" val="2655226995"/>
                    </a:ext>
                  </a:extLst>
                </a:gridCol>
                <a:gridCol w="441960">
                  <a:extLst>
                    <a:ext uri="{9D8B030D-6E8A-4147-A177-3AD203B41FA5}">
                      <a16:colId xmlns:a16="http://schemas.microsoft.com/office/drawing/2014/main" val="3210506127"/>
                    </a:ext>
                  </a:extLst>
                </a:gridCol>
                <a:gridCol w="441960">
                  <a:extLst>
                    <a:ext uri="{9D8B030D-6E8A-4147-A177-3AD203B41FA5}">
                      <a16:colId xmlns:a16="http://schemas.microsoft.com/office/drawing/2014/main" val="150288982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36241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96005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3531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926575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343618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61309270"/>
                  </a:ext>
                </a:extLst>
              </a:tr>
            </a:tbl>
          </a:graphicData>
        </a:graphic>
      </p:graphicFrame>
      <p:graphicFrame>
        <p:nvGraphicFramePr>
          <p:cNvPr id="5" name="Table 4">
            <a:extLst>
              <a:ext uri="{FF2B5EF4-FFF2-40B4-BE49-F238E27FC236}">
                <a16:creationId xmlns:a16="http://schemas.microsoft.com/office/drawing/2014/main" id="{E7018844-9CFC-D50E-5045-8B6603672064}"/>
              </a:ext>
            </a:extLst>
          </p:cNvPr>
          <p:cNvGraphicFramePr>
            <a:graphicFrameLocks noGrp="1"/>
          </p:cNvGraphicFramePr>
          <p:nvPr>
            <p:extLst>
              <p:ext uri="{D42A27DB-BD31-4B8C-83A1-F6EECF244321}">
                <p14:modId xmlns:p14="http://schemas.microsoft.com/office/powerpoint/2010/main" val="3522286296"/>
              </p:ext>
            </p:extLst>
          </p:nvPr>
        </p:nvGraphicFramePr>
        <p:xfrm>
          <a:off x="76200" y="48768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86901702"/>
                    </a:ext>
                  </a:extLst>
                </a:gridCol>
                <a:gridCol w="441960">
                  <a:extLst>
                    <a:ext uri="{9D8B030D-6E8A-4147-A177-3AD203B41FA5}">
                      <a16:colId xmlns:a16="http://schemas.microsoft.com/office/drawing/2014/main" val="2028278010"/>
                    </a:ext>
                  </a:extLst>
                </a:gridCol>
                <a:gridCol w="441960">
                  <a:extLst>
                    <a:ext uri="{9D8B030D-6E8A-4147-A177-3AD203B41FA5}">
                      <a16:colId xmlns:a16="http://schemas.microsoft.com/office/drawing/2014/main" val="1665150650"/>
                    </a:ext>
                  </a:extLst>
                </a:gridCol>
                <a:gridCol w="441960">
                  <a:extLst>
                    <a:ext uri="{9D8B030D-6E8A-4147-A177-3AD203B41FA5}">
                      <a16:colId xmlns:a16="http://schemas.microsoft.com/office/drawing/2014/main" val="3996872307"/>
                    </a:ext>
                  </a:extLst>
                </a:gridCol>
                <a:gridCol w="441960">
                  <a:extLst>
                    <a:ext uri="{9D8B030D-6E8A-4147-A177-3AD203B41FA5}">
                      <a16:colId xmlns:a16="http://schemas.microsoft.com/office/drawing/2014/main" val="1423936326"/>
                    </a:ext>
                  </a:extLst>
                </a:gridCol>
                <a:gridCol w="441960">
                  <a:extLst>
                    <a:ext uri="{9D8B030D-6E8A-4147-A177-3AD203B41FA5}">
                      <a16:colId xmlns:a16="http://schemas.microsoft.com/office/drawing/2014/main" val="3661986274"/>
                    </a:ext>
                  </a:extLst>
                </a:gridCol>
                <a:gridCol w="441960">
                  <a:extLst>
                    <a:ext uri="{9D8B030D-6E8A-4147-A177-3AD203B41FA5}">
                      <a16:colId xmlns:a16="http://schemas.microsoft.com/office/drawing/2014/main" val="2080341048"/>
                    </a:ext>
                  </a:extLst>
                </a:gridCol>
                <a:gridCol w="441960">
                  <a:extLst>
                    <a:ext uri="{9D8B030D-6E8A-4147-A177-3AD203B41FA5}">
                      <a16:colId xmlns:a16="http://schemas.microsoft.com/office/drawing/2014/main" val="2655226995"/>
                    </a:ext>
                  </a:extLst>
                </a:gridCol>
                <a:gridCol w="441960">
                  <a:extLst>
                    <a:ext uri="{9D8B030D-6E8A-4147-A177-3AD203B41FA5}">
                      <a16:colId xmlns:a16="http://schemas.microsoft.com/office/drawing/2014/main" val="3210506127"/>
                    </a:ext>
                  </a:extLst>
                </a:gridCol>
                <a:gridCol w="441960">
                  <a:extLst>
                    <a:ext uri="{9D8B030D-6E8A-4147-A177-3AD203B41FA5}">
                      <a16:colId xmlns:a16="http://schemas.microsoft.com/office/drawing/2014/main" val="150288982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436241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96005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3531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6926575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343618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61309270"/>
                  </a:ext>
                </a:extLst>
              </a:tr>
            </a:tbl>
          </a:graphicData>
        </a:graphic>
      </p:graphicFrame>
      <p:graphicFrame>
        <p:nvGraphicFramePr>
          <p:cNvPr id="6" name="Table 5">
            <a:extLst>
              <a:ext uri="{FF2B5EF4-FFF2-40B4-BE49-F238E27FC236}">
                <a16:creationId xmlns:a16="http://schemas.microsoft.com/office/drawing/2014/main" id="{2012366B-BCA9-C1CF-5D9F-9DE6937A3E4F}"/>
              </a:ext>
            </a:extLst>
          </p:cNvPr>
          <p:cNvGraphicFramePr>
            <a:graphicFrameLocks noGrp="1"/>
          </p:cNvGraphicFramePr>
          <p:nvPr>
            <p:extLst>
              <p:ext uri="{D42A27DB-BD31-4B8C-83A1-F6EECF244321}">
                <p14:modId xmlns:p14="http://schemas.microsoft.com/office/powerpoint/2010/main" val="1731297659"/>
              </p:ext>
            </p:extLst>
          </p:nvPr>
        </p:nvGraphicFramePr>
        <p:xfrm>
          <a:off x="76200" y="48768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86901702"/>
                    </a:ext>
                  </a:extLst>
                </a:gridCol>
                <a:gridCol w="441960">
                  <a:extLst>
                    <a:ext uri="{9D8B030D-6E8A-4147-A177-3AD203B41FA5}">
                      <a16:colId xmlns:a16="http://schemas.microsoft.com/office/drawing/2014/main" val="2028278010"/>
                    </a:ext>
                  </a:extLst>
                </a:gridCol>
                <a:gridCol w="441960">
                  <a:extLst>
                    <a:ext uri="{9D8B030D-6E8A-4147-A177-3AD203B41FA5}">
                      <a16:colId xmlns:a16="http://schemas.microsoft.com/office/drawing/2014/main" val="1665150650"/>
                    </a:ext>
                  </a:extLst>
                </a:gridCol>
                <a:gridCol w="441960">
                  <a:extLst>
                    <a:ext uri="{9D8B030D-6E8A-4147-A177-3AD203B41FA5}">
                      <a16:colId xmlns:a16="http://schemas.microsoft.com/office/drawing/2014/main" val="3996872307"/>
                    </a:ext>
                  </a:extLst>
                </a:gridCol>
                <a:gridCol w="441960">
                  <a:extLst>
                    <a:ext uri="{9D8B030D-6E8A-4147-A177-3AD203B41FA5}">
                      <a16:colId xmlns:a16="http://schemas.microsoft.com/office/drawing/2014/main" val="1423936326"/>
                    </a:ext>
                  </a:extLst>
                </a:gridCol>
                <a:gridCol w="441960">
                  <a:extLst>
                    <a:ext uri="{9D8B030D-6E8A-4147-A177-3AD203B41FA5}">
                      <a16:colId xmlns:a16="http://schemas.microsoft.com/office/drawing/2014/main" val="3661986274"/>
                    </a:ext>
                  </a:extLst>
                </a:gridCol>
                <a:gridCol w="441960">
                  <a:extLst>
                    <a:ext uri="{9D8B030D-6E8A-4147-A177-3AD203B41FA5}">
                      <a16:colId xmlns:a16="http://schemas.microsoft.com/office/drawing/2014/main" val="2080341048"/>
                    </a:ext>
                  </a:extLst>
                </a:gridCol>
                <a:gridCol w="441960">
                  <a:extLst>
                    <a:ext uri="{9D8B030D-6E8A-4147-A177-3AD203B41FA5}">
                      <a16:colId xmlns:a16="http://schemas.microsoft.com/office/drawing/2014/main" val="2655226995"/>
                    </a:ext>
                  </a:extLst>
                </a:gridCol>
                <a:gridCol w="441960">
                  <a:extLst>
                    <a:ext uri="{9D8B030D-6E8A-4147-A177-3AD203B41FA5}">
                      <a16:colId xmlns:a16="http://schemas.microsoft.com/office/drawing/2014/main" val="3210506127"/>
                    </a:ext>
                  </a:extLst>
                </a:gridCol>
                <a:gridCol w="441960">
                  <a:extLst>
                    <a:ext uri="{9D8B030D-6E8A-4147-A177-3AD203B41FA5}">
                      <a16:colId xmlns:a16="http://schemas.microsoft.com/office/drawing/2014/main" val="150288982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436241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96005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303531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6926575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343618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61309270"/>
                  </a:ext>
                </a:extLst>
              </a:tr>
            </a:tbl>
          </a:graphicData>
        </a:graphic>
      </p:graphicFrame>
      <p:graphicFrame>
        <p:nvGraphicFramePr>
          <p:cNvPr id="7" name="Table 6">
            <a:extLst>
              <a:ext uri="{FF2B5EF4-FFF2-40B4-BE49-F238E27FC236}">
                <a16:creationId xmlns:a16="http://schemas.microsoft.com/office/drawing/2014/main" id="{357D7477-D811-7D6E-7808-864626E0E2BA}"/>
              </a:ext>
            </a:extLst>
          </p:cNvPr>
          <p:cNvGraphicFramePr>
            <a:graphicFrameLocks noGrp="1"/>
          </p:cNvGraphicFramePr>
          <p:nvPr>
            <p:extLst>
              <p:ext uri="{D42A27DB-BD31-4B8C-83A1-F6EECF244321}">
                <p14:modId xmlns:p14="http://schemas.microsoft.com/office/powerpoint/2010/main" val="3334749464"/>
              </p:ext>
            </p:extLst>
          </p:nvPr>
        </p:nvGraphicFramePr>
        <p:xfrm>
          <a:off x="76200" y="48768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86901702"/>
                    </a:ext>
                  </a:extLst>
                </a:gridCol>
                <a:gridCol w="441960">
                  <a:extLst>
                    <a:ext uri="{9D8B030D-6E8A-4147-A177-3AD203B41FA5}">
                      <a16:colId xmlns:a16="http://schemas.microsoft.com/office/drawing/2014/main" val="2028278010"/>
                    </a:ext>
                  </a:extLst>
                </a:gridCol>
                <a:gridCol w="441960">
                  <a:extLst>
                    <a:ext uri="{9D8B030D-6E8A-4147-A177-3AD203B41FA5}">
                      <a16:colId xmlns:a16="http://schemas.microsoft.com/office/drawing/2014/main" val="1665150650"/>
                    </a:ext>
                  </a:extLst>
                </a:gridCol>
                <a:gridCol w="441960">
                  <a:extLst>
                    <a:ext uri="{9D8B030D-6E8A-4147-A177-3AD203B41FA5}">
                      <a16:colId xmlns:a16="http://schemas.microsoft.com/office/drawing/2014/main" val="3996872307"/>
                    </a:ext>
                  </a:extLst>
                </a:gridCol>
                <a:gridCol w="441960">
                  <a:extLst>
                    <a:ext uri="{9D8B030D-6E8A-4147-A177-3AD203B41FA5}">
                      <a16:colId xmlns:a16="http://schemas.microsoft.com/office/drawing/2014/main" val="1423936326"/>
                    </a:ext>
                  </a:extLst>
                </a:gridCol>
                <a:gridCol w="441960">
                  <a:extLst>
                    <a:ext uri="{9D8B030D-6E8A-4147-A177-3AD203B41FA5}">
                      <a16:colId xmlns:a16="http://schemas.microsoft.com/office/drawing/2014/main" val="3661986274"/>
                    </a:ext>
                  </a:extLst>
                </a:gridCol>
                <a:gridCol w="441960">
                  <a:extLst>
                    <a:ext uri="{9D8B030D-6E8A-4147-A177-3AD203B41FA5}">
                      <a16:colId xmlns:a16="http://schemas.microsoft.com/office/drawing/2014/main" val="2080341048"/>
                    </a:ext>
                  </a:extLst>
                </a:gridCol>
                <a:gridCol w="441960">
                  <a:extLst>
                    <a:ext uri="{9D8B030D-6E8A-4147-A177-3AD203B41FA5}">
                      <a16:colId xmlns:a16="http://schemas.microsoft.com/office/drawing/2014/main" val="2655226995"/>
                    </a:ext>
                  </a:extLst>
                </a:gridCol>
                <a:gridCol w="441960">
                  <a:extLst>
                    <a:ext uri="{9D8B030D-6E8A-4147-A177-3AD203B41FA5}">
                      <a16:colId xmlns:a16="http://schemas.microsoft.com/office/drawing/2014/main" val="3210506127"/>
                    </a:ext>
                  </a:extLst>
                </a:gridCol>
                <a:gridCol w="441960">
                  <a:extLst>
                    <a:ext uri="{9D8B030D-6E8A-4147-A177-3AD203B41FA5}">
                      <a16:colId xmlns:a16="http://schemas.microsoft.com/office/drawing/2014/main" val="150288982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436241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96005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303531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6926575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343618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61309270"/>
                  </a:ext>
                </a:extLst>
              </a:tr>
            </a:tbl>
          </a:graphicData>
        </a:graphic>
      </p:graphicFrame>
      <p:graphicFrame>
        <p:nvGraphicFramePr>
          <p:cNvPr id="8" name="Table 7">
            <a:extLst>
              <a:ext uri="{FF2B5EF4-FFF2-40B4-BE49-F238E27FC236}">
                <a16:creationId xmlns:a16="http://schemas.microsoft.com/office/drawing/2014/main" id="{43718F07-8EB7-B43E-7DDB-17B072C02BF8}"/>
              </a:ext>
            </a:extLst>
          </p:cNvPr>
          <p:cNvGraphicFramePr>
            <a:graphicFrameLocks noGrp="1"/>
          </p:cNvGraphicFramePr>
          <p:nvPr>
            <p:extLst>
              <p:ext uri="{D42A27DB-BD31-4B8C-83A1-F6EECF244321}">
                <p14:modId xmlns:p14="http://schemas.microsoft.com/office/powerpoint/2010/main" val="4078772239"/>
              </p:ext>
            </p:extLst>
          </p:nvPr>
        </p:nvGraphicFramePr>
        <p:xfrm>
          <a:off x="76200" y="48768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86901702"/>
                    </a:ext>
                  </a:extLst>
                </a:gridCol>
                <a:gridCol w="441960">
                  <a:extLst>
                    <a:ext uri="{9D8B030D-6E8A-4147-A177-3AD203B41FA5}">
                      <a16:colId xmlns:a16="http://schemas.microsoft.com/office/drawing/2014/main" val="2028278010"/>
                    </a:ext>
                  </a:extLst>
                </a:gridCol>
                <a:gridCol w="441960">
                  <a:extLst>
                    <a:ext uri="{9D8B030D-6E8A-4147-A177-3AD203B41FA5}">
                      <a16:colId xmlns:a16="http://schemas.microsoft.com/office/drawing/2014/main" val="1665150650"/>
                    </a:ext>
                  </a:extLst>
                </a:gridCol>
                <a:gridCol w="441960">
                  <a:extLst>
                    <a:ext uri="{9D8B030D-6E8A-4147-A177-3AD203B41FA5}">
                      <a16:colId xmlns:a16="http://schemas.microsoft.com/office/drawing/2014/main" val="3996872307"/>
                    </a:ext>
                  </a:extLst>
                </a:gridCol>
                <a:gridCol w="441960">
                  <a:extLst>
                    <a:ext uri="{9D8B030D-6E8A-4147-A177-3AD203B41FA5}">
                      <a16:colId xmlns:a16="http://schemas.microsoft.com/office/drawing/2014/main" val="1423936326"/>
                    </a:ext>
                  </a:extLst>
                </a:gridCol>
                <a:gridCol w="441960">
                  <a:extLst>
                    <a:ext uri="{9D8B030D-6E8A-4147-A177-3AD203B41FA5}">
                      <a16:colId xmlns:a16="http://schemas.microsoft.com/office/drawing/2014/main" val="3661986274"/>
                    </a:ext>
                  </a:extLst>
                </a:gridCol>
                <a:gridCol w="441960">
                  <a:extLst>
                    <a:ext uri="{9D8B030D-6E8A-4147-A177-3AD203B41FA5}">
                      <a16:colId xmlns:a16="http://schemas.microsoft.com/office/drawing/2014/main" val="2080341048"/>
                    </a:ext>
                  </a:extLst>
                </a:gridCol>
                <a:gridCol w="441960">
                  <a:extLst>
                    <a:ext uri="{9D8B030D-6E8A-4147-A177-3AD203B41FA5}">
                      <a16:colId xmlns:a16="http://schemas.microsoft.com/office/drawing/2014/main" val="2655226995"/>
                    </a:ext>
                  </a:extLst>
                </a:gridCol>
                <a:gridCol w="441960">
                  <a:extLst>
                    <a:ext uri="{9D8B030D-6E8A-4147-A177-3AD203B41FA5}">
                      <a16:colId xmlns:a16="http://schemas.microsoft.com/office/drawing/2014/main" val="3210506127"/>
                    </a:ext>
                  </a:extLst>
                </a:gridCol>
                <a:gridCol w="441960">
                  <a:extLst>
                    <a:ext uri="{9D8B030D-6E8A-4147-A177-3AD203B41FA5}">
                      <a16:colId xmlns:a16="http://schemas.microsoft.com/office/drawing/2014/main" val="150288982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436241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96005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3035315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6926575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343618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61309270"/>
                  </a:ext>
                </a:extLst>
              </a:tr>
            </a:tbl>
          </a:graphicData>
        </a:graphic>
      </p:graphicFrame>
    </p:spTree>
    <p:extLst>
      <p:ext uri="{BB962C8B-B14F-4D97-AF65-F5344CB8AC3E}">
        <p14:creationId xmlns:p14="http://schemas.microsoft.com/office/powerpoint/2010/main" val="18048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14176B-4E50-4CC8-E358-059F8FCC7A1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A796A05-088F-9F7D-A05F-4AA4B8018BA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4B3D74E3-73CD-B81A-6225-1B5D8CF6DBB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AB5A813-5820-BE8F-2EFB-4680CCDB35F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485C9534-E58F-0296-C517-3C94566ACB1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9957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0F17AD9-A09E-29B2-B4E3-AE6946CF42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B0244F-C96D-43BD-346D-92640872D68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3C0DEDAB-2D2D-A44F-B1D9-93DB0251A76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67 beads</a:t>
            </a:r>
          </a:p>
        </p:txBody>
      </p:sp>
      <p:sp>
        <p:nvSpPr>
          <p:cNvPr id="17" name="Rectangle 16">
            <a:extLst>
              <a:ext uri="{FF2B5EF4-FFF2-40B4-BE49-F238E27FC236}">
                <a16:creationId xmlns:a16="http://schemas.microsoft.com/office/drawing/2014/main" id="{B043742D-6B17-86EE-B4FD-861A8CADD15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638141A-4E89-7538-A216-52D635C6687D}"/>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95D3CCF6-F553-DEE4-96B3-B49AAF5CF59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49E0DF65-E605-8CCA-90FF-0FA1AAB0D7C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1536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1E48C-18DF-18B5-526B-1709A7ADF5FA}"/>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8DE00A9F-8B8F-A915-A390-4C72CBC82EEF}"/>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61236997-1248-3EAE-F3B1-0996409A61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7C91D3C-F660-F5C3-0752-9F79438635C6}"/>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5615D4FB-9436-284F-92D4-7150AD11F2C7}"/>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B6AFF64-8800-80D6-B632-E20AE071B3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0AF5186-0B10-044E-48F3-7F6F66D6C97D}"/>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58F9235F-3DB2-6B56-ACB8-A089FA326E42}"/>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4A728B5A-5944-CB76-A532-C5A20D6ED5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379DEDD1-3527-6B9A-A5FC-C87929EDB8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29FFF90C-A809-88C9-092B-9AEB8D067C30}"/>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4AE1EFB-33FD-EA61-D1C5-DA971C53D7D4}"/>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8BDA20A5-908B-22B9-B0DA-BCA5E51DB84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CDC19CE9-F41B-D6F9-30CE-9ABE8FED62A3}"/>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6B4B17B4-0700-D838-C47C-FC31CF810163}"/>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5141B07D-D7A6-D2EF-29DD-4FFCF0A6E09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8A688F76-B49F-736E-60D4-3ED05334E11E}"/>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A4201D32-06C2-3536-1789-566D3453544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75C6EE2B-AFC7-9A9F-D6A0-3E2EF13D0F65}"/>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F8AC1089-AB76-841D-4E7F-D837719C4F25}"/>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D811B158-43B0-7746-C618-6512447E809A}"/>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4E9A42A-C58D-28D1-614B-63F77A6D771B}"/>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8C64491-5E2E-DFB4-8D0C-1BAD447E680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DE72DF-12EF-458C-27AA-4FC65CF325F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F4926205-2F1F-C61D-3584-A8093F33F46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891DB76A-F5BE-7AF9-421B-6CFA704F746B}"/>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67314A28-BFD6-7027-03D7-6B41332553F7}"/>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927A19A6-EE89-7ADE-BCD9-64E7D658F35F}"/>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B009E807-FC4F-D5B0-BC35-98457C471BB5}"/>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D2C0A546-B3E1-418A-8896-D5518AAEED7F}"/>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B638D9B4-8F8D-487C-876D-FCA18F92FF7D}"/>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A4F70EE9-B9E2-9CF3-7E9A-0052F939F1C0}"/>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58676597-3298-06A2-5BB6-567575D099B8}"/>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670A6AF5-0023-B24A-EF99-204F1CD0D08B}"/>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C76B97B6-045C-F1A7-C1B8-1B87758829E0}"/>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19B618D-53C4-9096-DD62-EE5CA779F75E}"/>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762D8758-5EE6-464A-9238-6D5494B2870F}"/>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4196213-F4DF-E6A3-C3BA-E32D434AEB85}"/>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C82BF8D9-7CF5-957A-AC9C-D5DE367FE7C3}"/>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4A920459-EF6F-B319-23B9-B1C555BC46F0}"/>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9AC7B93D-1AF0-64B2-A9C2-BCA088697A51}"/>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DA5C19CD-8964-09D6-3795-88A996BFA022}"/>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1D61B842-D5D3-F42C-C02B-FE322D8F28E2}"/>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C94D530D-1F1F-5678-6B02-1089F59C2EA1}"/>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15C3F891-F285-5A5D-B9F5-BCB52E94E105}"/>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18B3B772-0955-0182-A963-FB4FFA7FA3BB}"/>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CA702F16-F8CD-75CB-EDBD-B67DEF91C1F7}"/>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88FD408F-38C8-93EF-9ECE-6CF7D79B0C7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299FEDCB-1016-1A12-4963-6D3CDE117FE1}"/>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75DA36B2-A634-8008-AB47-44D07C5ED418}"/>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59800126-D853-39BB-F9CC-1C1FFCBC7088}"/>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BE31A5DF-6D98-1C02-D0A1-09C1AA34CC9C}"/>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DC443D2C-5D00-4B8F-8BA4-442803C028CF}"/>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0A54447A-C06F-F9CD-7265-2DC965D32181}"/>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1294B9F6-CB96-66AB-005D-C7A311BF26DF}"/>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47967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“Prime Time”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E17488-38C7-C16B-3F07-BEE77B4BFCF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753737-5683-BFC0-0946-B75FA5FA271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more than </a:t>
            </a:r>
          </a:p>
          <a:p>
            <a:pPr algn="ctr"/>
            <a:r>
              <a:rPr lang="en-US" sz="2000"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one less than </a:t>
            </a:r>
          </a:p>
          <a:p>
            <a:pPr algn="ctr"/>
            <a:r>
              <a:rPr lang="en-US" sz="2000" b="1" dirty="0">
                <a:solidFill>
                  <a:schemeClr val="tx1"/>
                </a:solidFill>
              </a:rPr>
              <a:t>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05C70F-EDC7-10C0-504E-2064440BBFC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BCF12D-F023-F86A-79A0-D162F317ED5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67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360B8A5-F01F-E178-D6E9-42C48E37B69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828E774F-E69C-FE37-EE59-B5C05A36F240}"/>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“Prime Time”</a:t>
            </a:r>
          </a:p>
        </p:txBody>
      </p:sp>
      <p:sp>
        <p:nvSpPr>
          <p:cNvPr id="4" name="Rectangle 3">
            <a:extLst>
              <a:ext uri="{FF2B5EF4-FFF2-40B4-BE49-F238E27FC236}">
                <a16:creationId xmlns:a16="http://schemas.microsoft.com/office/drawing/2014/main" id="{D06ED497-F814-9C19-D56A-EE2C2B8B9A5A}"/>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04DF912F-06A5-F93D-72CE-A61C4436212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FEE9A955-2363-A4CA-FF5E-0BAAD687905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1683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20180</TotalTime>
  <Words>2322</Words>
  <Application>Microsoft Office PowerPoint</Application>
  <PresentationFormat>On-screen Show (4:3)</PresentationFormat>
  <Paragraphs>752</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250</cp:revision>
  <dcterms:created xsi:type="dcterms:W3CDTF">2020-11-09T02:38:45Z</dcterms:created>
  <dcterms:modified xsi:type="dcterms:W3CDTF">2025-12-02T00:08:06Z</dcterms:modified>
</cp:coreProperties>
</file>