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636" r:id="rId2"/>
    <p:sldId id="2637" r:id="rId3"/>
    <p:sldId id="257" r:id="rId4"/>
    <p:sldId id="258" r:id="rId5"/>
    <p:sldId id="259" r:id="rId6"/>
    <p:sldId id="260" r:id="rId7"/>
    <p:sldId id="261" r:id="rId8"/>
    <p:sldId id="2286" r:id="rId9"/>
    <p:sldId id="2229" r:id="rId10"/>
    <p:sldId id="2230" r:id="rId11"/>
    <p:sldId id="2231" r:id="rId12"/>
    <p:sldId id="2232" r:id="rId13"/>
    <p:sldId id="2233" r:id="rId14"/>
    <p:sldId id="2638" r:id="rId15"/>
    <p:sldId id="2235" r:id="rId16"/>
    <p:sldId id="2236" r:id="rId17"/>
    <p:sldId id="2237" r:id="rId18"/>
    <p:sldId id="2238" r:id="rId19"/>
    <p:sldId id="2239" r:id="rId20"/>
    <p:sldId id="2639"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FF0000"/>
    <a:srgbClr val="00B05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varScale="1">
        <p:scale>
          <a:sx n="104" d="100"/>
          <a:sy n="104" d="100"/>
        </p:scale>
        <p:origin x="1746" y="90"/>
      </p:cViewPr>
      <p:guideLst>
        <p:guide orient="horz" pos="2160"/>
        <p:guide pos="2880"/>
      </p:guideLst>
    </p:cSldViewPr>
  </p:slideViewPr>
  <p:notesTextViewPr>
    <p:cViewPr>
      <p:scale>
        <a:sx n="1" d="1"/>
        <a:sy n="1" d="1"/>
      </p:scale>
      <p:origin x="0" y="0"/>
    </p:cViewPr>
  </p:notesTextViewPr>
  <p:sorterViewPr>
    <p:cViewPr varScale="1">
      <p:scale>
        <a:sx n="1" d="1"/>
        <a:sy n="1" d="1"/>
      </p:scale>
      <p:origin x="0" y="-6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9/29/2025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C588B-DDA4-A21F-D4DA-094CC14295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F655C9-C7A6-E83A-C0FD-76663A9025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A4AE71-8E77-B8E3-DF98-D8518A0B8FA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25F5D7D-475F-E98C-624B-7B6AD3345B63}"/>
              </a:ext>
            </a:extLst>
          </p:cNvPr>
          <p:cNvSpPr>
            <a:spLocks noGrp="1"/>
          </p:cNvSpPr>
          <p:nvPr>
            <p:ph type="sldNum" sz="quarter" idx="5"/>
          </p:nvPr>
        </p:nvSpPr>
        <p:spPr/>
        <p:txBody>
          <a:bodyPr/>
          <a:lstStyle/>
          <a:p>
            <a:fld id="{A97C6312-8C16-44A8-8BC3-00D60876EE71}" type="slidenum">
              <a:rPr lang="en-US" smtClean="0"/>
              <a:t>8</a:t>
            </a:fld>
            <a:endParaRPr lang="en-US"/>
          </a:p>
        </p:txBody>
      </p:sp>
    </p:spTree>
    <p:extLst>
      <p:ext uri="{BB962C8B-B14F-4D97-AF65-F5344CB8AC3E}">
        <p14:creationId xmlns:p14="http://schemas.microsoft.com/office/powerpoint/2010/main" val="3777617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C588B-DDA4-A21F-D4DA-094CC14295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F655C9-C7A6-E83A-C0FD-76663A9025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A4AE71-8E77-B8E3-DF98-D8518A0B8FA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25F5D7D-475F-E98C-624B-7B6AD3345B63}"/>
              </a:ext>
            </a:extLst>
          </p:cNvPr>
          <p:cNvSpPr>
            <a:spLocks noGrp="1"/>
          </p:cNvSpPr>
          <p:nvPr>
            <p:ph type="sldNum" sz="quarter" idx="5"/>
          </p:nvPr>
        </p:nvSpPr>
        <p:spPr/>
        <p:txBody>
          <a:bodyPr/>
          <a:lstStyle/>
          <a:p>
            <a:fld id="{A97C6312-8C16-44A8-8BC3-00D60876EE71}" type="slidenum">
              <a:rPr lang="en-US" smtClean="0"/>
              <a:t>14</a:t>
            </a:fld>
            <a:endParaRPr lang="en-US"/>
          </a:p>
        </p:txBody>
      </p:sp>
    </p:spTree>
    <p:extLst>
      <p:ext uri="{BB962C8B-B14F-4D97-AF65-F5344CB8AC3E}">
        <p14:creationId xmlns:p14="http://schemas.microsoft.com/office/powerpoint/2010/main" val="3777617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C588B-DDA4-A21F-D4DA-094CC14295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F655C9-C7A6-E83A-C0FD-76663A9025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A4AE71-8E77-B8E3-DF98-D8518A0B8FA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25F5D7D-475F-E98C-624B-7B6AD3345B63}"/>
              </a:ext>
            </a:extLst>
          </p:cNvPr>
          <p:cNvSpPr>
            <a:spLocks noGrp="1"/>
          </p:cNvSpPr>
          <p:nvPr>
            <p:ph type="sldNum" sz="quarter" idx="5"/>
          </p:nvPr>
        </p:nvSpPr>
        <p:spPr/>
        <p:txBody>
          <a:bodyPr/>
          <a:lstStyle/>
          <a:p>
            <a:fld id="{A97C6312-8C16-44A8-8BC3-00D60876EE71}" type="slidenum">
              <a:rPr lang="en-US" smtClean="0"/>
              <a:t>20</a:t>
            </a:fld>
            <a:endParaRPr lang="en-US"/>
          </a:p>
        </p:txBody>
      </p:sp>
    </p:spTree>
    <p:extLst>
      <p:ext uri="{BB962C8B-B14F-4D97-AF65-F5344CB8AC3E}">
        <p14:creationId xmlns:p14="http://schemas.microsoft.com/office/powerpoint/2010/main" val="3777617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9/29/2025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9/29/2025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9/29/2025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9/29/2025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9/29/2025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9/29/2025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9/29/2025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9/29/2025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9/29/2025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9/29/2025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9/29/2025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9/29/2025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www.stevewyborney.com/" TargetMode="External"/><Relationship Id="rId2" Type="http://schemas.openxmlformats.org/officeDocument/2006/relationships/hyperlink" Target="https://youtube.com/playlist?list=PL9womXq-z7vAlNJT2PAjOXPAyyRPSZXSq&amp;si=z_IWa4MV9j-Q8Y8M"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stevewyborney.com/subscribe/"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s://stevewyborney.com/2019/02/20-days-of-number-sense-rich-math-talk/" TargetMode="External"/><Relationship Id="rId13" Type="http://schemas.openxmlformats.org/officeDocument/2006/relationships/hyperlink" Target="https://stevewyborney.com/2022/10/the-multiplication-advantage-journey-into-multiplication/" TargetMode="External"/><Relationship Id="rId18" Type="http://schemas.openxmlformats.org/officeDocument/2006/relationships/hyperlink" Target="https://stevewyborney.com/2024/10/110-new-esti-mysteries/" TargetMode="External"/><Relationship Id="rId26" Type="http://schemas.openxmlformats.org/officeDocument/2006/relationships/image" Target="../media/image15.png"/><Relationship Id="rId39" Type="http://schemas.openxmlformats.org/officeDocument/2006/relationships/hyperlink" Target="https://stevewyborney.com/2017/03/the-fraction-splat-s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5/09/125-new-esti-mysteries/" TargetMode="External"/><Relationship Id="rId34" Type="http://schemas.openxmlformats.org/officeDocument/2006/relationships/image" Target="../media/image19.jpeg"/><Relationship Id="rId42" Type="http://schemas.openxmlformats.org/officeDocument/2006/relationships/hyperlink" Target="https://stevewyborney.com/subscribe/" TargetMode="External"/><Relationship Id="rId7" Type="http://schemas.openxmlformats.org/officeDocument/2006/relationships/image" Target="../media/image6.jpeg"/><Relationship Id="rId12" Type="http://schemas.openxmlformats.org/officeDocument/2006/relationships/image" Target="../media/image8.jpeg"/><Relationship Id="rId17" Type="http://schemas.openxmlformats.org/officeDocument/2006/relationships/hyperlink" Target="https://stevewyborney.com/2023/10/100-new-esti-mysteries/" TargetMode="External"/><Relationship Id="rId25" Type="http://schemas.openxmlformats.org/officeDocument/2006/relationships/hyperlink" Target="https://stevewyborney.com/2021/10/new-estimation-clipboards/" TargetMode="External"/><Relationship Id="rId33" Type="http://schemas.openxmlformats.org/officeDocument/2006/relationships/hyperlink" Target="https://stevewyborney.com/2022/10/the-3-container-estimation-routine/" TargetMode="External"/><Relationship Id="rId38" Type="http://schemas.openxmlformats.org/officeDocument/2006/relationships/image" Target="../media/image21.jpeg"/><Relationship Id="rId2" Type="http://schemas.openxmlformats.org/officeDocument/2006/relationships/notesSlide" Target="../notesSlides/notesSlide2.xml"/><Relationship Id="rId16" Type="http://schemas.openxmlformats.org/officeDocument/2006/relationships/image" Target="../media/image10.jpeg"/><Relationship Id="rId20" Type="http://schemas.openxmlformats.org/officeDocument/2006/relationships/image" Target="../media/image12.jpeg"/><Relationship Id="rId29" Type="http://schemas.openxmlformats.org/officeDocument/2006/relationships/hyperlink" Target="https://stevewyborney.com/2025/01/leaping-numbers-season-2/" TargetMode="External"/><Relationship Id="rId41"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hyperlink" Target="https://www.stevewyborney.com/?p=1891" TargetMode="External"/><Relationship Id="rId11" Type="http://schemas.openxmlformats.org/officeDocument/2006/relationships/hyperlink" Target="https://stevewyborney.com/2022/10/170-new-esti-mysteries/" TargetMode="External"/><Relationship Id="rId24" Type="http://schemas.openxmlformats.org/officeDocument/2006/relationships/image" Target="../media/image14.png"/><Relationship Id="rId32" Type="http://schemas.openxmlformats.org/officeDocument/2006/relationships/image" Target="../media/image18.png"/><Relationship Id="rId37" Type="http://schemas.openxmlformats.org/officeDocument/2006/relationships/hyperlink" Target="http://www.stevewyborney.com/?p=1028" TargetMode="External"/><Relationship Id="rId40" Type="http://schemas.openxmlformats.org/officeDocument/2006/relationships/hyperlink" Target="http://www.stevewyborney.com/?p=893" TargetMode="External"/><Relationship Id="rId5" Type="http://schemas.openxmlformats.org/officeDocument/2006/relationships/hyperlink" Target="https://stevewyborney.com/2017/12/cube-conversations/" TargetMode="External"/><Relationship Id="rId15" Type="http://schemas.openxmlformats.org/officeDocument/2006/relationships/hyperlink" Target="https://www.youtube.com/playlist?list=PL9womXq-z7vDLjIwouzpUrSoD7g6Lokt8" TargetMode="External"/><Relationship Id="rId23" Type="http://schemas.openxmlformats.org/officeDocument/2006/relationships/hyperlink" Target="https://stevewyborney.podia.com/" TargetMode="External"/><Relationship Id="rId28" Type="http://schemas.openxmlformats.org/officeDocument/2006/relationships/image" Target="../media/image16.jpeg"/><Relationship Id="rId36" Type="http://schemas.openxmlformats.org/officeDocument/2006/relationships/image" Target="../media/image20.png"/><Relationship Id="rId10" Type="http://schemas.openxmlformats.org/officeDocument/2006/relationships/image" Target="../media/image7.png"/><Relationship Id="rId19" Type="http://schemas.openxmlformats.org/officeDocument/2006/relationships/image" Target="../media/image11.jpeg"/><Relationship Id="rId31" Type="http://schemas.openxmlformats.org/officeDocument/2006/relationships/hyperlink" Target="https://stevewyborney.com/2024/02/leaping-numbers-leap-day-pattern-challenge-series/" TargetMode="External"/><Relationship Id="rId4" Type="http://schemas.openxmlformats.org/officeDocument/2006/relationships/image" Target="../media/image5.jpeg"/><Relationship Id="rId9" Type="http://schemas.openxmlformats.org/officeDocument/2006/relationships/hyperlink" Target="https://stevewyborney.com/2021/11/150-new-esti-mysteries/" TargetMode="External"/><Relationship Id="rId14" Type="http://schemas.openxmlformats.org/officeDocument/2006/relationships/image" Target="../media/image9.png"/><Relationship Id="rId22" Type="http://schemas.openxmlformats.org/officeDocument/2006/relationships/image" Target="../media/image13.png"/><Relationship Id="rId27" Type="http://schemas.openxmlformats.org/officeDocument/2006/relationships/hyperlink" Target="https://stevewyborney.com/2024/11/leaping-numbers-season-1/" TargetMode="External"/><Relationship Id="rId30" Type="http://schemas.openxmlformats.org/officeDocument/2006/relationships/image" Target="../media/image17.png"/><Relationship Id="rId35" Type="http://schemas.openxmlformats.org/officeDocument/2006/relationships/hyperlink" Target="https://stevewyborney.com/2018/09/splat-for-google-slides-40-lessons/" TargetMode="External"/><Relationship Id="rId43" Type="http://schemas.openxmlformats.org/officeDocument/2006/relationships/image" Target="../media/image23.png"/></Relationships>
</file>

<file path=ppt/slides/_rels/slide15.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stevewyborney.com/2019/02/20-days-of-number-sense-rich-math-talk/" TargetMode="External"/><Relationship Id="rId13" Type="http://schemas.openxmlformats.org/officeDocument/2006/relationships/hyperlink" Target="https://stevewyborney.com/2022/10/the-multiplication-advantage-journey-into-multiplication/" TargetMode="External"/><Relationship Id="rId18" Type="http://schemas.openxmlformats.org/officeDocument/2006/relationships/hyperlink" Target="https://stevewyborney.com/2024/10/110-new-esti-mysteries/" TargetMode="External"/><Relationship Id="rId26" Type="http://schemas.openxmlformats.org/officeDocument/2006/relationships/image" Target="../media/image15.png"/><Relationship Id="rId39" Type="http://schemas.openxmlformats.org/officeDocument/2006/relationships/hyperlink" Target="https://stevewyborney.com/2017/03/the-fraction-splat-s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5/09/125-new-esti-mysteries/" TargetMode="External"/><Relationship Id="rId34" Type="http://schemas.openxmlformats.org/officeDocument/2006/relationships/image" Target="../media/image19.jpeg"/><Relationship Id="rId42" Type="http://schemas.openxmlformats.org/officeDocument/2006/relationships/hyperlink" Target="https://stevewyborney.com/subscribe/" TargetMode="External"/><Relationship Id="rId7" Type="http://schemas.openxmlformats.org/officeDocument/2006/relationships/image" Target="../media/image6.jpeg"/><Relationship Id="rId12" Type="http://schemas.openxmlformats.org/officeDocument/2006/relationships/image" Target="../media/image8.jpeg"/><Relationship Id="rId17" Type="http://schemas.openxmlformats.org/officeDocument/2006/relationships/hyperlink" Target="https://stevewyborney.com/2023/10/100-new-esti-mysteries/" TargetMode="External"/><Relationship Id="rId25" Type="http://schemas.openxmlformats.org/officeDocument/2006/relationships/hyperlink" Target="https://stevewyborney.com/2021/10/new-estimation-clipboards/" TargetMode="External"/><Relationship Id="rId33" Type="http://schemas.openxmlformats.org/officeDocument/2006/relationships/hyperlink" Target="https://stevewyborney.com/2022/10/the-3-container-estimation-routine/" TargetMode="External"/><Relationship Id="rId38" Type="http://schemas.openxmlformats.org/officeDocument/2006/relationships/image" Target="../media/image21.jpeg"/><Relationship Id="rId2" Type="http://schemas.openxmlformats.org/officeDocument/2006/relationships/notesSlide" Target="../notesSlides/notesSlide3.xml"/><Relationship Id="rId16" Type="http://schemas.openxmlformats.org/officeDocument/2006/relationships/image" Target="../media/image10.jpeg"/><Relationship Id="rId20" Type="http://schemas.openxmlformats.org/officeDocument/2006/relationships/image" Target="../media/image12.jpeg"/><Relationship Id="rId29" Type="http://schemas.openxmlformats.org/officeDocument/2006/relationships/hyperlink" Target="https://stevewyborney.com/2025/01/leaping-numbers-season-2/" TargetMode="External"/><Relationship Id="rId41"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hyperlink" Target="https://www.stevewyborney.com/?p=1891" TargetMode="External"/><Relationship Id="rId11" Type="http://schemas.openxmlformats.org/officeDocument/2006/relationships/hyperlink" Target="https://stevewyborney.com/2022/10/170-new-esti-mysteries/" TargetMode="External"/><Relationship Id="rId24" Type="http://schemas.openxmlformats.org/officeDocument/2006/relationships/image" Target="../media/image14.png"/><Relationship Id="rId32" Type="http://schemas.openxmlformats.org/officeDocument/2006/relationships/image" Target="../media/image18.png"/><Relationship Id="rId37" Type="http://schemas.openxmlformats.org/officeDocument/2006/relationships/hyperlink" Target="http://www.stevewyborney.com/?p=1028" TargetMode="External"/><Relationship Id="rId40" Type="http://schemas.openxmlformats.org/officeDocument/2006/relationships/hyperlink" Target="http://www.stevewyborney.com/?p=893" TargetMode="External"/><Relationship Id="rId5" Type="http://schemas.openxmlformats.org/officeDocument/2006/relationships/hyperlink" Target="https://stevewyborney.com/2017/12/cube-conversations/" TargetMode="External"/><Relationship Id="rId15" Type="http://schemas.openxmlformats.org/officeDocument/2006/relationships/hyperlink" Target="https://www.youtube.com/playlist?list=PL9womXq-z7vDLjIwouzpUrSoD7g6Lokt8" TargetMode="External"/><Relationship Id="rId23" Type="http://schemas.openxmlformats.org/officeDocument/2006/relationships/hyperlink" Target="https://stevewyborney.podia.com/" TargetMode="External"/><Relationship Id="rId28" Type="http://schemas.openxmlformats.org/officeDocument/2006/relationships/image" Target="../media/image16.jpeg"/><Relationship Id="rId36" Type="http://schemas.openxmlformats.org/officeDocument/2006/relationships/image" Target="../media/image20.png"/><Relationship Id="rId10" Type="http://schemas.openxmlformats.org/officeDocument/2006/relationships/image" Target="../media/image7.png"/><Relationship Id="rId19" Type="http://schemas.openxmlformats.org/officeDocument/2006/relationships/image" Target="../media/image11.jpeg"/><Relationship Id="rId31" Type="http://schemas.openxmlformats.org/officeDocument/2006/relationships/hyperlink" Target="https://stevewyborney.com/2024/02/leaping-numbers-leap-day-pattern-challenge-series/" TargetMode="External"/><Relationship Id="rId4" Type="http://schemas.openxmlformats.org/officeDocument/2006/relationships/image" Target="../media/image5.jpeg"/><Relationship Id="rId9" Type="http://schemas.openxmlformats.org/officeDocument/2006/relationships/hyperlink" Target="https://stevewyborney.com/2021/11/150-new-esti-mysteries/" TargetMode="External"/><Relationship Id="rId14" Type="http://schemas.openxmlformats.org/officeDocument/2006/relationships/image" Target="../media/image9.png"/><Relationship Id="rId22" Type="http://schemas.openxmlformats.org/officeDocument/2006/relationships/image" Target="../media/image13.png"/><Relationship Id="rId27" Type="http://schemas.openxmlformats.org/officeDocument/2006/relationships/hyperlink" Target="https://stevewyborney.com/2024/11/leaping-numbers-season-1/" TargetMode="External"/><Relationship Id="rId30" Type="http://schemas.openxmlformats.org/officeDocument/2006/relationships/image" Target="../media/image17.png"/><Relationship Id="rId35" Type="http://schemas.openxmlformats.org/officeDocument/2006/relationships/hyperlink" Target="https://stevewyborney.com/2018/09/splat-for-google-slides-40-lessons/" TargetMode="External"/><Relationship Id="rId43"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s://stevewyborney.com/2019/02/20-days-of-number-sense-rich-math-talk/" TargetMode="External"/><Relationship Id="rId13" Type="http://schemas.openxmlformats.org/officeDocument/2006/relationships/hyperlink" Target="https://stevewyborney.com/2022/10/the-multiplication-advantage-journey-into-multiplication/" TargetMode="External"/><Relationship Id="rId18" Type="http://schemas.openxmlformats.org/officeDocument/2006/relationships/hyperlink" Target="https://stevewyborney.com/2024/10/110-new-esti-mysteries/" TargetMode="External"/><Relationship Id="rId26" Type="http://schemas.openxmlformats.org/officeDocument/2006/relationships/image" Target="../media/image15.png"/><Relationship Id="rId39" Type="http://schemas.openxmlformats.org/officeDocument/2006/relationships/hyperlink" Target="https://stevewyborney.com/2017/03/the-fraction-splat-s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5/09/125-new-esti-mysteries/" TargetMode="External"/><Relationship Id="rId34" Type="http://schemas.openxmlformats.org/officeDocument/2006/relationships/image" Target="../media/image19.jpeg"/><Relationship Id="rId42" Type="http://schemas.openxmlformats.org/officeDocument/2006/relationships/hyperlink" Target="https://stevewyborney.com/subscribe/" TargetMode="External"/><Relationship Id="rId7" Type="http://schemas.openxmlformats.org/officeDocument/2006/relationships/image" Target="../media/image6.jpeg"/><Relationship Id="rId12" Type="http://schemas.openxmlformats.org/officeDocument/2006/relationships/image" Target="../media/image8.jpeg"/><Relationship Id="rId17" Type="http://schemas.openxmlformats.org/officeDocument/2006/relationships/hyperlink" Target="https://stevewyborney.com/2023/10/100-new-esti-mysteries/" TargetMode="External"/><Relationship Id="rId25" Type="http://schemas.openxmlformats.org/officeDocument/2006/relationships/hyperlink" Target="https://stevewyborney.com/2021/10/new-estimation-clipboards/" TargetMode="External"/><Relationship Id="rId33" Type="http://schemas.openxmlformats.org/officeDocument/2006/relationships/hyperlink" Target="https://stevewyborney.com/2022/10/the-3-container-estimation-routine/" TargetMode="External"/><Relationship Id="rId38" Type="http://schemas.openxmlformats.org/officeDocument/2006/relationships/image" Target="../media/image21.jpeg"/><Relationship Id="rId2" Type="http://schemas.openxmlformats.org/officeDocument/2006/relationships/notesSlide" Target="../notesSlides/notesSlide1.xml"/><Relationship Id="rId16" Type="http://schemas.openxmlformats.org/officeDocument/2006/relationships/image" Target="../media/image10.jpeg"/><Relationship Id="rId20" Type="http://schemas.openxmlformats.org/officeDocument/2006/relationships/image" Target="../media/image12.jpeg"/><Relationship Id="rId29" Type="http://schemas.openxmlformats.org/officeDocument/2006/relationships/hyperlink" Target="https://stevewyborney.com/2025/01/leaping-numbers-season-2/" TargetMode="External"/><Relationship Id="rId41"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hyperlink" Target="https://www.stevewyborney.com/?p=1891" TargetMode="External"/><Relationship Id="rId11" Type="http://schemas.openxmlformats.org/officeDocument/2006/relationships/hyperlink" Target="https://stevewyborney.com/2022/10/170-new-esti-mysteries/" TargetMode="External"/><Relationship Id="rId24" Type="http://schemas.openxmlformats.org/officeDocument/2006/relationships/image" Target="../media/image14.png"/><Relationship Id="rId32" Type="http://schemas.openxmlformats.org/officeDocument/2006/relationships/image" Target="../media/image18.png"/><Relationship Id="rId37" Type="http://schemas.openxmlformats.org/officeDocument/2006/relationships/hyperlink" Target="http://www.stevewyborney.com/?p=1028" TargetMode="External"/><Relationship Id="rId40" Type="http://schemas.openxmlformats.org/officeDocument/2006/relationships/hyperlink" Target="http://www.stevewyborney.com/?p=893" TargetMode="External"/><Relationship Id="rId5" Type="http://schemas.openxmlformats.org/officeDocument/2006/relationships/hyperlink" Target="https://stevewyborney.com/2017/12/cube-conversations/" TargetMode="External"/><Relationship Id="rId15" Type="http://schemas.openxmlformats.org/officeDocument/2006/relationships/hyperlink" Target="https://www.youtube.com/playlist?list=PL9womXq-z7vDLjIwouzpUrSoD7g6Lokt8" TargetMode="External"/><Relationship Id="rId23" Type="http://schemas.openxmlformats.org/officeDocument/2006/relationships/hyperlink" Target="https://stevewyborney.podia.com/" TargetMode="External"/><Relationship Id="rId28" Type="http://schemas.openxmlformats.org/officeDocument/2006/relationships/image" Target="../media/image16.jpeg"/><Relationship Id="rId36" Type="http://schemas.openxmlformats.org/officeDocument/2006/relationships/image" Target="../media/image20.png"/><Relationship Id="rId10" Type="http://schemas.openxmlformats.org/officeDocument/2006/relationships/image" Target="../media/image7.png"/><Relationship Id="rId19" Type="http://schemas.openxmlformats.org/officeDocument/2006/relationships/image" Target="../media/image11.jpeg"/><Relationship Id="rId31" Type="http://schemas.openxmlformats.org/officeDocument/2006/relationships/hyperlink" Target="https://stevewyborney.com/2024/02/leaping-numbers-leap-day-pattern-challenge-series/" TargetMode="External"/><Relationship Id="rId4" Type="http://schemas.openxmlformats.org/officeDocument/2006/relationships/image" Target="../media/image5.jpeg"/><Relationship Id="rId9" Type="http://schemas.openxmlformats.org/officeDocument/2006/relationships/hyperlink" Target="https://stevewyborney.com/2021/11/150-new-esti-mysteries/" TargetMode="External"/><Relationship Id="rId14" Type="http://schemas.openxmlformats.org/officeDocument/2006/relationships/image" Target="../media/image9.png"/><Relationship Id="rId22" Type="http://schemas.openxmlformats.org/officeDocument/2006/relationships/image" Target="../media/image13.png"/><Relationship Id="rId27" Type="http://schemas.openxmlformats.org/officeDocument/2006/relationships/hyperlink" Target="https://stevewyborney.com/2024/11/leaping-numbers-season-1/" TargetMode="External"/><Relationship Id="rId30" Type="http://schemas.openxmlformats.org/officeDocument/2006/relationships/image" Target="../media/image17.png"/><Relationship Id="rId35" Type="http://schemas.openxmlformats.org/officeDocument/2006/relationships/hyperlink" Target="https://stevewyborney.com/2018/09/splat-for-google-slides-40-lessons/" TargetMode="External"/><Relationship Id="rId43" Type="http://schemas.openxmlformats.org/officeDocument/2006/relationships/image" Target="../media/image23.png"/></Relationships>
</file>

<file path=ppt/slides/_rels/slide9.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50A1FC-4BDD-6DAF-7160-DA849C30A55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A8938D8-6007-D8EC-C32B-52B9DCC8EE64}"/>
              </a:ext>
            </a:extLst>
          </p:cNvPr>
          <p:cNvSpPr/>
          <p:nvPr/>
        </p:nvSpPr>
        <p:spPr>
          <a:xfrm>
            <a:off x="0" y="0"/>
            <a:ext cx="9144000" cy="685800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63F7F87D-8C1B-F2B8-5E81-3905F7B88FF3}"/>
              </a:ext>
            </a:extLst>
          </p:cNvPr>
          <p:cNvGrpSpPr/>
          <p:nvPr/>
        </p:nvGrpSpPr>
        <p:grpSpPr>
          <a:xfrm>
            <a:off x="2200939" y="4359351"/>
            <a:ext cx="4742121" cy="2092582"/>
            <a:chOff x="297712" y="1063256"/>
            <a:chExt cx="4742121" cy="2092582"/>
          </a:xfrm>
        </p:grpSpPr>
        <p:sp>
          <p:nvSpPr>
            <p:cNvPr id="11" name="Rectangle 10">
              <a:extLst>
                <a:ext uri="{FF2B5EF4-FFF2-40B4-BE49-F238E27FC236}">
                  <a16:creationId xmlns:a16="http://schemas.microsoft.com/office/drawing/2014/main" id="{EB9E618C-975C-67CD-6BA7-EDC1AD9339A9}"/>
                </a:ext>
              </a:extLst>
            </p:cNvPr>
            <p:cNvSpPr/>
            <p:nvPr/>
          </p:nvSpPr>
          <p:spPr>
            <a:xfrm>
              <a:off x="297712" y="1063256"/>
              <a:ext cx="4742121" cy="209258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hlinkClick r:id="rId2"/>
              <a:extLst>
                <a:ext uri="{FF2B5EF4-FFF2-40B4-BE49-F238E27FC236}">
                  <a16:creationId xmlns:a16="http://schemas.microsoft.com/office/drawing/2014/main" id="{B238F539-31B8-3568-1E96-97ACFE7FDCF2}"/>
                </a:ext>
              </a:extLst>
            </p:cNvPr>
            <p:cNvPicPr>
              <a:picLocks noChangeAspect="1"/>
            </p:cNvPicPr>
            <p:nvPr/>
          </p:nvPicPr>
          <p:blipFill>
            <a:blip r:embed="rId3"/>
            <a:stretch>
              <a:fillRect/>
            </a:stretch>
          </p:blipFill>
          <p:spPr>
            <a:xfrm>
              <a:off x="469013" y="1212112"/>
              <a:ext cx="1687033" cy="1265274"/>
            </a:xfrm>
            <a:prstGeom prst="rect">
              <a:avLst/>
            </a:prstGeom>
          </p:spPr>
        </p:pic>
        <p:pic>
          <p:nvPicPr>
            <p:cNvPr id="8" name="Picture 7">
              <a:hlinkClick r:id="rId2"/>
              <a:extLst>
                <a:ext uri="{FF2B5EF4-FFF2-40B4-BE49-F238E27FC236}">
                  <a16:creationId xmlns:a16="http://schemas.microsoft.com/office/drawing/2014/main" id="{76D5C3DC-7F40-7BFF-4971-D3F45C003B51}"/>
                </a:ext>
              </a:extLst>
            </p:cNvPr>
            <p:cNvPicPr>
              <a:picLocks noChangeAspect="1"/>
            </p:cNvPicPr>
            <p:nvPr/>
          </p:nvPicPr>
          <p:blipFill>
            <a:blip r:embed="rId4"/>
            <a:stretch>
              <a:fillRect/>
            </a:stretch>
          </p:blipFill>
          <p:spPr>
            <a:xfrm>
              <a:off x="2590801" y="1212112"/>
              <a:ext cx="2249376" cy="1265274"/>
            </a:xfrm>
            <a:prstGeom prst="rect">
              <a:avLst/>
            </a:prstGeom>
          </p:spPr>
        </p:pic>
      </p:grpSp>
      <p:sp>
        <p:nvSpPr>
          <p:cNvPr id="9" name="TextBox 8">
            <a:extLst>
              <a:ext uri="{FF2B5EF4-FFF2-40B4-BE49-F238E27FC236}">
                <a16:creationId xmlns:a16="http://schemas.microsoft.com/office/drawing/2014/main" id="{9271DE56-F6BB-E0F9-BB39-DCC190712B29}"/>
              </a:ext>
            </a:extLst>
          </p:cNvPr>
          <p:cNvSpPr txBox="1"/>
          <p:nvPr/>
        </p:nvSpPr>
        <p:spPr>
          <a:xfrm>
            <a:off x="1332411" y="406067"/>
            <a:ext cx="6479178" cy="646331"/>
          </a:xfrm>
          <a:prstGeom prst="rect">
            <a:avLst/>
          </a:prstGeom>
          <a:noFill/>
        </p:spPr>
        <p:txBody>
          <a:bodyPr wrap="square">
            <a:spAutoFit/>
          </a:bodyPr>
          <a:lstStyle/>
          <a:p>
            <a:pPr algn="ctr"/>
            <a:r>
              <a:rPr lang="en-US" sz="3600" b="1" dirty="0">
                <a:solidFill>
                  <a:schemeClr val="bg1"/>
                </a:solidFill>
              </a:rPr>
              <a:t>Two Resource Opportunities</a:t>
            </a:r>
          </a:p>
        </p:txBody>
      </p:sp>
      <p:grpSp>
        <p:nvGrpSpPr>
          <p:cNvPr id="16" name="Group 15">
            <a:extLst>
              <a:ext uri="{FF2B5EF4-FFF2-40B4-BE49-F238E27FC236}">
                <a16:creationId xmlns:a16="http://schemas.microsoft.com/office/drawing/2014/main" id="{917032D7-6E0E-E47A-8C8A-F9BB4079542B}"/>
              </a:ext>
            </a:extLst>
          </p:cNvPr>
          <p:cNvGrpSpPr/>
          <p:nvPr/>
        </p:nvGrpSpPr>
        <p:grpSpPr>
          <a:xfrm>
            <a:off x="2198379" y="1410789"/>
            <a:ext cx="4742121" cy="2425342"/>
            <a:chOff x="2198379" y="1113075"/>
            <a:chExt cx="4742121" cy="2425342"/>
          </a:xfrm>
        </p:grpSpPr>
        <p:sp>
          <p:nvSpPr>
            <p:cNvPr id="4" name="Rectangle 3">
              <a:extLst>
                <a:ext uri="{FF2B5EF4-FFF2-40B4-BE49-F238E27FC236}">
                  <a16:creationId xmlns:a16="http://schemas.microsoft.com/office/drawing/2014/main" id="{4CE6DA84-E88B-0E74-54E6-9B4B68B69590}"/>
                </a:ext>
              </a:extLst>
            </p:cNvPr>
            <p:cNvSpPr/>
            <p:nvPr/>
          </p:nvSpPr>
          <p:spPr>
            <a:xfrm>
              <a:off x="2198379" y="1113075"/>
              <a:ext cx="4742121" cy="242534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hlinkClick r:id="rId5"/>
              <a:extLst>
                <a:ext uri="{FF2B5EF4-FFF2-40B4-BE49-F238E27FC236}">
                  <a16:creationId xmlns:a16="http://schemas.microsoft.com/office/drawing/2014/main" id="{E5382C59-A999-175B-7194-0E1555D805AF}"/>
                </a:ext>
              </a:extLst>
            </p:cNvPr>
            <p:cNvPicPr>
              <a:picLocks noChangeAspect="1"/>
            </p:cNvPicPr>
            <p:nvPr/>
          </p:nvPicPr>
          <p:blipFill>
            <a:blip r:embed="rId6" cstate="print">
              <a:extLst>
                <a:ext uri="{28A0092B-C50C-407E-A947-70E740481C1C}">
                  <a14:useLocalDpi xmlns:a14="http://schemas.microsoft.com/office/drawing/2010/main" val="0"/>
                </a:ext>
              </a:extLst>
            </a:blip>
            <a:srcRect l="25601" t="29669" r="25518" b="23189"/>
            <a:stretch>
              <a:fillRect/>
            </a:stretch>
          </p:blipFill>
          <p:spPr>
            <a:xfrm>
              <a:off x="2857274" y="1271732"/>
              <a:ext cx="3299686" cy="1578696"/>
            </a:xfrm>
            <a:prstGeom prst="rect">
              <a:avLst/>
            </a:prstGeom>
          </p:spPr>
        </p:pic>
        <p:sp>
          <p:nvSpPr>
            <p:cNvPr id="13" name="TextBox 12">
              <a:extLst>
                <a:ext uri="{FF2B5EF4-FFF2-40B4-BE49-F238E27FC236}">
                  <a16:creationId xmlns:a16="http://schemas.microsoft.com/office/drawing/2014/main" id="{B3FE197D-B20F-28A5-06E1-9C484F5F8FE8}"/>
                </a:ext>
              </a:extLst>
            </p:cNvPr>
            <p:cNvSpPr txBox="1"/>
            <p:nvPr/>
          </p:nvSpPr>
          <p:spPr>
            <a:xfrm>
              <a:off x="2229705" y="2878089"/>
              <a:ext cx="4684590" cy="523220"/>
            </a:xfrm>
            <a:prstGeom prst="rect">
              <a:avLst/>
            </a:prstGeom>
            <a:noFill/>
          </p:spPr>
          <p:txBody>
            <a:bodyPr wrap="square">
              <a:spAutoFit/>
            </a:bodyPr>
            <a:lstStyle/>
            <a:p>
              <a:pPr algn="ctr"/>
              <a:r>
                <a:rPr lang="en-US" sz="1400" b="1" dirty="0"/>
                <a:t>Would you like to join the mailing list?</a:t>
              </a:r>
            </a:p>
            <a:p>
              <a:pPr algn="ctr"/>
              <a:r>
                <a:rPr lang="en-US" sz="1400" b="1" dirty="0">
                  <a:hlinkClick r:id="rId5"/>
                </a:rPr>
                <a:t>Subscribe to find out when new resources are posted.</a:t>
              </a:r>
              <a:endParaRPr lang="en-US" sz="1400" b="1" dirty="0"/>
            </a:p>
          </p:txBody>
        </p:sp>
      </p:grpSp>
      <p:sp>
        <p:nvSpPr>
          <p:cNvPr id="15" name="TextBox 14">
            <a:extLst>
              <a:ext uri="{FF2B5EF4-FFF2-40B4-BE49-F238E27FC236}">
                <a16:creationId xmlns:a16="http://schemas.microsoft.com/office/drawing/2014/main" id="{B153A2AD-370C-BB9F-DAF2-4BE3E7231B04}"/>
              </a:ext>
            </a:extLst>
          </p:cNvPr>
          <p:cNvSpPr txBox="1"/>
          <p:nvPr/>
        </p:nvSpPr>
        <p:spPr>
          <a:xfrm>
            <a:off x="2255910" y="5773481"/>
            <a:ext cx="4684590" cy="523220"/>
          </a:xfrm>
          <a:prstGeom prst="rect">
            <a:avLst/>
          </a:prstGeom>
          <a:noFill/>
        </p:spPr>
        <p:txBody>
          <a:bodyPr wrap="square">
            <a:spAutoFit/>
          </a:bodyPr>
          <a:lstStyle/>
          <a:p>
            <a:pPr algn="ctr"/>
            <a:r>
              <a:rPr lang="en-US" sz="1400" b="1" dirty="0"/>
              <a:t>Would you like to learn more about Esti-Mysteries?</a:t>
            </a:r>
          </a:p>
          <a:p>
            <a:pPr algn="ctr"/>
            <a:r>
              <a:rPr lang="en-US" sz="1400" b="1" dirty="0"/>
              <a:t>Visit </a:t>
            </a:r>
            <a:r>
              <a:rPr lang="en-US" sz="1400" b="1" dirty="0">
                <a:hlinkClick r:id="rId2"/>
              </a:rPr>
              <a:t>The Esti-Mystery Tips Playlist on YouTube</a:t>
            </a:r>
            <a:r>
              <a:rPr lang="en-US" sz="1400" b="1" dirty="0"/>
              <a:t>.</a:t>
            </a:r>
          </a:p>
        </p:txBody>
      </p:sp>
      <p:sp>
        <p:nvSpPr>
          <p:cNvPr id="3" name="TextBox 2">
            <a:extLst>
              <a:ext uri="{FF2B5EF4-FFF2-40B4-BE49-F238E27FC236}">
                <a16:creationId xmlns:a16="http://schemas.microsoft.com/office/drawing/2014/main" id="{1D88F3A3-EBA8-1E4E-5BAC-4F0CF3C82E5B}"/>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7"/>
              </a:rPr>
              <a:t>www.stevewyborney.com</a:t>
            </a:r>
            <a:endParaRPr lang="en-US" sz="1200" b="1" dirty="0">
              <a:solidFill>
                <a:schemeClr val="bg1"/>
              </a:solidFill>
            </a:endParaRPr>
          </a:p>
        </p:txBody>
      </p:sp>
      <p:sp>
        <p:nvSpPr>
          <p:cNvPr id="5" name="TextBox 4">
            <a:extLst>
              <a:ext uri="{FF2B5EF4-FFF2-40B4-BE49-F238E27FC236}">
                <a16:creationId xmlns:a16="http://schemas.microsoft.com/office/drawing/2014/main" id="{444FD47E-ADDA-A6E0-9C10-80EEE0675904}"/>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4846680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6BDF69BF-66BF-D20C-8AD4-A8B0CADC6B4A}"/>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6B5CAF53-24D2-B9BF-BC65-2DEA292493A8}"/>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11" name="Rectangle 10">
            <a:extLst>
              <a:ext uri="{FF2B5EF4-FFF2-40B4-BE49-F238E27FC236}">
                <a16:creationId xmlns:a16="http://schemas.microsoft.com/office/drawing/2014/main" id="{6C9A2919-8DB7-C55B-E888-A5C360AAA676}"/>
              </a:ext>
            </a:extLst>
          </p:cNvPr>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a:extLst>
              <a:ext uri="{FF2B5EF4-FFF2-40B4-BE49-F238E27FC236}">
                <a16:creationId xmlns:a16="http://schemas.microsoft.com/office/drawing/2014/main" id="{15C9BCD0-A1E1-6FBA-1593-CD173C48D016}"/>
              </a:ext>
            </a:extLst>
          </p:cNvPr>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chairs are in the vase?</a:t>
            </a:r>
          </a:p>
        </p:txBody>
      </p:sp>
      <p:sp>
        <p:nvSpPr>
          <p:cNvPr id="13" name="Rectangle 12">
            <a:extLst>
              <a:ext uri="{FF2B5EF4-FFF2-40B4-BE49-F238E27FC236}">
                <a16:creationId xmlns:a16="http://schemas.microsoft.com/office/drawing/2014/main" id="{6F040C91-2416-1FA6-A166-F1B14B3C2582}"/>
              </a:ext>
            </a:extLst>
          </p:cNvPr>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a:extLst>
              <a:ext uri="{FF2B5EF4-FFF2-40B4-BE49-F238E27FC236}">
                <a16:creationId xmlns:a16="http://schemas.microsoft.com/office/drawing/2014/main" id="{C80A6093-DD25-1454-FFD8-21E635C8D32A}"/>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a:extLst>
              <a:ext uri="{FF2B5EF4-FFF2-40B4-BE49-F238E27FC236}">
                <a16:creationId xmlns:a16="http://schemas.microsoft.com/office/drawing/2014/main" id="{DEFC59D7-CEE4-35C5-F6F6-597C52EAA1A9}"/>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376235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D4778667-A1F2-2FC1-565C-A49F919589CF}"/>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D000E3B0-3AA0-8846-D8D0-85CABB660335}"/>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372416" y="-1"/>
            <a:ext cx="3974306" cy="5961459"/>
          </a:xfrm>
          <a:prstGeom prst="rect">
            <a:avLst/>
          </a:prstGeom>
        </p:spPr>
      </p:pic>
      <p:sp>
        <p:nvSpPr>
          <p:cNvPr id="17" name="Rectangle 16">
            <a:extLst>
              <a:ext uri="{FF2B5EF4-FFF2-40B4-BE49-F238E27FC236}">
                <a16:creationId xmlns:a16="http://schemas.microsoft.com/office/drawing/2014/main" id="{063C29E9-6F7E-0761-D05A-A19996A37811}"/>
              </a:ext>
            </a:extLst>
          </p:cNvPr>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a:extLst>
              <a:ext uri="{FF2B5EF4-FFF2-40B4-BE49-F238E27FC236}">
                <a16:creationId xmlns:a16="http://schemas.microsoft.com/office/drawing/2014/main" id="{293DF852-6D71-4CF6-5AA5-12E60B07F0D9}"/>
              </a:ext>
            </a:extLst>
          </p:cNvPr>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a:extLst>
              <a:ext uri="{FF2B5EF4-FFF2-40B4-BE49-F238E27FC236}">
                <a16:creationId xmlns:a16="http://schemas.microsoft.com/office/drawing/2014/main" id="{7FC627ED-7639-25C2-A3EE-B5C35136A6C3}"/>
              </a:ext>
            </a:extLst>
          </p:cNvPr>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a:extLst>
              <a:ext uri="{FF2B5EF4-FFF2-40B4-BE49-F238E27FC236}">
                <a16:creationId xmlns:a16="http://schemas.microsoft.com/office/drawing/2014/main" id="{B4F9675D-1254-9914-0724-5FED7F02D3E9}"/>
              </a:ext>
            </a:extLst>
          </p:cNvPr>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a:extLst>
              <a:ext uri="{FF2B5EF4-FFF2-40B4-BE49-F238E27FC236}">
                <a16:creationId xmlns:a16="http://schemas.microsoft.com/office/drawing/2014/main" id="{097CFB41-AE43-2DA8-39BE-BB47019DC28B}"/>
              </a:ext>
            </a:extLst>
          </p:cNvPr>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a:extLst>
              <a:ext uri="{FF2B5EF4-FFF2-40B4-BE49-F238E27FC236}">
                <a16:creationId xmlns:a16="http://schemas.microsoft.com/office/drawing/2014/main" id="{3B8DEE42-B9FE-02DA-BF26-C2056F12FAB6}"/>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greater than 40 </a:t>
            </a:r>
          </a:p>
          <a:p>
            <a:pPr algn="ctr"/>
            <a:r>
              <a:rPr lang="en-US" sz="2000" b="1" dirty="0">
                <a:solidFill>
                  <a:schemeClr val="tx1"/>
                </a:solidFill>
              </a:rPr>
              <a:t>and less than 90.</a:t>
            </a:r>
          </a:p>
        </p:txBody>
      </p:sp>
      <p:sp>
        <p:nvSpPr>
          <p:cNvPr id="29" name="Rectangle 28">
            <a:extLst>
              <a:ext uri="{FF2B5EF4-FFF2-40B4-BE49-F238E27FC236}">
                <a16:creationId xmlns:a16="http://schemas.microsoft.com/office/drawing/2014/main" id="{806B046D-6550-24B3-8156-968B49E629C5}"/>
              </a:ext>
            </a:extLst>
          </p:cNvPr>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 answer is an even number.</a:t>
            </a:r>
          </a:p>
        </p:txBody>
      </p:sp>
      <p:sp>
        <p:nvSpPr>
          <p:cNvPr id="30" name="Rectangle 29">
            <a:extLst>
              <a:ext uri="{FF2B5EF4-FFF2-40B4-BE49-F238E27FC236}">
                <a16:creationId xmlns:a16="http://schemas.microsoft.com/office/drawing/2014/main" id="{64BB1E47-5B21-00B5-5B3B-629249EB928B}"/>
              </a:ext>
            </a:extLst>
          </p:cNvPr>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 answer is a multiple of 7.</a:t>
            </a:r>
          </a:p>
        </p:txBody>
      </p:sp>
      <p:sp>
        <p:nvSpPr>
          <p:cNvPr id="31" name="Rectangle 30">
            <a:extLst>
              <a:ext uri="{FF2B5EF4-FFF2-40B4-BE49-F238E27FC236}">
                <a16:creationId xmlns:a16="http://schemas.microsoft.com/office/drawing/2014/main" id="{ADA7D306-5980-3E74-BEA1-A520B9A780F4}"/>
              </a:ext>
            </a:extLst>
          </p:cNvPr>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The answer is not 5 times greater than 14.</a:t>
            </a:r>
          </a:p>
        </p:txBody>
      </p:sp>
      <p:sp>
        <p:nvSpPr>
          <p:cNvPr id="32" name="Rectangle 31">
            <a:extLst>
              <a:ext uri="{FF2B5EF4-FFF2-40B4-BE49-F238E27FC236}">
                <a16:creationId xmlns:a16="http://schemas.microsoft.com/office/drawing/2014/main" id="{1047DBCD-C69A-2A76-C6DF-51732956ED2A}"/>
              </a:ext>
            </a:extLst>
          </p:cNvPr>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#5</a:t>
            </a:r>
          </a:p>
          <a:p>
            <a:pPr algn="ctr"/>
            <a:r>
              <a:rPr lang="en-US" sz="2000" b="1" dirty="0">
                <a:solidFill>
                  <a:schemeClr val="tx1"/>
                </a:solidFill>
              </a:rPr>
              <a:t>The answer is one more than </a:t>
            </a:r>
          </a:p>
          <a:p>
            <a:pPr algn="ctr"/>
            <a:r>
              <a:rPr lang="en-US" sz="2000" b="1" dirty="0">
                <a:solidFill>
                  <a:schemeClr val="tx1"/>
                </a:solidFill>
              </a:rPr>
              <a:t>a prime number.</a:t>
            </a:r>
          </a:p>
        </p:txBody>
      </p:sp>
      <p:sp>
        <p:nvSpPr>
          <p:cNvPr id="14" name="TextBox 13">
            <a:extLst>
              <a:ext uri="{FF2B5EF4-FFF2-40B4-BE49-F238E27FC236}">
                <a16:creationId xmlns:a16="http://schemas.microsoft.com/office/drawing/2014/main" id="{5A43F4DA-FDB9-B9F3-4ACE-333D7ABE2AEB}"/>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a:extLst>
              <a:ext uri="{FF2B5EF4-FFF2-40B4-BE49-F238E27FC236}">
                <a16:creationId xmlns:a16="http://schemas.microsoft.com/office/drawing/2014/main" id="{EF092A74-9CDB-D069-CECC-7598CDE949FE}"/>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DCDD626E-600B-87D1-69C9-5C4B83C627E7}"/>
              </a:ext>
            </a:extLst>
          </p:cNvPr>
          <p:cNvGraphicFramePr>
            <a:graphicFrameLocks noGrp="1"/>
          </p:cNvGraphicFramePr>
          <p:nvPr>
            <p:extLst>
              <p:ext uri="{D42A27DB-BD31-4B8C-83A1-F6EECF244321}">
                <p14:modId xmlns:p14="http://schemas.microsoft.com/office/powerpoint/2010/main" val="2239619884"/>
              </p:ext>
            </p:extLst>
          </p:nvPr>
        </p:nvGraphicFramePr>
        <p:xfrm>
          <a:off x="76200" y="53340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317024423"/>
                    </a:ext>
                  </a:extLst>
                </a:gridCol>
                <a:gridCol w="441960">
                  <a:extLst>
                    <a:ext uri="{9D8B030D-6E8A-4147-A177-3AD203B41FA5}">
                      <a16:colId xmlns:a16="http://schemas.microsoft.com/office/drawing/2014/main" val="1300363106"/>
                    </a:ext>
                  </a:extLst>
                </a:gridCol>
                <a:gridCol w="441960">
                  <a:extLst>
                    <a:ext uri="{9D8B030D-6E8A-4147-A177-3AD203B41FA5}">
                      <a16:colId xmlns:a16="http://schemas.microsoft.com/office/drawing/2014/main" val="1065882205"/>
                    </a:ext>
                  </a:extLst>
                </a:gridCol>
                <a:gridCol w="441960">
                  <a:extLst>
                    <a:ext uri="{9D8B030D-6E8A-4147-A177-3AD203B41FA5}">
                      <a16:colId xmlns:a16="http://schemas.microsoft.com/office/drawing/2014/main" val="3624836152"/>
                    </a:ext>
                  </a:extLst>
                </a:gridCol>
                <a:gridCol w="441960">
                  <a:extLst>
                    <a:ext uri="{9D8B030D-6E8A-4147-A177-3AD203B41FA5}">
                      <a16:colId xmlns:a16="http://schemas.microsoft.com/office/drawing/2014/main" val="2644601186"/>
                    </a:ext>
                  </a:extLst>
                </a:gridCol>
                <a:gridCol w="441960">
                  <a:extLst>
                    <a:ext uri="{9D8B030D-6E8A-4147-A177-3AD203B41FA5}">
                      <a16:colId xmlns:a16="http://schemas.microsoft.com/office/drawing/2014/main" val="2653892354"/>
                    </a:ext>
                  </a:extLst>
                </a:gridCol>
                <a:gridCol w="441960">
                  <a:extLst>
                    <a:ext uri="{9D8B030D-6E8A-4147-A177-3AD203B41FA5}">
                      <a16:colId xmlns:a16="http://schemas.microsoft.com/office/drawing/2014/main" val="3312492690"/>
                    </a:ext>
                  </a:extLst>
                </a:gridCol>
                <a:gridCol w="441960">
                  <a:extLst>
                    <a:ext uri="{9D8B030D-6E8A-4147-A177-3AD203B41FA5}">
                      <a16:colId xmlns:a16="http://schemas.microsoft.com/office/drawing/2014/main" val="1239931988"/>
                    </a:ext>
                  </a:extLst>
                </a:gridCol>
                <a:gridCol w="441960">
                  <a:extLst>
                    <a:ext uri="{9D8B030D-6E8A-4147-A177-3AD203B41FA5}">
                      <a16:colId xmlns:a16="http://schemas.microsoft.com/office/drawing/2014/main" val="1365717434"/>
                    </a:ext>
                  </a:extLst>
                </a:gridCol>
                <a:gridCol w="441960">
                  <a:extLst>
                    <a:ext uri="{9D8B030D-6E8A-4147-A177-3AD203B41FA5}">
                      <a16:colId xmlns:a16="http://schemas.microsoft.com/office/drawing/2014/main" val="432723341"/>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43654856"/>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97277230"/>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004863"/>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96308353"/>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91063250"/>
                  </a:ext>
                </a:extLst>
              </a:tr>
            </a:tbl>
          </a:graphicData>
        </a:graphic>
      </p:graphicFrame>
    </p:spTree>
    <p:extLst>
      <p:ext uri="{BB962C8B-B14F-4D97-AF65-F5344CB8AC3E}">
        <p14:creationId xmlns:p14="http://schemas.microsoft.com/office/powerpoint/2010/main" val="4143093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81E1CF4-78CF-3693-B08F-DD56F6B05B0B}"/>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B27A5549-46EF-D726-4E86-DAF5F9715B95}"/>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12" name="Rectangle 11">
            <a:extLst>
              <a:ext uri="{FF2B5EF4-FFF2-40B4-BE49-F238E27FC236}">
                <a16:creationId xmlns:a16="http://schemas.microsoft.com/office/drawing/2014/main" id="{EF035D2A-AD47-D5D6-8BA3-EE2FA74A4CAF}"/>
              </a:ext>
            </a:extLst>
          </p:cNvPr>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a:extLst>
              <a:ext uri="{FF2B5EF4-FFF2-40B4-BE49-F238E27FC236}">
                <a16:creationId xmlns:a16="http://schemas.microsoft.com/office/drawing/2014/main" id="{148F45F8-5C33-655A-F111-AFC7E8E04EEC}"/>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a:extLst>
              <a:ext uri="{FF2B5EF4-FFF2-40B4-BE49-F238E27FC236}">
                <a16:creationId xmlns:a16="http://schemas.microsoft.com/office/drawing/2014/main" id="{DA877CF0-10F2-7AEA-ADD6-CB7145704032}"/>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288659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5DBF669-1298-46B8-D288-3999CE6C48F3}"/>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BA84B99D-7BCE-10DA-DD53-E97F66D59860}"/>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28" name="Rectangle 27">
            <a:extLst>
              <a:ext uri="{FF2B5EF4-FFF2-40B4-BE49-F238E27FC236}">
                <a16:creationId xmlns:a16="http://schemas.microsoft.com/office/drawing/2014/main" id="{C86C7C8F-BE41-C4BA-4B8A-1AC8F2478027}"/>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84 chairs</a:t>
            </a:r>
          </a:p>
        </p:txBody>
      </p:sp>
      <p:sp>
        <p:nvSpPr>
          <p:cNvPr id="17" name="Rectangle 16">
            <a:extLst>
              <a:ext uri="{FF2B5EF4-FFF2-40B4-BE49-F238E27FC236}">
                <a16:creationId xmlns:a16="http://schemas.microsoft.com/office/drawing/2014/main" id="{377432E8-C254-E1C6-6299-F04498C349B7}"/>
              </a:ext>
            </a:extLst>
          </p:cNvPr>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a:extLst>
              <a:ext uri="{FF2B5EF4-FFF2-40B4-BE49-F238E27FC236}">
                <a16:creationId xmlns:a16="http://schemas.microsoft.com/office/drawing/2014/main" id="{12091D0D-9E69-966A-8DEA-A961F40DB147}"/>
              </a:ext>
            </a:extLst>
          </p:cNvPr>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a:extLst>
              <a:ext uri="{FF2B5EF4-FFF2-40B4-BE49-F238E27FC236}">
                <a16:creationId xmlns:a16="http://schemas.microsoft.com/office/drawing/2014/main" id="{FEEA00DF-7D84-2864-8FF9-83230A084EDD}"/>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a:extLst>
              <a:ext uri="{FF2B5EF4-FFF2-40B4-BE49-F238E27FC236}">
                <a16:creationId xmlns:a16="http://schemas.microsoft.com/office/drawing/2014/main" id="{ACBED702-CC81-DDDE-D25B-6D5B01BF55CD}"/>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222148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1CB992-7ED5-41AB-A109-9D6F9F6B184F}"/>
            </a:ext>
          </a:extLst>
        </p:cNvPr>
        <p:cNvGrpSpPr/>
        <p:nvPr/>
      </p:nvGrpSpPr>
      <p:grpSpPr>
        <a:xfrm>
          <a:off x="0" y="0"/>
          <a:ext cx="0" cy="0"/>
          <a:chOff x="0" y="0"/>
          <a:chExt cx="0" cy="0"/>
        </a:xfrm>
      </p:grpSpPr>
      <p:grpSp>
        <p:nvGrpSpPr>
          <p:cNvPr id="37" name="Group 36">
            <a:extLst>
              <a:ext uri="{FF2B5EF4-FFF2-40B4-BE49-F238E27FC236}">
                <a16:creationId xmlns:a16="http://schemas.microsoft.com/office/drawing/2014/main" id="{40DF7230-8233-43C7-81BD-A89B8A694DE1}"/>
              </a:ext>
            </a:extLst>
          </p:cNvPr>
          <p:cNvGrpSpPr/>
          <p:nvPr/>
        </p:nvGrpSpPr>
        <p:grpSpPr>
          <a:xfrm>
            <a:off x="5595365" y="5483727"/>
            <a:ext cx="1381088" cy="1387197"/>
            <a:chOff x="7549125" y="3838432"/>
            <a:chExt cx="1381088" cy="1387197"/>
          </a:xfrm>
        </p:grpSpPr>
        <p:pic>
          <p:nvPicPr>
            <p:cNvPr id="39" name="Picture 2" descr="C:\Users\Steve Wyborney\Desktop\Presentation1.jpg">
              <a:hlinkClick r:id="rId3"/>
              <a:extLst>
                <a:ext uri="{FF2B5EF4-FFF2-40B4-BE49-F238E27FC236}">
                  <a16:creationId xmlns:a16="http://schemas.microsoft.com/office/drawing/2014/main" id="{112FA736-F464-D860-48D3-8EF64A7D286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13756" y="3838432"/>
              <a:ext cx="1251826" cy="93886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527B1C4C-B400-EF0D-2AFD-D3C1001BBABA}"/>
                </a:ext>
              </a:extLst>
            </p:cNvPr>
            <p:cNvSpPr txBox="1"/>
            <p:nvPr/>
          </p:nvSpPr>
          <p:spPr>
            <a:xfrm>
              <a:off x="7549125" y="4825519"/>
              <a:ext cx="1381088" cy="400110"/>
            </a:xfrm>
            <a:prstGeom prst="rect">
              <a:avLst/>
            </a:prstGeom>
            <a:noFill/>
          </p:spPr>
          <p:txBody>
            <a:bodyPr wrap="square" rtlCol="0">
              <a:spAutoFit/>
            </a:bodyPr>
            <a:lstStyle/>
            <a:p>
              <a:pPr algn="ctr"/>
              <a:r>
                <a:rPr lang="en-US" sz="1000" b="1" dirty="0">
                  <a:hlinkClick r:id="rId5"/>
                </a:rPr>
                <a:t>80 Cube Conversations Lessons</a:t>
              </a:r>
              <a:endParaRPr lang="en-US" sz="1000" b="1" dirty="0"/>
            </a:p>
          </p:txBody>
        </p:sp>
      </p:grpSp>
      <p:grpSp>
        <p:nvGrpSpPr>
          <p:cNvPr id="38" name="Group 37">
            <a:extLst>
              <a:ext uri="{FF2B5EF4-FFF2-40B4-BE49-F238E27FC236}">
                <a16:creationId xmlns:a16="http://schemas.microsoft.com/office/drawing/2014/main" id="{B4F46D4A-6913-595C-A618-2C4637B6E0F0}"/>
              </a:ext>
            </a:extLst>
          </p:cNvPr>
          <p:cNvGrpSpPr/>
          <p:nvPr/>
        </p:nvGrpSpPr>
        <p:grpSpPr>
          <a:xfrm>
            <a:off x="7245481" y="5487807"/>
            <a:ext cx="1815820" cy="1330818"/>
            <a:chOff x="9547369" y="5459714"/>
            <a:chExt cx="1815820" cy="1330818"/>
          </a:xfrm>
        </p:grpSpPr>
        <p:pic>
          <p:nvPicPr>
            <p:cNvPr id="1026" name="Picture 2" descr="C:\Users\Steve Wyborney\Desktop\20 Days Title Pic.jpg">
              <a:hlinkClick r:id="rId6"/>
              <a:extLst>
                <a:ext uri="{FF2B5EF4-FFF2-40B4-BE49-F238E27FC236}">
                  <a16:creationId xmlns:a16="http://schemas.microsoft.com/office/drawing/2014/main" id="{4AD723AE-6A52-4D22-88D5-D88500BAAD6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830118"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 name="TextBox 19">
              <a:hlinkClick r:id="rId8"/>
              <a:extLst>
                <a:ext uri="{FF2B5EF4-FFF2-40B4-BE49-F238E27FC236}">
                  <a16:creationId xmlns:a16="http://schemas.microsoft.com/office/drawing/2014/main" id="{5C2BE9A0-5C5B-6BE5-7643-5B30646F56A1}"/>
                </a:ext>
              </a:extLst>
            </p:cNvPr>
            <p:cNvSpPr txBox="1"/>
            <p:nvPr/>
          </p:nvSpPr>
          <p:spPr>
            <a:xfrm>
              <a:off x="9547369"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grpSp>
      <p:sp>
        <p:nvSpPr>
          <p:cNvPr id="62" name="TextBox 61">
            <a:extLst>
              <a:ext uri="{FF2B5EF4-FFF2-40B4-BE49-F238E27FC236}">
                <a16:creationId xmlns:a16="http://schemas.microsoft.com/office/drawing/2014/main" id="{3BC9FFB8-8213-E85E-45E8-BE7557899016}"/>
              </a:ext>
            </a:extLst>
          </p:cNvPr>
          <p:cNvSpPr txBox="1"/>
          <p:nvPr/>
        </p:nvSpPr>
        <p:spPr>
          <a:xfrm>
            <a:off x="5472005" y="314275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9"/>
              </a:rPr>
              <a:t>150 New </a:t>
            </a:r>
            <a:r>
              <a:rPr lang="en-US" sz="1000" b="1" dirty="0" err="1">
                <a:hlinkClick r:id="rId9"/>
              </a:rPr>
              <a:t>Esti</a:t>
            </a:r>
            <a:r>
              <a:rPr lang="en-US" sz="1000" b="1" dirty="0">
                <a:hlinkClick r:id="rId9"/>
              </a:rPr>
              <a:t>-Mysteries</a:t>
            </a:r>
            <a:endParaRPr lang="en-US" sz="1000" b="1" dirty="0"/>
          </a:p>
        </p:txBody>
      </p:sp>
      <p:pic>
        <p:nvPicPr>
          <p:cNvPr id="9" name="Picture 8">
            <a:hlinkClick r:id="rId9"/>
            <a:extLst>
              <a:ext uri="{FF2B5EF4-FFF2-40B4-BE49-F238E27FC236}">
                <a16:creationId xmlns:a16="http://schemas.microsoft.com/office/drawing/2014/main" id="{5C3BE760-774C-F853-2D89-2FF2BAE1DDD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96901" y="2093763"/>
            <a:ext cx="1392547" cy="1044409"/>
          </a:xfrm>
          <a:prstGeom prst="rect">
            <a:avLst/>
          </a:prstGeom>
          <a:ln w="19050">
            <a:solidFill>
              <a:schemeClr val="tx1"/>
            </a:solidFill>
          </a:ln>
        </p:spPr>
      </p:pic>
      <p:pic>
        <p:nvPicPr>
          <p:cNvPr id="13" name="Picture 12">
            <a:hlinkClick r:id="rId11"/>
            <a:extLst>
              <a:ext uri="{FF2B5EF4-FFF2-40B4-BE49-F238E27FC236}">
                <a16:creationId xmlns:a16="http://schemas.microsoft.com/office/drawing/2014/main" id="{0563E200-4066-315B-860A-B89CC15AC54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776804" y="2091173"/>
            <a:ext cx="1402996" cy="1052247"/>
          </a:xfrm>
          <a:prstGeom prst="rect">
            <a:avLst/>
          </a:prstGeom>
          <a:ln w="19050">
            <a:solidFill>
              <a:schemeClr val="tx1"/>
            </a:solidFill>
          </a:ln>
        </p:spPr>
      </p:pic>
      <p:sp>
        <p:nvSpPr>
          <p:cNvPr id="26" name="TextBox 25">
            <a:extLst>
              <a:ext uri="{FF2B5EF4-FFF2-40B4-BE49-F238E27FC236}">
                <a16:creationId xmlns:a16="http://schemas.microsoft.com/office/drawing/2014/main" id="{A0C8A4B8-B8A1-F192-E9A9-B3584367892E}"/>
              </a:ext>
            </a:extLst>
          </p:cNvPr>
          <p:cNvSpPr txBox="1"/>
          <p:nvPr/>
        </p:nvSpPr>
        <p:spPr>
          <a:xfrm>
            <a:off x="3796796" y="3133023"/>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11"/>
              </a:rPr>
              <a:t>170 New Esti-Mysteries</a:t>
            </a:r>
            <a:endParaRPr lang="en-US" sz="1000" b="1" dirty="0"/>
          </a:p>
        </p:txBody>
      </p:sp>
      <p:pic>
        <p:nvPicPr>
          <p:cNvPr id="55" name="Picture 54">
            <a:hlinkClick r:id="rId13"/>
            <a:extLst>
              <a:ext uri="{FF2B5EF4-FFF2-40B4-BE49-F238E27FC236}">
                <a16:creationId xmlns:a16="http://schemas.microsoft.com/office/drawing/2014/main" id="{BB506585-5DC2-B54B-210C-5994035D6300}"/>
              </a:ext>
            </a:extLst>
          </p:cNvPr>
          <p:cNvPicPr>
            <a:picLocks noChangeAspect="1"/>
          </p:cNvPicPr>
          <p:nvPr/>
        </p:nvPicPr>
        <p:blipFill rotWithShape="1">
          <a:blip r:embed="rId14"/>
          <a:srcRect l="22331" t="7030" r="29922" b="7483"/>
          <a:stretch/>
        </p:blipFill>
        <p:spPr>
          <a:xfrm>
            <a:off x="5766448" y="35951"/>
            <a:ext cx="1091552" cy="1303068"/>
          </a:xfrm>
          <a:prstGeom prst="rect">
            <a:avLst/>
          </a:prstGeom>
        </p:spPr>
      </p:pic>
      <p:sp>
        <p:nvSpPr>
          <p:cNvPr id="56" name="TextBox 55">
            <a:hlinkClick r:id="rId13"/>
            <a:extLst>
              <a:ext uri="{FF2B5EF4-FFF2-40B4-BE49-F238E27FC236}">
                <a16:creationId xmlns:a16="http://schemas.microsoft.com/office/drawing/2014/main" id="{E1AFFD8F-AAFC-5F6E-9D91-39B0E34973A0}"/>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1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grpSp>
        <p:nvGrpSpPr>
          <p:cNvPr id="33" name="Group 32">
            <a:extLst>
              <a:ext uri="{FF2B5EF4-FFF2-40B4-BE49-F238E27FC236}">
                <a16:creationId xmlns:a16="http://schemas.microsoft.com/office/drawing/2014/main" id="{46E2B44C-6B57-C464-29C8-DA2B5F9E09A5}"/>
              </a:ext>
            </a:extLst>
          </p:cNvPr>
          <p:cNvGrpSpPr/>
          <p:nvPr/>
        </p:nvGrpSpPr>
        <p:grpSpPr>
          <a:xfrm>
            <a:off x="7196238" y="3878618"/>
            <a:ext cx="1914307" cy="1343477"/>
            <a:chOff x="9976903" y="2253841"/>
            <a:chExt cx="1914307" cy="1343477"/>
          </a:xfrm>
        </p:grpSpPr>
        <p:sp>
          <p:nvSpPr>
            <p:cNvPr id="59" name="TextBox 58">
              <a:extLst>
                <a:ext uri="{FF2B5EF4-FFF2-40B4-BE49-F238E27FC236}">
                  <a16:creationId xmlns:a16="http://schemas.microsoft.com/office/drawing/2014/main" id="{20D3A029-BBF9-2BB1-4B19-682DBAE6D3EA}"/>
                </a:ext>
              </a:extLst>
            </p:cNvPr>
            <p:cNvSpPr txBox="1"/>
            <p:nvPr/>
          </p:nvSpPr>
          <p:spPr>
            <a:xfrm>
              <a:off x="9976903" y="3043320"/>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15"/>
                </a:rPr>
                <a:t>View the entire playlist here.</a:t>
              </a:r>
              <a:endParaRPr lang="en-US" sz="1000" b="1" dirty="0"/>
            </a:p>
          </p:txBody>
        </p:sp>
        <p:pic>
          <p:nvPicPr>
            <p:cNvPr id="63" name="Picture 62">
              <a:hlinkClick r:id="rId15"/>
              <a:extLst>
                <a:ext uri="{FF2B5EF4-FFF2-40B4-BE49-F238E27FC236}">
                  <a16:creationId xmlns:a16="http://schemas.microsoft.com/office/drawing/2014/main" id="{7969AD08-6C82-86A5-BF80-CFE3B008C066}"/>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297576" y="2253841"/>
              <a:ext cx="1272960" cy="716040"/>
            </a:xfrm>
            <a:prstGeom prst="rect">
              <a:avLst/>
            </a:prstGeom>
          </p:spPr>
        </p:pic>
      </p:grpSp>
      <p:sp>
        <p:nvSpPr>
          <p:cNvPr id="2061" name="TextBox 2060">
            <a:hlinkClick r:id="rId17"/>
            <a:extLst>
              <a:ext uri="{FF2B5EF4-FFF2-40B4-BE49-F238E27FC236}">
                <a16:creationId xmlns:a16="http://schemas.microsoft.com/office/drawing/2014/main" id="{16F34A79-136B-9FDC-1D4B-B53993F32E4A}"/>
              </a:ext>
            </a:extLst>
          </p:cNvPr>
          <p:cNvSpPr txBox="1"/>
          <p:nvPr/>
        </p:nvSpPr>
        <p:spPr>
          <a:xfrm>
            <a:off x="1935995" y="3130631"/>
            <a:ext cx="1468672" cy="400110"/>
          </a:xfrm>
          <a:prstGeom prst="rect">
            <a:avLst/>
          </a:prstGeom>
          <a:noFill/>
        </p:spPr>
        <p:txBody>
          <a:bodyPr wrap="none" rtlCol="0">
            <a:spAutoFit/>
          </a:bodyPr>
          <a:lstStyle/>
          <a:p>
            <a:pPr algn="ctr"/>
            <a:r>
              <a:rPr lang="en-US" sz="1000" b="1" dirty="0"/>
              <a:t>2023-2024</a:t>
            </a:r>
            <a:endParaRPr lang="en-US" sz="1000" b="1" dirty="0">
              <a:hlinkClick r:id="" action="ppaction://noaction"/>
            </a:endParaRPr>
          </a:p>
          <a:p>
            <a:pPr algn="ctr"/>
            <a:r>
              <a:rPr lang="en-US" sz="1000" b="1" dirty="0">
                <a:hlinkClick r:id="rId17"/>
              </a:rPr>
              <a:t>100 New Esti-Mysteries </a:t>
            </a:r>
            <a:endParaRPr lang="en-US" sz="1000" b="1" dirty="0"/>
          </a:p>
        </p:txBody>
      </p:sp>
      <p:pic>
        <p:nvPicPr>
          <p:cNvPr id="7" name="Picture 6">
            <a:hlinkClick r:id="rId18"/>
            <a:extLst>
              <a:ext uri="{FF2B5EF4-FFF2-40B4-BE49-F238E27FC236}">
                <a16:creationId xmlns:a16="http://schemas.microsoft.com/office/drawing/2014/main" id="{87B724F6-6C85-B72E-0EDE-41B5A408955D}"/>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23511" y="2099446"/>
            <a:ext cx="1395654" cy="1046740"/>
          </a:xfrm>
          <a:prstGeom prst="rect">
            <a:avLst/>
          </a:prstGeom>
          <a:ln w="19050">
            <a:solidFill>
              <a:schemeClr val="tx1"/>
            </a:solidFill>
          </a:ln>
        </p:spPr>
      </p:pic>
      <p:sp>
        <p:nvSpPr>
          <p:cNvPr id="2" name="TextBox 1">
            <a:hlinkClick r:id="rId18"/>
            <a:extLst>
              <a:ext uri="{FF2B5EF4-FFF2-40B4-BE49-F238E27FC236}">
                <a16:creationId xmlns:a16="http://schemas.microsoft.com/office/drawing/2014/main" id="{B2548440-435A-5BA0-E8AC-13158226EA8C}"/>
              </a:ext>
            </a:extLst>
          </p:cNvPr>
          <p:cNvSpPr txBox="1"/>
          <p:nvPr/>
        </p:nvSpPr>
        <p:spPr>
          <a:xfrm>
            <a:off x="202692" y="3131591"/>
            <a:ext cx="1439818" cy="400110"/>
          </a:xfrm>
          <a:prstGeom prst="rect">
            <a:avLst/>
          </a:prstGeom>
          <a:noFill/>
        </p:spPr>
        <p:txBody>
          <a:bodyPr wrap="none" rtlCol="0">
            <a:spAutoFit/>
          </a:bodyPr>
          <a:lstStyle/>
          <a:p>
            <a:pPr algn="ctr"/>
            <a:r>
              <a:rPr lang="en-US" sz="1000" b="1" dirty="0"/>
              <a:t>2024-2025</a:t>
            </a:r>
            <a:endParaRPr lang="en-US" sz="1000" b="1" dirty="0">
              <a:hlinkClick r:id="" action="ppaction://noaction"/>
            </a:endParaRPr>
          </a:p>
          <a:p>
            <a:pPr algn="ctr"/>
            <a:r>
              <a:rPr lang="en-US" sz="1000" b="1" dirty="0">
                <a:hlinkClick r:id="" action="ppaction://noaction"/>
              </a:rPr>
              <a:t>110 New Esti-Mysteries</a:t>
            </a:r>
            <a:endParaRPr lang="en-US" sz="1000" b="1" dirty="0"/>
          </a:p>
        </p:txBody>
      </p:sp>
      <p:grpSp>
        <p:nvGrpSpPr>
          <p:cNvPr id="48" name="Group 47">
            <a:extLst>
              <a:ext uri="{FF2B5EF4-FFF2-40B4-BE49-F238E27FC236}">
                <a16:creationId xmlns:a16="http://schemas.microsoft.com/office/drawing/2014/main" id="{8A19812C-DE1F-4480-4D04-E984BC8FCC71}"/>
              </a:ext>
            </a:extLst>
          </p:cNvPr>
          <p:cNvGrpSpPr/>
          <p:nvPr/>
        </p:nvGrpSpPr>
        <p:grpSpPr>
          <a:xfrm>
            <a:off x="0" y="0"/>
            <a:ext cx="9144000" cy="5337891"/>
            <a:chOff x="0" y="0"/>
            <a:chExt cx="9144000" cy="5337891"/>
          </a:xfrm>
        </p:grpSpPr>
        <p:cxnSp>
          <p:nvCxnSpPr>
            <p:cNvPr id="6" name="Straight Connector 5">
              <a:extLst>
                <a:ext uri="{FF2B5EF4-FFF2-40B4-BE49-F238E27FC236}">
                  <a16:creationId xmlns:a16="http://schemas.microsoft.com/office/drawing/2014/main" id="{B2846FF9-8D0A-98D7-85DF-62BA7E2B47A6}"/>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B3FF4E1-B5D3-7B84-10CC-52AE471A5103}"/>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E7DC5CA-F0CD-EB71-4541-9F398267EB25}"/>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CE6DC34-AB4A-8BE1-2BD1-BF81D10A281F}"/>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060" name="Picture 2059">
            <a:hlinkClick r:id="rId17"/>
            <a:extLst>
              <a:ext uri="{FF2B5EF4-FFF2-40B4-BE49-F238E27FC236}">
                <a16:creationId xmlns:a16="http://schemas.microsoft.com/office/drawing/2014/main" id="{05196C99-BEDD-6BB5-97F6-3EC2A383DDC2}"/>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985986" y="2086904"/>
            <a:ext cx="1396056" cy="1047043"/>
          </a:xfrm>
          <a:prstGeom prst="rect">
            <a:avLst/>
          </a:prstGeom>
          <a:ln w="19050">
            <a:solidFill>
              <a:schemeClr val="tx1"/>
            </a:solidFill>
          </a:ln>
        </p:spPr>
      </p:pic>
      <p:pic>
        <p:nvPicPr>
          <p:cNvPr id="18" name="Picture 17">
            <a:hlinkClick r:id="rId21"/>
            <a:extLst>
              <a:ext uri="{FF2B5EF4-FFF2-40B4-BE49-F238E27FC236}">
                <a16:creationId xmlns:a16="http://schemas.microsoft.com/office/drawing/2014/main" id="{EFBD2A78-EF3C-2C80-C9A0-ECE67DD15D25}"/>
              </a:ext>
            </a:extLst>
          </p:cNvPr>
          <p:cNvPicPr>
            <a:picLocks noChangeAspect="1"/>
          </p:cNvPicPr>
          <p:nvPr/>
        </p:nvPicPr>
        <p:blipFill>
          <a:blip r:embed="rId22"/>
          <a:stretch>
            <a:fillRect/>
          </a:stretch>
        </p:blipFill>
        <p:spPr>
          <a:xfrm>
            <a:off x="3135356" y="115893"/>
            <a:ext cx="1687883" cy="1265912"/>
          </a:xfrm>
          <a:prstGeom prst="rect">
            <a:avLst/>
          </a:prstGeom>
          <a:ln w="19050">
            <a:solidFill>
              <a:schemeClr val="tx1"/>
            </a:solidFill>
          </a:ln>
        </p:spPr>
      </p:pic>
      <p:pic>
        <p:nvPicPr>
          <p:cNvPr id="41" name="Picture 40">
            <a:hlinkClick r:id="rId23"/>
            <a:extLst>
              <a:ext uri="{FF2B5EF4-FFF2-40B4-BE49-F238E27FC236}">
                <a16:creationId xmlns:a16="http://schemas.microsoft.com/office/drawing/2014/main" id="{D468C924-B43E-BD48-5F63-659F81CD0AD1}"/>
              </a:ext>
            </a:extLst>
          </p:cNvPr>
          <p:cNvPicPr>
            <a:picLocks noChangeAspect="1"/>
          </p:cNvPicPr>
          <p:nvPr/>
        </p:nvPicPr>
        <p:blipFill>
          <a:blip r:embed="rId24"/>
          <a:stretch>
            <a:fillRect/>
          </a:stretch>
        </p:blipFill>
        <p:spPr>
          <a:xfrm>
            <a:off x="7540183" y="68304"/>
            <a:ext cx="1483994" cy="993469"/>
          </a:xfrm>
          <a:prstGeom prst="rect">
            <a:avLst/>
          </a:prstGeom>
          <a:ln w="19050">
            <a:noFill/>
          </a:ln>
        </p:spPr>
      </p:pic>
      <p:sp>
        <p:nvSpPr>
          <p:cNvPr id="47" name="TextBox 46">
            <a:extLst>
              <a:ext uri="{FF2B5EF4-FFF2-40B4-BE49-F238E27FC236}">
                <a16:creationId xmlns:a16="http://schemas.microsoft.com/office/drawing/2014/main" id="{CE05D3D1-BDEE-15FF-DBF5-26F2C166408E}"/>
              </a:ext>
            </a:extLst>
          </p:cNvPr>
          <p:cNvSpPr txBox="1"/>
          <p:nvPr/>
        </p:nvSpPr>
        <p:spPr>
          <a:xfrm>
            <a:off x="7467221" y="1091367"/>
            <a:ext cx="1648426" cy="769441"/>
          </a:xfrm>
          <a:prstGeom prst="rect">
            <a:avLst/>
          </a:prstGeom>
          <a:noFill/>
          <a:ln w="57150">
            <a:noFill/>
          </a:ln>
        </p:spPr>
        <p:txBody>
          <a:bodyPr wrap="square" rtlCol="0">
            <a:spAutoFit/>
          </a:bodyPr>
          <a:lstStyle/>
          <a:p>
            <a:pPr algn="ctr"/>
            <a:r>
              <a:rPr lang="en-US" sz="1200" b="1" dirty="0">
                <a:hlinkClick r:id="rId23"/>
              </a:rPr>
              <a:t>Steve </a:t>
            </a:r>
            <a:r>
              <a:rPr lang="en-US" sz="1200" b="1" dirty="0" err="1">
                <a:hlinkClick r:id="rId23"/>
              </a:rPr>
              <a:t>Wyborney’s</a:t>
            </a:r>
            <a:r>
              <a:rPr lang="en-US" sz="1200" b="1" dirty="0">
                <a:hlinkClick r:id="" action="ppaction://noaction"/>
              </a:rPr>
              <a:t> </a:t>
            </a:r>
          </a:p>
          <a:p>
            <a:pPr algn="ctr"/>
            <a:r>
              <a:rPr lang="en-US" sz="1200" b="1" dirty="0">
                <a:hlinkClick r:id="" action="ppaction://noaction"/>
              </a:rPr>
              <a:t>Math Courses</a:t>
            </a:r>
            <a:endParaRPr lang="en-US" sz="1200" b="1" dirty="0"/>
          </a:p>
          <a:p>
            <a:pPr algn="ctr"/>
            <a:r>
              <a:rPr lang="en-US" sz="1000" b="1" dirty="0"/>
              <a:t>Online courses</a:t>
            </a:r>
          </a:p>
          <a:p>
            <a:pPr algn="ctr"/>
            <a:r>
              <a:rPr lang="en-US" sz="1000" b="1" dirty="0"/>
              <a:t>Digital Download Bundles</a:t>
            </a:r>
          </a:p>
        </p:txBody>
      </p:sp>
      <p:sp>
        <p:nvSpPr>
          <p:cNvPr id="51" name="TextBox 50">
            <a:hlinkClick r:id="rId18"/>
            <a:extLst>
              <a:ext uri="{FF2B5EF4-FFF2-40B4-BE49-F238E27FC236}">
                <a16:creationId xmlns:a16="http://schemas.microsoft.com/office/drawing/2014/main" id="{4F84B550-7865-556B-DCD7-3C21260C854D}"/>
              </a:ext>
            </a:extLst>
          </p:cNvPr>
          <p:cNvSpPr txBox="1"/>
          <p:nvPr/>
        </p:nvSpPr>
        <p:spPr>
          <a:xfrm>
            <a:off x="3260137" y="1357134"/>
            <a:ext cx="1439818" cy="400110"/>
          </a:xfrm>
          <a:prstGeom prst="rect">
            <a:avLst/>
          </a:prstGeom>
          <a:noFill/>
        </p:spPr>
        <p:txBody>
          <a:bodyPr wrap="none" rtlCol="0">
            <a:spAutoFit/>
          </a:bodyPr>
          <a:lstStyle/>
          <a:p>
            <a:pPr algn="ctr"/>
            <a:r>
              <a:rPr lang="en-US" sz="1000" b="1" dirty="0"/>
              <a:t>2025-2026</a:t>
            </a:r>
          </a:p>
          <a:p>
            <a:pPr algn="ctr"/>
            <a:r>
              <a:rPr lang="en-US" sz="1000" b="1" dirty="0">
                <a:hlinkClick r:id="rId21"/>
              </a:rPr>
              <a:t>125 New Esti-Mysteries</a:t>
            </a:r>
            <a:endParaRPr lang="en-US" sz="1000" b="1" dirty="0"/>
          </a:p>
        </p:txBody>
      </p:sp>
      <p:grpSp>
        <p:nvGrpSpPr>
          <p:cNvPr id="10" name="Group 9">
            <a:extLst>
              <a:ext uri="{FF2B5EF4-FFF2-40B4-BE49-F238E27FC236}">
                <a16:creationId xmlns:a16="http://schemas.microsoft.com/office/drawing/2014/main" id="{830FA4D8-7CA9-7F59-10D5-C2679CDF95B5}"/>
              </a:ext>
            </a:extLst>
          </p:cNvPr>
          <p:cNvGrpSpPr/>
          <p:nvPr/>
        </p:nvGrpSpPr>
        <p:grpSpPr>
          <a:xfrm>
            <a:off x="7338646" y="2093781"/>
            <a:ext cx="1670649" cy="1424777"/>
            <a:chOff x="-1297337" y="2235988"/>
            <a:chExt cx="1670649" cy="1424777"/>
          </a:xfrm>
        </p:grpSpPr>
        <p:sp>
          <p:nvSpPr>
            <p:cNvPr id="60" name="TextBox 59">
              <a:extLst>
                <a:ext uri="{FF2B5EF4-FFF2-40B4-BE49-F238E27FC236}">
                  <a16:creationId xmlns:a16="http://schemas.microsoft.com/office/drawing/2014/main" id="{670EFAAA-92C5-EF37-5D48-11C890A02399}"/>
                </a:ext>
              </a:extLst>
            </p:cNvPr>
            <p:cNvSpPr txBox="1"/>
            <p:nvPr/>
          </p:nvSpPr>
          <p:spPr>
            <a:xfrm>
              <a:off x="-1297337" y="3414544"/>
              <a:ext cx="1670649" cy="246221"/>
            </a:xfrm>
            <a:prstGeom prst="rect">
              <a:avLst/>
            </a:prstGeom>
            <a:noFill/>
            <a:ln w="19050">
              <a:noFill/>
            </a:ln>
          </p:spPr>
          <p:txBody>
            <a:bodyPr wrap="none" rtlCol="0">
              <a:spAutoFit/>
            </a:bodyPr>
            <a:lstStyle/>
            <a:p>
              <a:pPr algn="ctr"/>
              <a:r>
                <a:rPr lang="en-US" sz="1000" b="1" dirty="0">
                  <a:hlinkClick r:id="rId25"/>
                </a:rPr>
                <a:t>More Estimation Clipboards</a:t>
              </a:r>
              <a:endParaRPr lang="en-US" sz="1000" b="1" dirty="0"/>
            </a:p>
          </p:txBody>
        </p:sp>
        <p:pic>
          <p:nvPicPr>
            <p:cNvPr id="52" name="Picture 51">
              <a:hlinkClick r:id="rId25"/>
              <a:extLst>
                <a:ext uri="{FF2B5EF4-FFF2-40B4-BE49-F238E27FC236}">
                  <a16:creationId xmlns:a16="http://schemas.microsoft.com/office/drawing/2014/main" id="{744DC34D-C0C6-4A7B-F423-8EA7AB45D224}"/>
                </a:ext>
              </a:extLst>
            </p:cNvPr>
            <p:cNvPicPr>
              <a:picLocks noChangeAspect="1"/>
            </p:cNvPicPr>
            <p:nvPr/>
          </p:nvPicPr>
          <p:blipFill>
            <a:blip r:embed="rId26"/>
            <a:stretch>
              <a:fillRect/>
            </a:stretch>
          </p:blipFill>
          <p:spPr>
            <a:xfrm>
              <a:off x="-1155320" y="2235988"/>
              <a:ext cx="1388368" cy="1041274"/>
            </a:xfrm>
            <a:prstGeom prst="rect">
              <a:avLst/>
            </a:prstGeom>
            <a:ln w="19050">
              <a:solidFill>
                <a:schemeClr val="tx1"/>
              </a:solidFill>
            </a:ln>
          </p:spPr>
        </p:pic>
      </p:grpSp>
      <p:pic>
        <p:nvPicPr>
          <p:cNvPr id="53" name="Picture 2" descr="Season 1 Playlist Thumbnail">
            <a:hlinkClick r:id="rId27"/>
            <a:extLst>
              <a:ext uri="{FF2B5EF4-FFF2-40B4-BE49-F238E27FC236}">
                <a16:creationId xmlns:a16="http://schemas.microsoft.com/office/drawing/2014/main" id="{65D35C80-98A7-CA5C-C4E1-03BD8C8C708A}"/>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1989123" y="3835608"/>
            <a:ext cx="1390513" cy="782164"/>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54" name="TextBox 53">
            <a:extLst>
              <a:ext uri="{FF2B5EF4-FFF2-40B4-BE49-F238E27FC236}">
                <a16:creationId xmlns:a16="http://schemas.microsoft.com/office/drawing/2014/main" id="{21DC305D-D4B0-20F0-8E30-5F026207E109}"/>
              </a:ext>
            </a:extLst>
          </p:cNvPr>
          <p:cNvSpPr txBox="1"/>
          <p:nvPr/>
        </p:nvSpPr>
        <p:spPr>
          <a:xfrm>
            <a:off x="1575271" y="4623577"/>
            <a:ext cx="2208120"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1</a:t>
            </a:r>
            <a:endParaRPr lang="en-US" sz="1000" b="1" dirty="0"/>
          </a:p>
          <a:p>
            <a:pPr algn="ctr"/>
            <a:r>
              <a:rPr lang="en-US" sz="1000" b="1" dirty="0"/>
              <a:t>November 2024</a:t>
            </a:r>
            <a:endParaRPr lang="en-US" sz="1000" dirty="0"/>
          </a:p>
        </p:txBody>
      </p:sp>
      <p:pic>
        <p:nvPicPr>
          <p:cNvPr id="43" name="Picture 42">
            <a:hlinkClick r:id="rId29"/>
            <a:extLst>
              <a:ext uri="{FF2B5EF4-FFF2-40B4-BE49-F238E27FC236}">
                <a16:creationId xmlns:a16="http://schemas.microsoft.com/office/drawing/2014/main" id="{D94A3F44-F219-0D29-42F0-3CBA63EEB967}"/>
              </a:ext>
            </a:extLst>
          </p:cNvPr>
          <p:cNvPicPr>
            <a:picLocks noChangeAspect="1"/>
          </p:cNvPicPr>
          <p:nvPr/>
        </p:nvPicPr>
        <p:blipFill>
          <a:blip r:embed="rId30"/>
          <a:stretch>
            <a:fillRect/>
          </a:stretch>
        </p:blipFill>
        <p:spPr>
          <a:xfrm>
            <a:off x="222631" y="3835607"/>
            <a:ext cx="1396831" cy="785717"/>
          </a:xfrm>
          <a:prstGeom prst="rect">
            <a:avLst/>
          </a:prstGeom>
          <a:ln w="19050">
            <a:solidFill>
              <a:schemeClr val="tx1"/>
            </a:solidFill>
          </a:ln>
        </p:spPr>
      </p:pic>
      <p:sp>
        <p:nvSpPr>
          <p:cNvPr id="57" name="TextBox 56">
            <a:extLst>
              <a:ext uri="{FF2B5EF4-FFF2-40B4-BE49-F238E27FC236}">
                <a16:creationId xmlns:a16="http://schemas.microsoft.com/office/drawing/2014/main" id="{3898E08F-6CCE-C6CD-393A-B83192982F91}"/>
              </a:ext>
            </a:extLst>
          </p:cNvPr>
          <p:cNvSpPr txBox="1"/>
          <p:nvPr/>
        </p:nvSpPr>
        <p:spPr>
          <a:xfrm>
            <a:off x="239610" y="4618380"/>
            <a:ext cx="1368714"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2</a:t>
            </a:r>
            <a:endParaRPr lang="en-US" sz="1000" b="1" dirty="0"/>
          </a:p>
          <a:p>
            <a:pPr algn="ctr"/>
            <a:r>
              <a:rPr lang="en-US" sz="1000" b="1" dirty="0"/>
              <a:t>February 2025</a:t>
            </a:r>
            <a:endParaRPr lang="en-US" sz="1000" dirty="0"/>
          </a:p>
        </p:txBody>
      </p:sp>
      <p:cxnSp>
        <p:nvCxnSpPr>
          <p:cNvPr id="5" name="Straight Connector 4">
            <a:extLst>
              <a:ext uri="{FF2B5EF4-FFF2-40B4-BE49-F238E27FC236}">
                <a16:creationId xmlns:a16="http://schemas.microsoft.com/office/drawing/2014/main" id="{BF2D9408-23C7-1AA0-0F11-132879F617F7}"/>
              </a:ext>
            </a:extLst>
          </p:cNvPr>
          <p:cNvCxnSpPr>
            <a:cxnSpLocks/>
          </p:cNvCxnSpPr>
          <p:nvPr/>
        </p:nvCxnSpPr>
        <p:spPr>
          <a:xfrm>
            <a:off x="7164451" y="1884139"/>
            <a:ext cx="0" cy="34537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DEAF35D6-BE90-C082-5CA3-4629A5883091}"/>
              </a:ext>
            </a:extLst>
          </p:cNvPr>
          <p:cNvSpPr txBox="1"/>
          <p:nvPr/>
        </p:nvSpPr>
        <p:spPr>
          <a:xfrm>
            <a:off x="3772253" y="4612108"/>
            <a:ext cx="1383308" cy="553998"/>
          </a:xfrm>
          <a:prstGeom prst="rect">
            <a:avLst/>
          </a:prstGeom>
          <a:noFill/>
          <a:ln w="38100">
            <a:noFill/>
          </a:ln>
        </p:spPr>
        <p:txBody>
          <a:bodyPr wrap="square" rtlCol="0">
            <a:spAutoFit/>
          </a:bodyPr>
          <a:lstStyle/>
          <a:p>
            <a:pPr algn="ctr"/>
            <a:r>
              <a:rPr lang="en-US" sz="1000" b="1" dirty="0">
                <a:hlinkClick r:id="" action="ppaction://noaction"/>
              </a:rPr>
              <a:t>The Original </a:t>
            </a:r>
          </a:p>
          <a:p>
            <a:pPr algn="ctr"/>
            <a:r>
              <a:rPr lang="en-US" sz="1000" b="1" dirty="0">
                <a:hlinkClick r:id="" action="ppaction://noaction"/>
              </a:rPr>
              <a:t>Leaping Numbers</a:t>
            </a:r>
            <a:endParaRPr lang="en-US" sz="1000" b="1" dirty="0">
              <a:hlinkClick r:id="" action="ppaction://noaction"/>
            </a:endParaRPr>
          </a:p>
          <a:p>
            <a:pPr algn="ctr"/>
            <a:r>
              <a:rPr lang="en-US" sz="1000" b="1" dirty="0"/>
              <a:t>February 2024</a:t>
            </a:r>
          </a:p>
        </p:txBody>
      </p:sp>
      <p:pic>
        <p:nvPicPr>
          <p:cNvPr id="12" name="Picture 11">
            <a:hlinkClick r:id="rId31"/>
            <a:extLst>
              <a:ext uri="{FF2B5EF4-FFF2-40B4-BE49-F238E27FC236}">
                <a16:creationId xmlns:a16="http://schemas.microsoft.com/office/drawing/2014/main" id="{34361A8C-402A-D8EA-C2BD-2357F4E274A5}"/>
              </a:ext>
            </a:extLst>
          </p:cNvPr>
          <p:cNvPicPr>
            <a:picLocks noChangeAspect="1"/>
          </p:cNvPicPr>
          <p:nvPr/>
        </p:nvPicPr>
        <p:blipFill>
          <a:blip r:embed="rId32"/>
          <a:stretch>
            <a:fillRect/>
          </a:stretch>
        </p:blipFill>
        <p:spPr>
          <a:xfrm>
            <a:off x="3772253" y="3823517"/>
            <a:ext cx="1396433" cy="785494"/>
          </a:xfrm>
          <a:prstGeom prst="rect">
            <a:avLst/>
          </a:prstGeom>
          <a:ln w="19050">
            <a:solidFill>
              <a:schemeClr val="tx1"/>
            </a:solidFill>
          </a:ln>
        </p:spPr>
      </p:pic>
      <p:cxnSp>
        <p:nvCxnSpPr>
          <p:cNvPr id="61" name="Straight Connector 60">
            <a:extLst>
              <a:ext uri="{FF2B5EF4-FFF2-40B4-BE49-F238E27FC236}">
                <a16:creationId xmlns:a16="http://schemas.microsoft.com/office/drawing/2014/main" id="{CB04D513-0CE7-C77F-8947-0B8A7B9F0EED}"/>
              </a:ext>
            </a:extLst>
          </p:cNvPr>
          <p:cNvCxnSpPr>
            <a:cxnSpLocks/>
          </p:cNvCxnSpPr>
          <p:nvPr/>
        </p:nvCxnSpPr>
        <p:spPr>
          <a:xfrm>
            <a:off x="5409095" y="3629499"/>
            <a:ext cx="0" cy="32372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49" name="Group 2048">
            <a:extLst>
              <a:ext uri="{FF2B5EF4-FFF2-40B4-BE49-F238E27FC236}">
                <a16:creationId xmlns:a16="http://schemas.microsoft.com/office/drawing/2014/main" id="{7F21FFBD-A7F6-5CAD-FDF7-9C7CEE7F349F}"/>
              </a:ext>
            </a:extLst>
          </p:cNvPr>
          <p:cNvGrpSpPr/>
          <p:nvPr/>
        </p:nvGrpSpPr>
        <p:grpSpPr>
          <a:xfrm>
            <a:off x="5583906" y="3825528"/>
            <a:ext cx="1392546" cy="1419629"/>
            <a:chOff x="9584016" y="3825528"/>
            <a:chExt cx="1392546" cy="1419629"/>
          </a:xfrm>
        </p:grpSpPr>
        <p:sp>
          <p:nvSpPr>
            <p:cNvPr id="2050" name="TextBox 2049">
              <a:extLst>
                <a:ext uri="{FF2B5EF4-FFF2-40B4-BE49-F238E27FC236}">
                  <a16:creationId xmlns:a16="http://schemas.microsoft.com/office/drawing/2014/main" id="{03C76CD5-8C71-C9F9-B383-17F4DC8501B0}"/>
                </a:ext>
              </a:extLst>
            </p:cNvPr>
            <p:cNvSpPr txBox="1"/>
            <p:nvPr/>
          </p:nvSpPr>
          <p:spPr>
            <a:xfrm>
              <a:off x="9677400" y="484504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pic>
          <p:nvPicPr>
            <p:cNvPr id="2051" name="Picture 2050">
              <a:hlinkClick r:id="rId33"/>
              <a:extLst>
                <a:ext uri="{FF2B5EF4-FFF2-40B4-BE49-F238E27FC236}">
                  <a16:creationId xmlns:a16="http://schemas.microsoft.com/office/drawing/2014/main" id="{D796F63A-ED7F-571B-D8FC-AD2C18F5B3FB}"/>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9584016" y="3825528"/>
              <a:ext cx="1392546" cy="1044410"/>
            </a:xfrm>
            <a:prstGeom prst="rect">
              <a:avLst/>
            </a:prstGeom>
            <a:ln w="19050">
              <a:solidFill>
                <a:schemeClr val="tx1"/>
              </a:solidFill>
            </a:ln>
          </p:spPr>
        </p:pic>
      </p:grpSp>
      <p:grpSp>
        <p:nvGrpSpPr>
          <p:cNvPr id="2052" name="Group 2051">
            <a:extLst>
              <a:ext uri="{FF2B5EF4-FFF2-40B4-BE49-F238E27FC236}">
                <a16:creationId xmlns:a16="http://schemas.microsoft.com/office/drawing/2014/main" id="{0A188D86-8213-2DAF-B07B-AC97FA5CD787}"/>
              </a:ext>
            </a:extLst>
          </p:cNvPr>
          <p:cNvGrpSpPr/>
          <p:nvPr/>
        </p:nvGrpSpPr>
        <p:grpSpPr>
          <a:xfrm>
            <a:off x="3583422" y="5487807"/>
            <a:ext cx="1661684" cy="1328419"/>
            <a:chOff x="3002878" y="5487807"/>
            <a:chExt cx="1661684" cy="1328419"/>
          </a:xfrm>
        </p:grpSpPr>
        <p:pic>
          <p:nvPicPr>
            <p:cNvPr id="2055" name="Picture 2054">
              <a:hlinkClick r:id="rId35"/>
              <a:extLst>
                <a:ext uri="{FF2B5EF4-FFF2-40B4-BE49-F238E27FC236}">
                  <a16:creationId xmlns:a16="http://schemas.microsoft.com/office/drawing/2014/main" id="{70DDAD5F-01BA-954D-C27E-AA1435CA90EE}"/>
                </a:ext>
              </a:extLst>
            </p:cNvPr>
            <p:cNvPicPr>
              <a:picLocks noChangeAspect="1"/>
            </p:cNvPicPr>
            <p:nvPr/>
          </p:nvPicPr>
          <p:blipFill>
            <a:blip r:embed="rId36"/>
            <a:stretch>
              <a:fillRect/>
            </a:stretch>
          </p:blipFill>
          <p:spPr>
            <a:xfrm>
              <a:off x="3210735" y="5487807"/>
              <a:ext cx="1245967" cy="934475"/>
            </a:xfrm>
            <a:prstGeom prst="rect">
              <a:avLst/>
            </a:prstGeom>
            <a:ln w="19050">
              <a:solidFill>
                <a:schemeClr val="tx1"/>
              </a:solidFill>
            </a:ln>
          </p:spPr>
        </p:pic>
        <p:sp>
          <p:nvSpPr>
            <p:cNvPr id="2056" name="TextBox 2055">
              <a:extLst>
                <a:ext uri="{FF2B5EF4-FFF2-40B4-BE49-F238E27FC236}">
                  <a16:creationId xmlns:a16="http://schemas.microsoft.com/office/drawing/2014/main" id="{D609A2BA-3955-127A-D2BE-B5C7872ECB75}"/>
                </a:ext>
              </a:extLst>
            </p:cNvPr>
            <p:cNvSpPr txBox="1"/>
            <p:nvPr/>
          </p:nvSpPr>
          <p:spPr>
            <a:xfrm>
              <a:off x="3002878" y="6416116"/>
              <a:ext cx="1661684" cy="400110"/>
            </a:xfrm>
            <a:prstGeom prst="rect">
              <a:avLst/>
            </a:prstGeom>
            <a:noFill/>
            <a:ln w="38100">
              <a:noFill/>
            </a:ln>
          </p:spPr>
          <p:txBody>
            <a:bodyPr wrap="square">
              <a:spAutoFit/>
            </a:bodyPr>
            <a:lstStyle/>
            <a:p>
              <a:pPr algn="ctr"/>
              <a:r>
                <a:rPr lang="en-US" sz="1000" b="1" dirty="0">
                  <a:hlinkClick r:id="" action="ppaction://noaction"/>
                </a:rPr>
                <a:t>PowerPoint Files </a:t>
              </a:r>
            </a:p>
            <a:p>
              <a:pPr algn="ctr"/>
              <a:r>
                <a:rPr lang="en-US" sz="1000" b="1" dirty="0">
                  <a:hlinkClick r:id="" action="ppaction://noaction"/>
                </a:rPr>
                <a:t>Designed for Google Slides</a:t>
              </a:r>
              <a:endParaRPr lang="en-US" sz="1000" dirty="0"/>
            </a:p>
          </p:txBody>
        </p:sp>
      </p:grpSp>
      <p:grpSp>
        <p:nvGrpSpPr>
          <p:cNvPr id="2058" name="Group 2057">
            <a:extLst>
              <a:ext uri="{FF2B5EF4-FFF2-40B4-BE49-F238E27FC236}">
                <a16:creationId xmlns:a16="http://schemas.microsoft.com/office/drawing/2014/main" id="{701FF96B-4F48-44B5-885E-2EA6AA1CB140}"/>
              </a:ext>
            </a:extLst>
          </p:cNvPr>
          <p:cNvGrpSpPr/>
          <p:nvPr/>
        </p:nvGrpSpPr>
        <p:grpSpPr>
          <a:xfrm>
            <a:off x="1928941" y="5487808"/>
            <a:ext cx="1519967" cy="1337846"/>
            <a:chOff x="1457973" y="5487808"/>
            <a:chExt cx="1519967" cy="1337846"/>
          </a:xfrm>
        </p:grpSpPr>
        <p:pic>
          <p:nvPicPr>
            <p:cNvPr id="2059" name="Picture 7" descr="C:\Users\Steve Wyborney\Desktop\Splat Promos HUGE SET\Slide6.JPG">
              <a:hlinkClick r:id="rId37"/>
              <a:extLst>
                <a:ext uri="{FF2B5EF4-FFF2-40B4-BE49-F238E27FC236}">
                  <a16:creationId xmlns:a16="http://schemas.microsoft.com/office/drawing/2014/main" id="{B1BFABAA-B5AA-89CB-B7BD-C06CB9CEDE78}"/>
                </a:ext>
              </a:extLst>
            </p:cNvPr>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160835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2" name="TextBox 2061">
              <a:extLst>
                <a:ext uri="{FF2B5EF4-FFF2-40B4-BE49-F238E27FC236}">
                  <a16:creationId xmlns:a16="http://schemas.microsoft.com/office/drawing/2014/main" id="{95276A73-85C9-A2DE-2923-800D9D42D727}"/>
                </a:ext>
              </a:extLst>
            </p:cNvPr>
            <p:cNvSpPr txBox="1"/>
            <p:nvPr/>
          </p:nvSpPr>
          <p:spPr>
            <a:xfrm>
              <a:off x="1457973" y="6425544"/>
              <a:ext cx="1519967" cy="400110"/>
            </a:xfrm>
            <a:prstGeom prst="rect">
              <a:avLst/>
            </a:prstGeom>
            <a:noFill/>
          </p:spPr>
          <p:txBody>
            <a:bodyPr wrap="square" rtlCol="0">
              <a:spAutoFit/>
            </a:bodyPr>
            <a:lstStyle/>
            <a:p>
              <a:pPr algn="ctr"/>
              <a:r>
                <a:rPr lang="en-US" sz="1000" b="1" dirty="0">
                  <a:hlinkClick r:id="rId39"/>
                </a:rPr>
                <a:t>The Original 20 Fraction Splat! Lessons</a:t>
              </a:r>
              <a:endParaRPr lang="en-US" sz="1000" b="1" dirty="0"/>
            </a:p>
          </p:txBody>
        </p:sp>
      </p:grpSp>
      <p:grpSp>
        <p:nvGrpSpPr>
          <p:cNvPr id="2063" name="Group 2062">
            <a:extLst>
              <a:ext uri="{FF2B5EF4-FFF2-40B4-BE49-F238E27FC236}">
                <a16:creationId xmlns:a16="http://schemas.microsoft.com/office/drawing/2014/main" id="{5DBF883C-B5A3-044B-292F-2E7EC371EB6F}"/>
              </a:ext>
            </a:extLst>
          </p:cNvPr>
          <p:cNvGrpSpPr/>
          <p:nvPr/>
        </p:nvGrpSpPr>
        <p:grpSpPr>
          <a:xfrm>
            <a:off x="311446" y="5508975"/>
            <a:ext cx="1219200" cy="1281556"/>
            <a:chOff x="162328" y="5508975"/>
            <a:chExt cx="1219200" cy="1281556"/>
          </a:xfrm>
        </p:grpSpPr>
        <p:pic>
          <p:nvPicPr>
            <p:cNvPr id="2064" name="Picture 3" descr="C:\Users\Steve Wyborney\Desktop\SPLAT blog post folder\Splat Promo Images and GIFs\Splat Level 3 B.jpg">
              <a:hlinkClick r:id="rId40"/>
              <a:extLst>
                <a:ext uri="{FF2B5EF4-FFF2-40B4-BE49-F238E27FC236}">
                  <a16:creationId xmlns:a16="http://schemas.microsoft.com/office/drawing/2014/main" id="{8657A4DD-B161-EBFC-7D53-A8F056BBA052}"/>
                </a:ext>
              </a:extLst>
            </p:cNvPr>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162328" y="5508975"/>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5" name="TextBox 2064">
              <a:extLst>
                <a:ext uri="{FF2B5EF4-FFF2-40B4-BE49-F238E27FC236}">
                  <a16:creationId xmlns:a16="http://schemas.microsoft.com/office/drawing/2014/main" id="{7F99E3EC-22FF-FB5A-AA6F-1F097B7DDE5E}"/>
                </a:ext>
              </a:extLst>
            </p:cNvPr>
            <p:cNvSpPr txBox="1"/>
            <p:nvPr/>
          </p:nvSpPr>
          <p:spPr>
            <a:xfrm>
              <a:off x="208819"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grpSp>
      <p:grpSp>
        <p:nvGrpSpPr>
          <p:cNvPr id="2073" name="Group 2072">
            <a:extLst>
              <a:ext uri="{FF2B5EF4-FFF2-40B4-BE49-F238E27FC236}">
                <a16:creationId xmlns:a16="http://schemas.microsoft.com/office/drawing/2014/main" id="{00924A5F-C442-D8D1-9693-E034DF57BE16}"/>
              </a:ext>
            </a:extLst>
          </p:cNvPr>
          <p:cNvGrpSpPr/>
          <p:nvPr/>
        </p:nvGrpSpPr>
        <p:grpSpPr>
          <a:xfrm>
            <a:off x="324916" y="141053"/>
            <a:ext cx="2284216" cy="1733113"/>
            <a:chOff x="324916" y="141053"/>
            <a:chExt cx="2284216" cy="1733113"/>
          </a:xfrm>
        </p:grpSpPr>
        <p:grpSp>
          <p:nvGrpSpPr>
            <p:cNvPr id="2068" name="Group 2067">
              <a:extLst>
                <a:ext uri="{FF2B5EF4-FFF2-40B4-BE49-F238E27FC236}">
                  <a16:creationId xmlns:a16="http://schemas.microsoft.com/office/drawing/2014/main" id="{5F587174-9E55-23B6-B758-0D9662B44F12}"/>
                </a:ext>
              </a:extLst>
            </p:cNvPr>
            <p:cNvGrpSpPr/>
            <p:nvPr/>
          </p:nvGrpSpPr>
          <p:grpSpPr>
            <a:xfrm>
              <a:off x="324917" y="141053"/>
              <a:ext cx="2284215" cy="1733113"/>
              <a:chOff x="153526" y="438998"/>
              <a:chExt cx="2284215" cy="1733113"/>
            </a:xfrm>
          </p:grpSpPr>
          <p:pic>
            <p:nvPicPr>
              <p:cNvPr id="2069" name="Picture 2068">
                <a:hlinkClick r:id="rId42"/>
                <a:extLst>
                  <a:ext uri="{FF2B5EF4-FFF2-40B4-BE49-F238E27FC236}">
                    <a16:creationId xmlns:a16="http://schemas.microsoft.com/office/drawing/2014/main" id="{8B27BC92-0678-7BA7-1E13-E235763C3BDC}"/>
                  </a:ext>
                </a:extLst>
              </p:cNvPr>
              <p:cNvPicPr>
                <a:picLocks noChangeAspect="1"/>
              </p:cNvPicPr>
              <p:nvPr/>
            </p:nvPicPr>
            <p:blipFill>
              <a:blip r:embed="rId43"/>
              <a:stretch>
                <a:fillRect/>
              </a:stretch>
            </p:blipFill>
            <p:spPr>
              <a:xfrm>
                <a:off x="583173" y="438998"/>
                <a:ext cx="1424900" cy="734814"/>
              </a:xfrm>
              <a:prstGeom prst="rect">
                <a:avLst/>
              </a:prstGeom>
              <a:ln w="38100">
                <a:solidFill>
                  <a:schemeClr val="accent1">
                    <a:shade val="15000"/>
                  </a:schemeClr>
                </a:solidFill>
              </a:ln>
            </p:spPr>
          </p:pic>
          <p:sp>
            <p:nvSpPr>
              <p:cNvPr id="2070" name="TextBox 2069">
                <a:extLst>
                  <a:ext uri="{FF2B5EF4-FFF2-40B4-BE49-F238E27FC236}">
                    <a16:creationId xmlns:a16="http://schemas.microsoft.com/office/drawing/2014/main" id="{C09DA738-02D1-FF89-6BB8-6341AAE9BF4A}"/>
                  </a:ext>
                </a:extLst>
              </p:cNvPr>
              <p:cNvSpPr txBox="1"/>
              <p:nvPr/>
            </p:nvSpPr>
            <p:spPr>
              <a:xfrm>
                <a:off x="153526" y="1218004"/>
                <a:ext cx="2284215" cy="954107"/>
              </a:xfrm>
              <a:prstGeom prst="rect">
                <a:avLst/>
              </a:prstGeom>
              <a:noFill/>
            </p:spPr>
            <p:txBody>
              <a:bodyPr wrap="none" rtlCol="0">
                <a:spAutoFit/>
              </a:bodyPr>
              <a:lstStyle/>
              <a:p>
                <a:pPr algn="ctr"/>
                <a:r>
                  <a:rPr lang="en-US" sz="1400" b="1" dirty="0"/>
                  <a:t>Are you subscribed to the </a:t>
                </a:r>
              </a:p>
              <a:p>
                <a:pPr algn="ctr"/>
                <a:r>
                  <a:rPr lang="en-US" sz="1400" b="1" dirty="0"/>
                  <a:t>blog newsletter? </a:t>
                </a:r>
              </a:p>
              <a:p>
                <a:pPr algn="ctr"/>
                <a:r>
                  <a:rPr lang="en-US" sz="1400" b="1" dirty="0">
                    <a:hlinkClick r:id="rId42"/>
                  </a:rPr>
                  <a:t>Sign Up Here</a:t>
                </a:r>
                <a:endParaRPr lang="en-US" sz="1400" b="1" dirty="0"/>
              </a:p>
              <a:p>
                <a:pPr algn="ctr"/>
                <a:r>
                  <a:rPr lang="en-US" sz="1400" b="1" dirty="0"/>
                  <a:t>New Resources Every Week!</a:t>
                </a:r>
              </a:p>
            </p:txBody>
          </p:sp>
        </p:grpSp>
        <p:sp>
          <p:nvSpPr>
            <p:cNvPr id="2072" name="Arrow: Right 2071">
              <a:extLst>
                <a:ext uri="{FF2B5EF4-FFF2-40B4-BE49-F238E27FC236}">
                  <a16:creationId xmlns:a16="http://schemas.microsoft.com/office/drawing/2014/main" id="{F4861323-4D16-4EE0-52E5-C5272A9FF34E}"/>
                </a:ext>
              </a:extLst>
            </p:cNvPr>
            <p:cNvSpPr/>
            <p:nvPr/>
          </p:nvSpPr>
          <p:spPr>
            <a:xfrm>
              <a:off x="324916" y="1358743"/>
              <a:ext cx="546348" cy="275718"/>
            </a:xfrm>
            <a:prstGeom prst="rightArrow">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366701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7716528-19E4-4D60-7F11-CE6994D7A147}"/>
            </a:ext>
          </a:extLst>
        </p:cNvPr>
        <p:cNvGrpSpPr/>
        <p:nvPr/>
      </p:nvGrpSpPr>
      <p:grpSpPr>
        <a:xfrm>
          <a:off x="0" y="0"/>
          <a:ext cx="0" cy="0"/>
          <a:chOff x="0" y="0"/>
          <a:chExt cx="0" cy="0"/>
        </a:xfrm>
      </p:grpSpPr>
      <p:sp>
        <p:nvSpPr>
          <p:cNvPr id="22" name="Title 1">
            <a:extLst>
              <a:ext uri="{FF2B5EF4-FFF2-40B4-BE49-F238E27FC236}">
                <a16:creationId xmlns:a16="http://schemas.microsoft.com/office/drawing/2014/main" id="{8F04C673-4B26-6E84-8146-6BEC6266EE4A}"/>
              </a:ext>
            </a:extLst>
          </p:cNvPr>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“Right Next to </a:t>
            </a:r>
          </a:p>
          <a:p>
            <a:r>
              <a:rPr lang="en-US" sz="6000" b="1" dirty="0">
                <a:solidFill>
                  <a:srgbClr val="FFFF00"/>
                </a:solidFill>
              </a:rPr>
              <a:t>a Prime Number”</a:t>
            </a:r>
          </a:p>
        </p:txBody>
      </p:sp>
      <p:sp>
        <p:nvSpPr>
          <p:cNvPr id="4" name="Rectangle 3">
            <a:extLst>
              <a:ext uri="{FF2B5EF4-FFF2-40B4-BE49-F238E27FC236}">
                <a16:creationId xmlns:a16="http://schemas.microsoft.com/office/drawing/2014/main" id="{B2EB4A74-5267-E988-FCAA-6415764E7FD1}"/>
              </a:ext>
            </a:extLst>
          </p:cNvPr>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a:extLst>
              <a:ext uri="{FF2B5EF4-FFF2-40B4-BE49-F238E27FC236}">
                <a16:creationId xmlns:a16="http://schemas.microsoft.com/office/drawing/2014/main" id="{D861F404-903B-BC5A-8860-F197DADD8FD5}"/>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a:extLst>
              <a:ext uri="{FF2B5EF4-FFF2-40B4-BE49-F238E27FC236}">
                <a16:creationId xmlns:a16="http://schemas.microsoft.com/office/drawing/2014/main" id="{0B31D066-7DA2-1AEB-B223-24B70BB15DE6}"/>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30479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7EF7EA8-81AB-8CB5-1EA4-8E6063493B1E}"/>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DAE12469-7300-AD03-8B28-F9343703C0E8}"/>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11" name="Rectangle 10">
            <a:extLst>
              <a:ext uri="{FF2B5EF4-FFF2-40B4-BE49-F238E27FC236}">
                <a16:creationId xmlns:a16="http://schemas.microsoft.com/office/drawing/2014/main" id="{E475BB66-C117-92F1-E5AE-BA06BAD6460A}"/>
              </a:ext>
            </a:extLst>
          </p:cNvPr>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a:extLst>
              <a:ext uri="{FF2B5EF4-FFF2-40B4-BE49-F238E27FC236}">
                <a16:creationId xmlns:a16="http://schemas.microsoft.com/office/drawing/2014/main" id="{2D57104B-C349-1689-C841-24EEDFBECA16}"/>
              </a:ext>
            </a:extLst>
          </p:cNvPr>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chairs are in the vase?</a:t>
            </a:r>
          </a:p>
        </p:txBody>
      </p:sp>
      <p:sp>
        <p:nvSpPr>
          <p:cNvPr id="13" name="Rectangle 12">
            <a:extLst>
              <a:ext uri="{FF2B5EF4-FFF2-40B4-BE49-F238E27FC236}">
                <a16:creationId xmlns:a16="http://schemas.microsoft.com/office/drawing/2014/main" id="{0C6D0675-08A8-83F2-04CC-18078CAB05A4}"/>
              </a:ext>
            </a:extLst>
          </p:cNvPr>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a:extLst>
              <a:ext uri="{FF2B5EF4-FFF2-40B4-BE49-F238E27FC236}">
                <a16:creationId xmlns:a16="http://schemas.microsoft.com/office/drawing/2014/main" id="{EA4ADAD4-278B-B9F8-E29C-766EAE0B0BA0}"/>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a:extLst>
              <a:ext uri="{FF2B5EF4-FFF2-40B4-BE49-F238E27FC236}">
                <a16:creationId xmlns:a16="http://schemas.microsoft.com/office/drawing/2014/main" id="{96B8F2F2-8C96-47B3-C698-E30CFA5207B5}"/>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757551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5B86C93-7D07-5B56-A9BE-2B243308B6E3}"/>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8AC18D42-D62D-D01E-A628-463E7523D805}"/>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372416" y="-1"/>
            <a:ext cx="3974306" cy="5961459"/>
          </a:xfrm>
          <a:prstGeom prst="rect">
            <a:avLst/>
          </a:prstGeom>
        </p:spPr>
      </p:pic>
      <p:sp>
        <p:nvSpPr>
          <p:cNvPr id="17" name="Rectangle 16">
            <a:extLst>
              <a:ext uri="{FF2B5EF4-FFF2-40B4-BE49-F238E27FC236}">
                <a16:creationId xmlns:a16="http://schemas.microsoft.com/office/drawing/2014/main" id="{8719DE48-4CC3-5E1D-29AD-6528789CF392}"/>
              </a:ext>
            </a:extLst>
          </p:cNvPr>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a:extLst>
              <a:ext uri="{FF2B5EF4-FFF2-40B4-BE49-F238E27FC236}">
                <a16:creationId xmlns:a16="http://schemas.microsoft.com/office/drawing/2014/main" id="{8D327379-4BAC-34E0-469F-66DD97EDE9A5}"/>
              </a:ext>
            </a:extLst>
          </p:cNvPr>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a:extLst>
              <a:ext uri="{FF2B5EF4-FFF2-40B4-BE49-F238E27FC236}">
                <a16:creationId xmlns:a16="http://schemas.microsoft.com/office/drawing/2014/main" id="{AC05290D-8D02-F358-7551-B3BBB55E5651}"/>
              </a:ext>
            </a:extLst>
          </p:cNvPr>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a:extLst>
              <a:ext uri="{FF2B5EF4-FFF2-40B4-BE49-F238E27FC236}">
                <a16:creationId xmlns:a16="http://schemas.microsoft.com/office/drawing/2014/main" id="{192CC4DB-5CB0-6879-DC13-D1E3029C3E57}"/>
              </a:ext>
            </a:extLst>
          </p:cNvPr>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a:extLst>
              <a:ext uri="{FF2B5EF4-FFF2-40B4-BE49-F238E27FC236}">
                <a16:creationId xmlns:a16="http://schemas.microsoft.com/office/drawing/2014/main" id="{0AABECD2-2658-BC94-D166-E1A749861C4D}"/>
              </a:ext>
            </a:extLst>
          </p:cNvPr>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a:extLst>
              <a:ext uri="{FF2B5EF4-FFF2-40B4-BE49-F238E27FC236}">
                <a16:creationId xmlns:a16="http://schemas.microsoft.com/office/drawing/2014/main" id="{FC297A87-75AA-2A4E-51FB-C271DBEF8CDC}"/>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greater than 40 </a:t>
            </a:r>
          </a:p>
          <a:p>
            <a:pPr algn="ctr"/>
            <a:r>
              <a:rPr lang="en-US" sz="2000" b="1" dirty="0">
                <a:solidFill>
                  <a:schemeClr val="tx1"/>
                </a:solidFill>
              </a:rPr>
              <a:t>and less than 90.</a:t>
            </a:r>
          </a:p>
        </p:txBody>
      </p:sp>
      <p:sp>
        <p:nvSpPr>
          <p:cNvPr id="29" name="Rectangle 28">
            <a:extLst>
              <a:ext uri="{FF2B5EF4-FFF2-40B4-BE49-F238E27FC236}">
                <a16:creationId xmlns:a16="http://schemas.microsoft.com/office/drawing/2014/main" id="{583B9E90-C5B4-13B1-68EA-6BB9DC7B061E}"/>
              </a:ext>
            </a:extLst>
          </p:cNvPr>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 answer is an even number.</a:t>
            </a:r>
          </a:p>
        </p:txBody>
      </p:sp>
      <p:sp>
        <p:nvSpPr>
          <p:cNvPr id="30" name="Rectangle 29">
            <a:extLst>
              <a:ext uri="{FF2B5EF4-FFF2-40B4-BE49-F238E27FC236}">
                <a16:creationId xmlns:a16="http://schemas.microsoft.com/office/drawing/2014/main" id="{27C94F6D-7932-CA5C-F89B-8238818AB447}"/>
              </a:ext>
            </a:extLst>
          </p:cNvPr>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 answer is a multiple of 7.</a:t>
            </a:r>
          </a:p>
        </p:txBody>
      </p:sp>
      <p:sp>
        <p:nvSpPr>
          <p:cNvPr id="31" name="Rectangle 30">
            <a:extLst>
              <a:ext uri="{FF2B5EF4-FFF2-40B4-BE49-F238E27FC236}">
                <a16:creationId xmlns:a16="http://schemas.microsoft.com/office/drawing/2014/main" id="{CC4D78D4-2999-87A1-11FF-CC67D343A88F}"/>
              </a:ext>
            </a:extLst>
          </p:cNvPr>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The answer is not 5 times greater than 14.</a:t>
            </a:r>
          </a:p>
        </p:txBody>
      </p:sp>
      <p:sp>
        <p:nvSpPr>
          <p:cNvPr id="32" name="Rectangle 31">
            <a:extLst>
              <a:ext uri="{FF2B5EF4-FFF2-40B4-BE49-F238E27FC236}">
                <a16:creationId xmlns:a16="http://schemas.microsoft.com/office/drawing/2014/main" id="{D62090BB-6319-B1CC-AF5A-932D69E72094}"/>
              </a:ext>
            </a:extLst>
          </p:cNvPr>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#5</a:t>
            </a:r>
          </a:p>
          <a:p>
            <a:pPr algn="ctr"/>
            <a:r>
              <a:rPr lang="en-US" sz="2000" b="1" dirty="0">
                <a:solidFill>
                  <a:schemeClr val="tx1"/>
                </a:solidFill>
              </a:rPr>
              <a:t>The answer is one more than </a:t>
            </a:r>
          </a:p>
          <a:p>
            <a:pPr algn="ctr"/>
            <a:r>
              <a:rPr lang="en-US" sz="2000" b="1" dirty="0">
                <a:solidFill>
                  <a:schemeClr val="tx1"/>
                </a:solidFill>
              </a:rPr>
              <a:t>a prime number.</a:t>
            </a:r>
          </a:p>
        </p:txBody>
      </p:sp>
      <p:sp>
        <p:nvSpPr>
          <p:cNvPr id="14" name="TextBox 13">
            <a:extLst>
              <a:ext uri="{FF2B5EF4-FFF2-40B4-BE49-F238E27FC236}">
                <a16:creationId xmlns:a16="http://schemas.microsoft.com/office/drawing/2014/main" id="{19C1131E-D0EF-C151-719F-0D7D40D3B301}"/>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a:extLst>
              <a:ext uri="{FF2B5EF4-FFF2-40B4-BE49-F238E27FC236}">
                <a16:creationId xmlns:a16="http://schemas.microsoft.com/office/drawing/2014/main" id="{4B5D2A7A-0F2B-C8D4-2239-57106E95AA98}"/>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C8C1E3DB-4C92-DEFF-6B51-67855F237794}"/>
              </a:ext>
            </a:extLst>
          </p:cNvPr>
          <p:cNvGraphicFramePr>
            <a:graphicFrameLocks noGrp="1"/>
          </p:cNvGraphicFramePr>
          <p:nvPr>
            <p:extLst>
              <p:ext uri="{D42A27DB-BD31-4B8C-83A1-F6EECF244321}">
                <p14:modId xmlns:p14="http://schemas.microsoft.com/office/powerpoint/2010/main" val="2155210173"/>
              </p:ext>
            </p:extLst>
          </p:nvPr>
        </p:nvGraphicFramePr>
        <p:xfrm>
          <a:off x="76200" y="53340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317024423"/>
                    </a:ext>
                  </a:extLst>
                </a:gridCol>
                <a:gridCol w="441960">
                  <a:extLst>
                    <a:ext uri="{9D8B030D-6E8A-4147-A177-3AD203B41FA5}">
                      <a16:colId xmlns:a16="http://schemas.microsoft.com/office/drawing/2014/main" val="1300363106"/>
                    </a:ext>
                  </a:extLst>
                </a:gridCol>
                <a:gridCol w="441960">
                  <a:extLst>
                    <a:ext uri="{9D8B030D-6E8A-4147-A177-3AD203B41FA5}">
                      <a16:colId xmlns:a16="http://schemas.microsoft.com/office/drawing/2014/main" val="1065882205"/>
                    </a:ext>
                  </a:extLst>
                </a:gridCol>
                <a:gridCol w="441960">
                  <a:extLst>
                    <a:ext uri="{9D8B030D-6E8A-4147-A177-3AD203B41FA5}">
                      <a16:colId xmlns:a16="http://schemas.microsoft.com/office/drawing/2014/main" val="3624836152"/>
                    </a:ext>
                  </a:extLst>
                </a:gridCol>
                <a:gridCol w="441960">
                  <a:extLst>
                    <a:ext uri="{9D8B030D-6E8A-4147-A177-3AD203B41FA5}">
                      <a16:colId xmlns:a16="http://schemas.microsoft.com/office/drawing/2014/main" val="2644601186"/>
                    </a:ext>
                  </a:extLst>
                </a:gridCol>
                <a:gridCol w="441960">
                  <a:extLst>
                    <a:ext uri="{9D8B030D-6E8A-4147-A177-3AD203B41FA5}">
                      <a16:colId xmlns:a16="http://schemas.microsoft.com/office/drawing/2014/main" val="2653892354"/>
                    </a:ext>
                  </a:extLst>
                </a:gridCol>
                <a:gridCol w="441960">
                  <a:extLst>
                    <a:ext uri="{9D8B030D-6E8A-4147-A177-3AD203B41FA5}">
                      <a16:colId xmlns:a16="http://schemas.microsoft.com/office/drawing/2014/main" val="3312492690"/>
                    </a:ext>
                  </a:extLst>
                </a:gridCol>
                <a:gridCol w="441960">
                  <a:extLst>
                    <a:ext uri="{9D8B030D-6E8A-4147-A177-3AD203B41FA5}">
                      <a16:colId xmlns:a16="http://schemas.microsoft.com/office/drawing/2014/main" val="1239931988"/>
                    </a:ext>
                  </a:extLst>
                </a:gridCol>
                <a:gridCol w="441960">
                  <a:extLst>
                    <a:ext uri="{9D8B030D-6E8A-4147-A177-3AD203B41FA5}">
                      <a16:colId xmlns:a16="http://schemas.microsoft.com/office/drawing/2014/main" val="1365717434"/>
                    </a:ext>
                  </a:extLst>
                </a:gridCol>
                <a:gridCol w="441960">
                  <a:extLst>
                    <a:ext uri="{9D8B030D-6E8A-4147-A177-3AD203B41FA5}">
                      <a16:colId xmlns:a16="http://schemas.microsoft.com/office/drawing/2014/main" val="432723341"/>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43654856"/>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97277230"/>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004863"/>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96308353"/>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91063250"/>
                  </a:ext>
                </a:extLst>
              </a:tr>
            </a:tbl>
          </a:graphicData>
        </a:graphic>
      </p:graphicFrame>
      <p:graphicFrame>
        <p:nvGraphicFramePr>
          <p:cNvPr id="4" name="Table 3">
            <a:extLst>
              <a:ext uri="{FF2B5EF4-FFF2-40B4-BE49-F238E27FC236}">
                <a16:creationId xmlns:a16="http://schemas.microsoft.com/office/drawing/2014/main" id="{77C49A95-F849-11E0-4340-0A7ADC6D4E18}"/>
              </a:ext>
            </a:extLst>
          </p:cNvPr>
          <p:cNvGraphicFramePr>
            <a:graphicFrameLocks noGrp="1"/>
          </p:cNvGraphicFramePr>
          <p:nvPr>
            <p:extLst>
              <p:ext uri="{D42A27DB-BD31-4B8C-83A1-F6EECF244321}">
                <p14:modId xmlns:p14="http://schemas.microsoft.com/office/powerpoint/2010/main" val="1107747705"/>
              </p:ext>
            </p:extLst>
          </p:nvPr>
        </p:nvGraphicFramePr>
        <p:xfrm>
          <a:off x="76200" y="53340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317024423"/>
                    </a:ext>
                  </a:extLst>
                </a:gridCol>
                <a:gridCol w="441960">
                  <a:extLst>
                    <a:ext uri="{9D8B030D-6E8A-4147-A177-3AD203B41FA5}">
                      <a16:colId xmlns:a16="http://schemas.microsoft.com/office/drawing/2014/main" val="1300363106"/>
                    </a:ext>
                  </a:extLst>
                </a:gridCol>
                <a:gridCol w="441960">
                  <a:extLst>
                    <a:ext uri="{9D8B030D-6E8A-4147-A177-3AD203B41FA5}">
                      <a16:colId xmlns:a16="http://schemas.microsoft.com/office/drawing/2014/main" val="1065882205"/>
                    </a:ext>
                  </a:extLst>
                </a:gridCol>
                <a:gridCol w="441960">
                  <a:extLst>
                    <a:ext uri="{9D8B030D-6E8A-4147-A177-3AD203B41FA5}">
                      <a16:colId xmlns:a16="http://schemas.microsoft.com/office/drawing/2014/main" val="3624836152"/>
                    </a:ext>
                  </a:extLst>
                </a:gridCol>
                <a:gridCol w="441960">
                  <a:extLst>
                    <a:ext uri="{9D8B030D-6E8A-4147-A177-3AD203B41FA5}">
                      <a16:colId xmlns:a16="http://schemas.microsoft.com/office/drawing/2014/main" val="2644601186"/>
                    </a:ext>
                  </a:extLst>
                </a:gridCol>
                <a:gridCol w="441960">
                  <a:extLst>
                    <a:ext uri="{9D8B030D-6E8A-4147-A177-3AD203B41FA5}">
                      <a16:colId xmlns:a16="http://schemas.microsoft.com/office/drawing/2014/main" val="2653892354"/>
                    </a:ext>
                  </a:extLst>
                </a:gridCol>
                <a:gridCol w="441960">
                  <a:extLst>
                    <a:ext uri="{9D8B030D-6E8A-4147-A177-3AD203B41FA5}">
                      <a16:colId xmlns:a16="http://schemas.microsoft.com/office/drawing/2014/main" val="3312492690"/>
                    </a:ext>
                  </a:extLst>
                </a:gridCol>
                <a:gridCol w="441960">
                  <a:extLst>
                    <a:ext uri="{9D8B030D-6E8A-4147-A177-3AD203B41FA5}">
                      <a16:colId xmlns:a16="http://schemas.microsoft.com/office/drawing/2014/main" val="1239931988"/>
                    </a:ext>
                  </a:extLst>
                </a:gridCol>
                <a:gridCol w="441960">
                  <a:extLst>
                    <a:ext uri="{9D8B030D-6E8A-4147-A177-3AD203B41FA5}">
                      <a16:colId xmlns:a16="http://schemas.microsoft.com/office/drawing/2014/main" val="1365717434"/>
                    </a:ext>
                  </a:extLst>
                </a:gridCol>
                <a:gridCol w="441960">
                  <a:extLst>
                    <a:ext uri="{9D8B030D-6E8A-4147-A177-3AD203B41FA5}">
                      <a16:colId xmlns:a16="http://schemas.microsoft.com/office/drawing/2014/main" val="432723341"/>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43654856"/>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97277230"/>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004863"/>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96308353"/>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291063250"/>
                  </a:ext>
                </a:extLst>
              </a:tr>
            </a:tbl>
          </a:graphicData>
        </a:graphic>
      </p:graphicFrame>
      <p:graphicFrame>
        <p:nvGraphicFramePr>
          <p:cNvPr id="5" name="Table 4">
            <a:extLst>
              <a:ext uri="{FF2B5EF4-FFF2-40B4-BE49-F238E27FC236}">
                <a16:creationId xmlns:a16="http://schemas.microsoft.com/office/drawing/2014/main" id="{29D75084-58F7-4F19-332E-6BCFB19D69CA}"/>
              </a:ext>
            </a:extLst>
          </p:cNvPr>
          <p:cNvGraphicFramePr>
            <a:graphicFrameLocks noGrp="1"/>
          </p:cNvGraphicFramePr>
          <p:nvPr>
            <p:extLst>
              <p:ext uri="{D42A27DB-BD31-4B8C-83A1-F6EECF244321}">
                <p14:modId xmlns:p14="http://schemas.microsoft.com/office/powerpoint/2010/main" val="1487450415"/>
              </p:ext>
            </p:extLst>
          </p:nvPr>
        </p:nvGraphicFramePr>
        <p:xfrm>
          <a:off x="76200" y="53340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317024423"/>
                    </a:ext>
                  </a:extLst>
                </a:gridCol>
                <a:gridCol w="441960">
                  <a:extLst>
                    <a:ext uri="{9D8B030D-6E8A-4147-A177-3AD203B41FA5}">
                      <a16:colId xmlns:a16="http://schemas.microsoft.com/office/drawing/2014/main" val="1300363106"/>
                    </a:ext>
                  </a:extLst>
                </a:gridCol>
                <a:gridCol w="441960">
                  <a:extLst>
                    <a:ext uri="{9D8B030D-6E8A-4147-A177-3AD203B41FA5}">
                      <a16:colId xmlns:a16="http://schemas.microsoft.com/office/drawing/2014/main" val="1065882205"/>
                    </a:ext>
                  </a:extLst>
                </a:gridCol>
                <a:gridCol w="441960">
                  <a:extLst>
                    <a:ext uri="{9D8B030D-6E8A-4147-A177-3AD203B41FA5}">
                      <a16:colId xmlns:a16="http://schemas.microsoft.com/office/drawing/2014/main" val="3624836152"/>
                    </a:ext>
                  </a:extLst>
                </a:gridCol>
                <a:gridCol w="441960">
                  <a:extLst>
                    <a:ext uri="{9D8B030D-6E8A-4147-A177-3AD203B41FA5}">
                      <a16:colId xmlns:a16="http://schemas.microsoft.com/office/drawing/2014/main" val="2644601186"/>
                    </a:ext>
                  </a:extLst>
                </a:gridCol>
                <a:gridCol w="441960">
                  <a:extLst>
                    <a:ext uri="{9D8B030D-6E8A-4147-A177-3AD203B41FA5}">
                      <a16:colId xmlns:a16="http://schemas.microsoft.com/office/drawing/2014/main" val="2653892354"/>
                    </a:ext>
                  </a:extLst>
                </a:gridCol>
                <a:gridCol w="441960">
                  <a:extLst>
                    <a:ext uri="{9D8B030D-6E8A-4147-A177-3AD203B41FA5}">
                      <a16:colId xmlns:a16="http://schemas.microsoft.com/office/drawing/2014/main" val="3312492690"/>
                    </a:ext>
                  </a:extLst>
                </a:gridCol>
                <a:gridCol w="441960">
                  <a:extLst>
                    <a:ext uri="{9D8B030D-6E8A-4147-A177-3AD203B41FA5}">
                      <a16:colId xmlns:a16="http://schemas.microsoft.com/office/drawing/2014/main" val="1239931988"/>
                    </a:ext>
                  </a:extLst>
                </a:gridCol>
                <a:gridCol w="441960">
                  <a:extLst>
                    <a:ext uri="{9D8B030D-6E8A-4147-A177-3AD203B41FA5}">
                      <a16:colId xmlns:a16="http://schemas.microsoft.com/office/drawing/2014/main" val="1365717434"/>
                    </a:ext>
                  </a:extLst>
                </a:gridCol>
                <a:gridCol w="441960">
                  <a:extLst>
                    <a:ext uri="{9D8B030D-6E8A-4147-A177-3AD203B41FA5}">
                      <a16:colId xmlns:a16="http://schemas.microsoft.com/office/drawing/2014/main" val="432723341"/>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43654856"/>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97277230"/>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004863"/>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96308353"/>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291063250"/>
                  </a:ext>
                </a:extLst>
              </a:tr>
            </a:tbl>
          </a:graphicData>
        </a:graphic>
      </p:graphicFrame>
      <p:graphicFrame>
        <p:nvGraphicFramePr>
          <p:cNvPr id="6" name="Table 5">
            <a:extLst>
              <a:ext uri="{FF2B5EF4-FFF2-40B4-BE49-F238E27FC236}">
                <a16:creationId xmlns:a16="http://schemas.microsoft.com/office/drawing/2014/main" id="{5E0C98DF-B304-FFB3-692E-BEE3E299A5BB}"/>
              </a:ext>
            </a:extLst>
          </p:cNvPr>
          <p:cNvGraphicFramePr>
            <a:graphicFrameLocks noGrp="1"/>
          </p:cNvGraphicFramePr>
          <p:nvPr>
            <p:extLst>
              <p:ext uri="{D42A27DB-BD31-4B8C-83A1-F6EECF244321}">
                <p14:modId xmlns:p14="http://schemas.microsoft.com/office/powerpoint/2010/main" val="2414916330"/>
              </p:ext>
            </p:extLst>
          </p:nvPr>
        </p:nvGraphicFramePr>
        <p:xfrm>
          <a:off x="76200" y="53340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317024423"/>
                    </a:ext>
                  </a:extLst>
                </a:gridCol>
                <a:gridCol w="441960">
                  <a:extLst>
                    <a:ext uri="{9D8B030D-6E8A-4147-A177-3AD203B41FA5}">
                      <a16:colId xmlns:a16="http://schemas.microsoft.com/office/drawing/2014/main" val="1300363106"/>
                    </a:ext>
                  </a:extLst>
                </a:gridCol>
                <a:gridCol w="441960">
                  <a:extLst>
                    <a:ext uri="{9D8B030D-6E8A-4147-A177-3AD203B41FA5}">
                      <a16:colId xmlns:a16="http://schemas.microsoft.com/office/drawing/2014/main" val="1065882205"/>
                    </a:ext>
                  </a:extLst>
                </a:gridCol>
                <a:gridCol w="441960">
                  <a:extLst>
                    <a:ext uri="{9D8B030D-6E8A-4147-A177-3AD203B41FA5}">
                      <a16:colId xmlns:a16="http://schemas.microsoft.com/office/drawing/2014/main" val="3624836152"/>
                    </a:ext>
                  </a:extLst>
                </a:gridCol>
                <a:gridCol w="441960">
                  <a:extLst>
                    <a:ext uri="{9D8B030D-6E8A-4147-A177-3AD203B41FA5}">
                      <a16:colId xmlns:a16="http://schemas.microsoft.com/office/drawing/2014/main" val="2644601186"/>
                    </a:ext>
                  </a:extLst>
                </a:gridCol>
                <a:gridCol w="441960">
                  <a:extLst>
                    <a:ext uri="{9D8B030D-6E8A-4147-A177-3AD203B41FA5}">
                      <a16:colId xmlns:a16="http://schemas.microsoft.com/office/drawing/2014/main" val="2653892354"/>
                    </a:ext>
                  </a:extLst>
                </a:gridCol>
                <a:gridCol w="441960">
                  <a:extLst>
                    <a:ext uri="{9D8B030D-6E8A-4147-A177-3AD203B41FA5}">
                      <a16:colId xmlns:a16="http://schemas.microsoft.com/office/drawing/2014/main" val="3312492690"/>
                    </a:ext>
                  </a:extLst>
                </a:gridCol>
                <a:gridCol w="441960">
                  <a:extLst>
                    <a:ext uri="{9D8B030D-6E8A-4147-A177-3AD203B41FA5}">
                      <a16:colId xmlns:a16="http://schemas.microsoft.com/office/drawing/2014/main" val="1239931988"/>
                    </a:ext>
                  </a:extLst>
                </a:gridCol>
                <a:gridCol w="441960">
                  <a:extLst>
                    <a:ext uri="{9D8B030D-6E8A-4147-A177-3AD203B41FA5}">
                      <a16:colId xmlns:a16="http://schemas.microsoft.com/office/drawing/2014/main" val="1365717434"/>
                    </a:ext>
                  </a:extLst>
                </a:gridCol>
                <a:gridCol w="441960">
                  <a:extLst>
                    <a:ext uri="{9D8B030D-6E8A-4147-A177-3AD203B41FA5}">
                      <a16:colId xmlns:a16="http://schemas.microsoft.com/office/drawing/2014/main" val="432723341"/>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943654856"/>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097277230"/>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004863"/>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396308353"/>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291063250"/>
                  </a:ext>
                </a:extLst>
              </a:tr>
            </a:tbl>
          </a:graphicData>
        </a:graphic>
      </p:graphicFrame>
      <p:graphicFrame>
        <p:nvGraphicFramePr>
          <p:cNvPr id="7" name="Table 6">
            <a:extLst>
              <a:ext uri="{FF2B5EF4-FFF2-40B4-BE49-F238E27FC236}">
                <a16:creationId xmlns:a16="http://schemas.microsoft.com/office/drawing/2014/main" id="{40EDAE6F-8495-D300-7508-99DB9F4F80D4}"/>
              </a:ext>
            </a:extLst>
          </p:cNvPr>
          <p:cNvGraphicFramePr>
            <a:graphicFrameLocks noGrp="1"/>
          </p:cNvGraphicFramePr>
          <p:nvPr>
            <p:extLst>
              <p:ext uri="{D42A27DB-BD31-4B8C-83A1-F6EECF244321}">
                <p14:modId xmlns:p14="http://schemas.microsoft.com/office/powerpoint/2010/main" val="4201400594"/>
              </p:ext>
            </p:extLst>
          </p:nvPr>
        </p:nvGraphicFramePr>
        <p:xfrm>
          <a:off x="76200" y="53340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317024423"/>
                    </a:ext>
                  </a:extLst>
                </a:gridCol>
                <a:gridCol w="441960">
                  <a:extLst>
                    <a:ext uri="{9D8B030D-6E8A-4147-A177-3AD203B41FA5}">
                      <a16:colId xmlns:a16="http://schemas.microsoft.com/office/drawing/2014/main" val="1300363106"/>
                    </a:ext>
                  </a:extLst>
                </a:gridCol>
                <a:gridCol w="441960">
                  <a:extLst>
                    <a:ext uri="{9D8B030D-6E8A-4147-A177-3AD203B41FA5}">
                      <a16:colId xmlns:a16="http://schemas.microsoft.com/office/drawing/2014/main" val="1065882205"/>
                    </a:ext>
                  </a:extLst>
                </a:gridCol>
                <a:gridCol w="441960">
                  <a:extLst>
                    <a:ext uri="{9D8B030D-6E8A-4147-A177-3AD203B41FA5}">
                      <a16:colId xmlns:a16="http://schemas.microsoft.com/office/drawing/2014/main" val="3624836152"/>
                    </a:ext>
                  </a:extLst>
                </a:gridCol>
                <a:gridCol w="441960">
                  <a:extLst>
                    <a:ext uri="{9D8B030D-6E8A-4147-A177-3AD203B41FA5}">
                      <a16:colId xmlns:a16="http://schemas.microsoft.com/office/drawing/2014/main" val="2644601186"/>
                    </a:ext>
                  </a:extLst>
                </a:gridCol>
                <a:gridCol w="441960">
                  <a:extLst>
                    <a:ext uri="{9D8B030D-6E8A-4147-A177-3AD203B41FA5}">
                      <a16:colId xmlns:a16="http://schemas.microsoft.com/office/drawing/2014/main" val="2653892354"/>
                    </a:ext>
                  </a:extLst>
                </a:gridCol>
                <a:gridCol w="441960">
                  <a:extLst>
                    <a:ext uri="{9D8B030D-6E8A-4147-A177-3AD203B41FA5}">
                      <a16:colId xmlns:a16="http://schemas.microsoft.com/office/drawing/2014/main" val="3312492690"/>
                    </a:ext>
                  </a:extLst>
                </a:gridCol>
                <a:gridCol w="441960">
                  <a:extLst>
                    <a:ext uri="{9D8B030D-6E8A-4147-A177-3AD203B41FA5}">
                      <a16:colId xmlns:a16="http://schemas.microsoft.com/office/drawing/2014/main" val="1239931988"/>
                    </a:ext>
                  </a:extLst>
                </a:gridCol>
                <a:gridCol w="441960">
                  <a:extLst>
                    <a:ext uri="{9D8B030D-6E8A-4147-A177-3AD203B41FA5}">
                      <a16:colId xmlns:a16="http://schemas.microsoft.com/office/drawing/2014/main" val="1365717434"/>
                    </a:ext>
                  </a:extLst>
                </a:gridCol>
                <a:gridCol w="441960">
                  <a:extLst>
                    <a:ext uri="{9D8B030D-6E8A-4147-A177-3AD203B41FA5}">
                      <a16:colId xmlns:a16="http://schemas.microsoft.com/office/drawing/2014/main" val="432723341"/>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943654856"/>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097277230"/>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1004863"/>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396308353"/>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291063250"/>
                  </a:ext>
                </a:extLst>
              </a:tr>
            </a:tbl>
          </a:graphicData>
        </a:graphic>
      </p:graphicFrame>
      <p:graphicFrame>
        <p:nvGraphicFramePr>
          <p:cNvPr id="8" name="Table 7">
            <a:extLst>
              <a:ext uri="{FF2B5EF4-FFF2-40B4-BE49-F238E27FC236}">
                <a16:creationId xmlns:a16="http://schemas.microsoft.com/office/drawing/2014/main" id="{BF0A27F9-04F1-7820-CF5F-DB629E1ABB4D}"/>
              </a:ext>
            </a:extLst>
          </p:cNvPr>
          <p:cNvGraphicFramePr>
            <a:graphicFrameLocks noGrp="1"/>
          </p:cNvGraphicFramePr>
          <p:nvPr>
            <p:extLst>
              <p:ext uri="{D42A27DB-BD31-4B8C-83A1-F6EECF244321}">
                <p14:modId xmlns:p14="http://schemas.microsoft.com/office/powerpoint/2010/main" val="2736034938"/>
              </p:ext>
            </p:extLst>
          </p:nvPr>
        </p:nvGraphicFramePr>
        <p:xfrm>
          <a:off x="76200" y="53340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317024423"/>
                    </a:ext>
                  </a:extLst>
                </a:gridCol>
                <a:gridCol w="441960">
                  <a:extLst>
                    <a:ext uri="{9D8B030D-6E8A-4147-A177-3AD203B41FA5}">
                      <a16:colId xmlns:a16="http://schemas.microsoft.com/office/drawing/2014/main" val="1300363106"/>
                    </a:ext>
                  </a:extLst>
                </a:gridCol>
                <a:gridCol w="441960">
                  <a:extLst>
                    <a:ext uri="{9D8B030D-6E8A-4147-A177-3AD203B41FA5}">
                      <a16:colId xmlns:a16="http://schemas.microsoft.com/office/drawing/2014/main" val="1065882205"/>
                    </a:ext>
                  </a:extLst>
                </a:gridCol>
                <a:gridCol w="441960">
                  <a:extLst>
                    <a:ext uri="{9D8B030D-6E8A-4147-A177-3AD203B41FA5}">
                      <a16:colId xmlns:a16="http://schemas.microsoft.com/office/drawing/2014/main" val="3624836152"/>
                    </a:ext>
                  </a:extLst>
                </a:gridCol>
                <a:gridCol w="441960">
                  <a:extLst>
                    <a:ext uri="{9D8B030D-6E8A-4147-A177-3AD203B41FA5}">
                      <a16:colId xmlns:a16="http://schemas.microsoft.com/office/drawing/2014/main" val="2644601186"/>
                    </a:ext>
                  </a:extLst>
                </a:gridCol>
                <a:gridCol w="441960">
                  <a:extLst>
                    <a:ext uri="{9D8B030D-6E8A-4147-A177-3AD203B41FA5}">
                      <a16:colId xmlns:a16="http://schemas.microsoft.com/office/drawing/2014/main" val="2653892354"/>
                    </a:ext>
                  </a:extLst>
                </a:gridCol>
                <a:gridCol w="441960">
                  <a:extLst>
                    <a:ext uri="{9D8B030D-6E8A-4147-A177-3AD203B41FA5}">
                      <a16:colId xmlns:a16="http://schemas.microsoft.com/office/drawing/2014/main" val="3312492690"/>
                    </a:ext>
                  </a:extLst>
                </a:gridCol>
                <a:gridCol w="441960">
                  <a:extLst>
                    <a:ext uri="{9D8B030D-6E8A-4147-A177-3AD203B41FA5}">
                      <a16:colId xmlns:a16="http://schemas.microsoft.com/office/drawing/2014/main" val="1239931988"/>
                    </a:ext>
                  </a:extLst>
                </a:gridCol>
                <a:gridCol w="441960">
                  <a:extLst>
                    <a:ext uri="{9D8B030D-6E8A-4147-A177-3AD203B41FA5}">
                      <a16:colId xmlns:a16="http://schemas.microsoft.com/office/drawing/2014/main" val="1365717434"/>
                    </a:ext>
                  </a:extLst>
                </a:gridCol>
                <a:gridCol w="441960">
                  <a:extLst>
                    <a:ext uri="{9D8B030D-6E8A-4147-A177-3AD203B41FA5}">
                      <a16:colId xmlns:a16="http://schemas.microsoft.com/office/drawing/2014/main" val="432723341"/>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943654856"/>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097277230"/>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1004863"/>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396308353"/>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291063250"/>
                  </a:ext>
                </a:extLst>
              </a:tr>
            </a:tbl>
          </a:graphicData>
        </a:graphic>
      </p:graphicFrame>
    </p:spTree>
    <p:extLst>
      <p:ext uri="{BB962C8B-B14F-4D97-AF65-F5344CB8AC3E}">
        <p14:creationId xmlns:p14="http://schemas.microsoft.com/office/powerpoint/2010/main" val="3651316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500"/>
                                        <p:tgtEl>
                                          <p:spTgt spid="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fade">
                                      <p:cBhvr>
                                        <p:cTn id="64" dur="500"/>
                                        <p:tgtEl>
                                          <p:spTgt spid="7"/>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fade">
                                      <p:cBhvr>
                                        <p:cTn id="7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351983D-5D04-A19B-C8C0-1DE38101DFBD}"/>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203AA932-C244-440B-B7C6-C486F37B280D}"/>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12" name="Rectangle 11">
            <a:extLst>
              <a:ext uri="{FF2B5EF4-FFF2-40B4-BE49-F238E27FC236}">
                <a16:creationId xmlns:a16="http://schemas.microsoft.com/office/drawing/2014/main" id="{FF192593-DC0A-D1B1-DEE6-8D8EE8E39E41}"/>
              </a:ext>
            </a:extLst>
          </p:cNvPr>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a:extLst>
              <a:ext uri="{FF2B5EF4-FFF2-40B4-BE49-F238E27FC236}">
                <a16:creationId xmlns:a16="http://schemas.microsoft.com/office/drawing/2014/main" id="{44123FFC-964F-32BA-6988-3657E126CC95}"/>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a:extLst>
              <a:ext uri="{FF2B5EF4-FFF2-40B4-BE49-F238E27FC236}">
                <a16:creationId xmlns:a16="http://schemas.microsoft.com/office/drawing/2014/main" id="{5A321864-20A1-8C53-4A05-4CA13E35E076}"/>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081671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D913CE0D-7473-62CC-3D7A-F1B82E7492E2}"/>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E94F00D-E1AE-F6CA-17FD-F8B702974461}"/>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28" name="Rectangle 27">
            <a:extLst>
              <a:ext uri="{FF2B5EF4-FFF2-40B4-BE49-F238E27FC236}">
                <a16:creationId xmlns:a16="http://schemas.microsoft.com/office/drawing/2014/main" id="{D8CFE47F-BA32-70D8-0A31-8AA3BF792B8C}"/>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84 chairs</a:t>
            </a:r>
          </a:p>
        </p:txBody>
      </p:sp>
      <p:sp>
        <p:nvSpPr>
          <p:cNvPr id="17" name="Rectangle 16">
            <a:extLst>
              <a:ext uri="{FF2B5EF4-FFF2-40B4-BE49-F238E27FC236}">
                <a16:creationId xmlns:a16="http://schemas.microsoft.com/office/drawing/2014/main" id="{7AD8E5D3-A398-DB67-0276-8C7E6E8C3F12}"/>
              </a:ext>
            </a:extLst>
          </p:cNvPr>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a:extLst>
              <a:ext uri="{FF2B5EF4-FFF2-40B4-BE49-F238E27FC236}">
                <a16:creationId xmlns:a16="http://schemas.microsoft.com/office/drawing/2014/main" id="{A7C8AF56-B335-7FA1-CE37-5240256844E0}"/>
              </a:ext>
            </a:extLst>
          </p:cNvPr>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a:extLst>
              <a:ext uri="{FF2B5EF4-FFF2-40B4-BE49-F238E27FC236}">
                <a16:creationId xmlns:a16="http://schemas.microsoft.com/office/drawing/2014/main" id="{E2E752AB-4FC0-F337-8AAF-60D4FA003150}"/>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a:extLst>
              <a:ext uri="{FF2B5EF4-FFF2-40B4-BE49-F238E27FC236}">
                <a16:creationId xmlns:a16="http://schemas.microsoft.com/office/drawing/2014/main" id="{DE1F3553-1A15-3202-B8C2-82C1601D51B0}"/>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606437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000" b="1" dirty="0"/>
          </a:p>
          <a:p>
            <a:pPr algn="l"/>
            <a:r>
              <a:rPr lang="en-US" sz="1600" b="1" i="1" dirty="0"/>
              <a:t>     Use slides 3-8 if your students have charts to write on.  </a:t>
            </a:r>
            <a:r>
              <a:rPr lang="en-US" sz="1600" dirty="0"/>
              <a:t>Your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400" b="1" dirty="0"/>
          </a:p>
          <a:p>
            <a:pPr algn="l"/>
            <a:r>
              <a:rPr lang="en-US" sz="2000" b="1" dirty="0"/>
              <a:t>“I need to display a chart for everyone to see, and I have a way to write on it.”</a:t>
            </a:r>
          </a:p>
          <a:p>
            <a:pPr algn="l"/>
            <a:endParaRPr lang="en-US" sz="1000" b="1" dirty="0"/>
          </a:p>
          <a:p>
            <a:pPr algn="l"/>
            <a:r>
              <a:rPr lang="en-US" sz="1600" b="1" i="1" dirty="0"/>
              <a:t>     Use slides 9-14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use a digital pen, or use the chart in many other ways.</a:t>
            </a:r>
          </a:p>
          <a:p>
            <a:pPr algn="l"/>
            <a:endParaRPr lang="en-US" sz="2400" b="1" dirty="0"/>
          </a:p>
          <a:p>
            <a:pPr algn="l"/>
            <a:r>
              <a:rPr lang="en-US" sz="2000" b="1" dirty="0"/>
              <a:t>“I need a step-by-step animated chart that eliminates numbers after every clue.”</a:t>
            </a:r>
          </a:p>
          <a:p>
            <a:pPr algn="l"/>
            <a:endParaRPr lang="en-US" sz="1000" b="1" dirty="0"/>
          </a:p>
          <a:p>
            <a:pPr algn="l"/>
            <a:r>
              <a:rPr lang="en-US" sz="1600" b="1" i="1" dirty="0"/>
              <a:t>     Use slides 15-20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Tree>
    <p:extLst>
      <p:ext uri="{BB962C8B-B14F-4D97-AF65-F5344CB8AC3E}">
        <p14:creationId xmlns:p14="http://schemas.microsoft.com/office/powerpoint/2010/main" val="16938416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1CB992-7ED5-41AB-A109-9D6F9F6B184F}"/>
            </a:ext>
          </a:extLst>
        </p:cNvPr>
        <p:cNvGrpSpPr/>
        <p:nvPr/>
      </p:nvGrpSpPr>
      <p:grpSpPr>
        <a:xfrm>
          <a:off x="0" y="0"/>
          <a:ext cx="0" cy="0"/>
          <a:chOff x="0" y="0"/>
          <a:chExt cx="0" cy="0"/>
        </a:xfrm>
      </p:grpSpPr>
      <p:grpSp>
        <p:nvGrpSpPr>
          <p:cNvPr id="37" name="Group 36">
            <a:extLst>
              <a:ext uri="{FF2B5EF4-FFF2-40B4-BE49-F238E27FC236}">
                <a16:creationId xmlns:a16="http://schemas.microsoft.com/office/drawing/2014/main" id="{40DF7230-8233-43C7-81BD-A89B8A694DE1}"/>
              </a:ext>
            </a:extLst>
          </p:cNvPr>
          <p:cNvGrpSpPr/>
          <p:nvPr/>
        </p:nvGrpSpPr>
        <p:grpSpPr>
          <a:xfrm>
            <a:off x="5595365" y="5483727"/>
            <a:ext cx="1381088" cy="1387197"/>
            <a:chOff x="7549125" y="3838432"/>
            <a:chExt cx="1381088" cy="1387197"/>
          </a:xfrm>
        </p:grpSpPr>
        <p:pic>
          <p:nvPicPr>
            <p:cNvPr id="39" name="Picture 2" descr="C:\Users\Steve Wyborney\Desktop\Presentation1.jpg">
              <a:hlinkClick r:id="rId3"/>
              <a:extLst>
                <a:ext uri="{FF2B5EF4-FFF2-40B4-BE49-F238E27FC236}">
                  <a16:creationId xmlns:a16="http://schemas.microsoft.com/office/drawing/2014/main" id="{112FA736-F464-D860-48D3-8EF64A7D286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13756" y="3838432"/>
              <a:ext cx="1251826" cy="93886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527B1C4C-B400-EF0D-2AFD-D3C1001BBABA}"/>
                </a:ext>
              </a:extLst>
            </p:cNvPr>
            <p:cNvSpPr txBox="1"/>
            <p:nvPr/>
          </p:nvSpPr>
          <p:spPr>
            <a:xfrm>
              <a:off x="7549125" y="4825519"/>
              <a:ext cx="1381088" cy="400110"/>
            </a:xfrm>
            <a:prstGeom prst="rect">
              <a:avLst/>
            </a:prstGeom>
            <a:noFill/>
          </p:spPr>
          <p:txBody>
            <a:bodyPr wrap="square" rtlCol="0">
              <a:spAutoFit/>
            </a:bodyPr>
            <a:lstStyle/>
            <a:p>
              <a:pPr algn="ctr"/>
              <a:r>
                <a:rPr lang="en-US" sz="1000" b="1" dirty="0">
                  <a:hlinkClick r:id="rId5"/>
                </a:rPr>
                <a:t>80 Cube Conversations Lessons</a:t>
              </a:r>
              <a:endParaRPr lang="en-US" sz="1000" b="1" dirty="0"/>
            </a:p>
          </p:txBody>
        </p:sp>
      </p:grpSp>
      <p:grpSp>
        <p:nvGrpSpPr>
          <p:cNvPr id="38" name="Group 37">
            <a:extLst>
              <a:ext uri="{FF2B5EF4-FFF2-40B4-BE49-F238E27FC236}">
                <a16:creationId xmlns:a16="http://schemas.microsoft.com/office/drawing/2014/main" id="{B4F46D4A-6913-595C-A618-2C4637B6E0F0}"/>
              </a:ext>
            </a:extLst>
          </p:cNvPr>
          <p:cNvGrpSpPr/>
          <p:nvPr/>
        </p:nvGrpSpPr>
        <p:grpSpPr>
          <a:xfrm>
            <a:off x="7245481" y="5487807"/>
            <a:ext cx="1815820" cy="1330818"/>
            <a:chOff x="9547369" y="5459714"/>
            <a:chExt cx="1815820" cy="1330818"/>
          </a:xfrm>
        </p:grpSpPr>
        <p:pic>
          <p:nvPicPr>
            <p:cNvPr id="1026" name="Picture 2" descr="C:\Users\Steve Wyborney\Desktop\20 Days Title Pic.jpg">
              <a:hlinkClick r:id="rId6"/>
              <a:extLst>
                <a:ext uri="{FF2B5EF4-FFF2-40B4-BE49-F238E27FC236}">
                  <a16:creationId xmlns:a16="http://schemas.microsoft.com/office/drawing/2014/main" id="{4AD723AE-6A52-4D22-88D5-D88500BAAD6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830118"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 name="TextBox 19">
              <a:hlinkClick r:id="rId8"/>
              <a:extLst>
                <a:ext uri="{FF2B5EF4-FFF2-40B4-BE49-F238E27FC236}">
                  <a16:creationId xmlns:a16="http://schemas.microsoft.com/office/drawing/2014/main" id="{5C2BE9A0-5C5B-6BE5-7643-5B30646F56A1}"/>
                </a:ext>
              </a:extLst>
            </p:cNvPr>
            <p:cNvSpPr txBox="1"/>
            <p:nvPr/>
          </p:nvSpPr>
          <p:spPr>
            <a:xfrm>
              <a:off x="9547369"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grpSp>
      <p:sp>
        <p:nvSpPr>
          <p:cNvPr id="62" name="TextBox 61">
            <a:extLst>
              <a:ext uri="{FF2B5EF4-FFF2-40B4-BE49-F238E27FC236}">
                <a16:creationId xmlns:a16="http://schemas.microsoft.com/office/drawing/2014/main" id="{3BC9FFB8-8213-E85E-45E8-BE7557899016}"/>
              </a:ext>
            </a:extLst>
          </p:cNvPr>
          <p:cNvSpPr txBox="1"/>
          <p:nvPr/>
        </p:nvSpPr>
        <p:spPr>
          <a:xfrm>
            <a:off x="5472005" y="314275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9"/>
              </a:rPr>
              <a:t>150 New </a:t>
            </a:r>
            <a:r>
              <a:rPr lang="en-US" sz="1000" b="1" dirty="0" err="1">
                <a:hlinkClick r:id="rId9"/>
              </a:rPr>
              <a:t>Esti</a:t>
            </a:r>
            <a:r>
              <a:rPr lang="en-US" sz="1000" b="1" dirty="0">
                <a:hlinkClick r:id="rId9"/>
              </a:rPr>
              <a:t>-Mysteries</a:t>
            </a:r>
            <a:endParaRPr lang="en-US" sz="1000" b="1" dirty="0"/>
          </a:p>
        </p:txBody>
      </p:sp>
      <p:pic>
        <p:nvPicPr>
          <p:cNvPr id="9" name="Picture 8">
            <a:hlinkClick r:id="rId9"/>
            <a:extLst>
              <a:ext uri="{FF2B5EF4-FFF2-40B4-BE49-F238E27FC236}">
                <a16:creationId xmlns:a16="http://schemas.microsoft.com/office/drawing/2014/main" id="{5C3BE760-774C-F853-2D89-2FF2BAE1DDD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96901" y="2093763"/>
            <a:ext cx="1392547" cy="1044409"/>
          </a:xfrm>
          <a:prstGeom prst="rect">
            <a:avLst/>
          </a:prstGeom>
          <a:ln w="19050">
            <a:solidFill>
              <a:schemeClr val="tx1"/>
            </a:solidFill>
          </a:ln>
        </p:spPr>
      </p:pic>
      <p:pic>
        <p:nvPicPr>
          <p:cNvPr id="13" name="Picture 12">
            <a:hlinkClick r:id="rId11"/>
            <a:extLst>
              <a:ext uri="{FF2B5EF4-FFF2-40B4-BE49-F238E27FC236}">
                <a16:creationId xmlns:a16="http://schemas.microsoft.com/office/drawing/2014/main" id="{0563E200-4066-315B-860A-B89CC15AC54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776804" y="2091173"/>
            <a:ext cx="1402996" cy="1052247"/>
          </a:xfrm>
          <a:prstGeom prst="rect">
            <a:avLst/>
          </a:prstGeom>
          <a:ln w="19050">
            <a:solidFill>
              <a:schemeClr val="tx1"/>
            </a:solidFill>
          </a:ln>
        </p:spPr>
      </p:pic>
      <p:sp>
        <p:nvSpPr>
          <p:cNvPr id="26" name="TextBox 25">
            <a:extLst>
              <a:ext uri="{FF2B5EF4-FFF2-40B4-BE49-F238E27FC236}">
                <a16:creationId xmlns:a16="http://schemas.microsoft.com/office/drawing/2014/main" id="{A0C8A4B8-B8A1-F192-E9A9-B3584367892E}"/>
              </a:ext>
            </a:extLst>
          </p:cNvPr>
          <p:cNvSpPr txBox="1"/>
          <p:nvPr/>
        </p:nvSpPr>
        <p:spPr>
          <a:xfrm>
            <a:off x="3796796" y="3133023"/>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11"/>
              </a:rPr>
              <a:t>170 New Esti-Mysteries</a:t>
            </a:r>
            <a:endParaRPr lang="en-US" sz="1000" b="1" dirty="0"/>
          </a:p>
        </p:txBody>
      </p:sp>
      <p:pic>
        <p:nvPicPr>
          <p:cNvPr id="55" name="Picture 54">
            <a:hlinkClick r:id="rId13"/>
            <a:extLst>
              <a:ext uri="{FF2B5EF4-FFF2-40B4-BE49-F238E27FC236}">
                <a16:creationId xmlns:a16="http://schemas.microsoft.com/office/drawing/2014/main" id="{BB506585-5DC2-B54B-210C-5994035D6300}"/>
              </a:ext>
            </a:extLst>
          </p:cNvPr>
          <p:cNvPicPr>
            <a:picLocks noChangeAspect="1"/>
          </p:cNvPicPr>
          <p:nvPr/>
        </p:nvPicPr>
        <p:blipFill rotWithShape="1">
          <a:blip r:embed="rId14"/>
          <a:srcRect l="22331" t="7030" r="29922" b="7483"/>
          <a:stretch/>
        </p:blipFill>
        <p:spPr>
          <a:xfrm>
            <a:off x="5766448" y="35951"/>
            <a:ext cx="1091552" cy="1303068"/>
          </a:xfrm>
          <a:prstGeom prst="rect">
            <a:avLst/>
          </a:prstGeom>
        </p:spPr>
      </p:pic>
      <p:sp>
        <p:nvSpPr>
          <p:cNvPr id="56" name="TextBox 55">
            <a:hlinkClick r:id="rId13"/>
            <a:extLst>
              <a:ext uri="{FF2B5EF4-FFF2-40B4-BE49-F238E27FC236}">
                <a16:creationId xmlns:a16="http://schemas.microsoft.com/office/drawing/2014/main" id="{E1AFFD8F-AAFC-5F6E-9D91-39B0E34973A0}"/>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1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grpSp>
        <p:nvGrpSpPr>
          <p:cNvPr id="33" name="Group 32">
            <a:extLst>
              <a:ext uri="{FF2B5EF4-FFF2-40B4-BE49-F238E27FC236}">
                <a16:creationId xmlns:a16="http://schemas.microsoft.com/office/drawing/2014/main" id="{46E2B44C-6B57-C464-29C8-DA2B5F9E09A5}"/>
              </a:ext>
            </a:extLst>
          </p:cNvPr>
          <p:cNvGrpSpPr/>
          <p:nvPr/>
        </p:nvGrpSpPr>
        <p:grpSpPr>
          <a:xfrm>
            <a:off x="7196238" y="3878618"/>
            <a:ext cx="1914307" cy="1343477"/>
            <a:chOff x="9976903" y="2253841"/>
            <a:chExt cx="1914307" cy="1343477"/>
          </a:xfrm>
        </p:grpSpPr>
        <p:sp>
          <p:nvSpPr>
            <p:cNvPr id="59" name="TextBox 58">
              <a:extLst>
                <a:ext uri="{FF2B5EF4-FFF2-40B4-BE49-F238E27FC236}">
                  <a16:creationId xmlns:a16="http://schemas.microsoft.com/office/drawing/2014/main" id="{20D3A029-BBF9-2BB1-4B19-682DBAE6D3EA}"/>
                </a:ext>
              </a:extLst>
            </p:cNvPr>
            <p:cNvSpPr txBox="1"/>
            <p:nvPr/>
          </p:nvSpPr>
          <p:spPr>
            <a:xfrm>
              <a:off x="9976903" y="3043320"/>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15"/>
                </a:rPr>
                <a:t>View the entire playlist here.</a:t>
              </a:r>
              <a:endParaRPr lang="en-US" sz="1000" b="1" dirty="0"/>
            </a:p>
          </p:txBody>
        </p:sp>
        <p:pic>
          <p:nvPicPr>
            <p:cNvPr id="63" name="Picture 62">
              <a:hlinkClick r:id="rId15"/>
              <a:extLst>
                <a:ext uri="{FF2B5EF4-FFF2-40B4-BE49-F238E27FC236}">
                  <a16:creationId xmlns:a16="http://schemas.microsoft.com/office/drawing/2014/main" id="{7969AD08-6C82-86A5-BF80-CFE3B008C066}"/>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297576" y="2253841"/>
              <a:ext cx="1272960" cy="716040"/>
            </a:xfrm>
            <a:prstGeom prst="rect">
              <a:avLst/>
            </a:prstGeom>
          </p:spPr>
        </p:pic>
      </p:grpSp>
      <p:sp>
        <p:nvSpPr>
          <p:cNvPr id="2061" name="TextBox 2060">
            <a:hlinkClick r:id="rId17"/>
            <a:extLst>
              <a:ext uri="{FF2B5EF4-FFF2-40B4-BE49-F238E27FC236}">
                <a16:creationId xmlns:a16="http://schemas.microsoft.com/office/drawing/2014/main" id="{16F34A79-136B-9FDC-1D4B-B53993F32E4A}"/>
              </a:ext>
            </a:extLst>
          </p:cNvPr>
          <p:cNvSpPr txBox="1"/>
          <p:nvPr/>
        </p:nvSpPr>
        <p:spPr>
          <a:xfrm>
            <a:off x="1935995" y="3130631"/>
            <a:ext cx="1468672" cy="400110"/>
          </a:xfrm>
          <a:prstGeom prst="rect">
            <a:avLst/>
          </a:prstGeom>
          <a:noFill/>
        </p:spPr>
        <p:txBody>
          <a:bodyPr wrap="none" rtlCol="0">
            <a:spAutoFit/>
          </a:bodyPr>
          <a:lstStyle/>
          <a:p>
            <a:pPr algn="ctr"/>
            <a:r>
              <a:rPr lang="en-US" sz="1000" b="1" dirty="0"/>
              <a:t>2023-2024</a:t>
            </a:r>
            <a:endParaRPr lang="en-US" sz="1000" b="1" dirty="0">
              <a:hlinkClick r:id="" action="ppaction://noaction"/>
            </a:endParaRPr>
          </a:p>
          <a:p>
            <a:pPr algn="ctr"/>
            <a:r>
              <a:rPr lang="en-US" sz="1000" b="1" dirty="0">
                <a:hlinkClick r:id="rId17"/>
              </a:rPr>
              <a:t>100 New Esti-Mysteries </a:t>
            </a:r>
            <a:endParaRPr lang="en-US" sz="1000" b="1" dirty="0"/>
          </a:p>
        </p:txBody>
      </p:sp>
      <p:pic>
        <p:nvPicPr>
          <p:cNvPr id="7" name="Picture 6">
            <a:hlinkClick r:id="rId18"/>
            <a:extLst>
              <a:ext uri="{FF2B5EF4-FFF2-40B4-BE49-F238E27FC236}">
                <a16:creationId xmlns:a16="http://schemas.microsoft.com/office/drawing/2014/main" id="{87B724F6-6C85-B72E-0EDE-41B5A408955D}"/>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23511" y="2099446"/>
            <a:ext cx="1395654" cy="1046740"/>
          </a:xfrm>
          <a:prstGeom prst="rect">
            <a:avLst/>
          </a:prstGeom>
          <a:ln w="19050">
            <a:solidFill>
              <a:schemeClr val="tx1"/>
            </a:solidFill>
          </a:ln>
        </p:spPr>
      </p:pic>
      <p:sp>
        <p:nvSpPr>
          <p:cNvPr id="2" name="TextBox 1">
            <a:hlinkClick r:id="rId18"/>
            <a:extLst>
              <a:ext uri="{FF2B5EF4-FFF2-40B4-BE49-F238E27FC236}">
                <a16:creationId xmlns:a16="http://schemas.microsoft.com/office/drawing/2014/main" id="{B2548440-435A-5BA0-E8AC-13158226EA8C}"/>
              </a:ext>
            </a:extLst>
          </p:cNvPr>
          <p:cNvSpPr txBox="1"/>
          <p:nvPr/>
        </p:nvSpPr>
        <p:spPr>
          <a:xfrm>
            <a:off x="202692" y="3131591"/>
            <a:ext cx="1439818" cy="400110"/>
          </a:xfrm>
          <a:prstGeom prst="rect">
            <a:avLst/>
          </a:prstGeom>
          <a:noFill/>
        </p:spPr>
        <p:txBody>
          <a:bodyPr wrap="none" rtlCol="0">
            <a:spAutoFit/>
          </a:bodyPr>
          <a:lstStyle/>
          <a:p>
            <a:pPr algn="ctr"/>
            <a:r>
              <a:rPr lang="en-US" sz="1000" b="1" dirty="0"/>
              <a:t>2024-2025</a:t>
            </a:r>
            <a:endParaRPr lang="en-US" sz="1000" b="1" dirty="0">
              <a:hlinkClick r:id="" action="ppaction://noaction"/>
            </a:endParaRPr>
          </a:p>
          <a:p>
            <a:pPr algn="ctr"/>
            <a:r>
              <a:rPr lang="en-US" sz="1000" b="1" dirty="0">
                <a:hlinkClick r:id="" action="ppaction://noaction"/>
              </a:rPr>
              <a:t>110 New Esti-Mysteries</a:t>
            </a:r>
            <a:endParaRPr lang="en-US" sz="1000" b="1" dirty="0"/>
          </a:p>
        </p:txBody>
      </p:sp>
      <p:grpSp>
        <p:nvGrpSpPr>
          <p:cNvPr id="48" name="Group 47">
            <a:extLst>
              <a:ext uri="{FF2B5EF4-FFF2-40B4-BE49-F238E27FC236}">
                <a16:creationId xmlns:a16="http://schemas.microsoft.com/office/drawing/2014/main" id="{8A19812C-DE1F-4480-4D04-E984BC8FCC71}"/>
              </a:ext>
            </a:extLst>
          </p:cNvPr>
          <p:cNvGrpSpPr/>
          <p:nvPr/>
        </p:nvGrpSpPr>
        <p:grpSpPr>
          <a:xfrm>
            <a:off x="0" y="0"/>
            <a:ext cx="9144000" cy="5337891"/>
            <a:chOff x="0" y="0"/>
            <a:chExt cx="9144000" cy="5337891"/>
          </a:xfrm>
        </p:grpSpPr>
        <p:cxnSp>
          <p:nvCxnSpPr>
            <p:cNvPr id="6" name="Straight Connector 5">
              <a:extLst>
                <a:ext uri="{FF2B5EF4-FFF2-40B4-BE49-F238E27FC236}">
                  <a16:creationId xmlns:a16="http://schemas.microsoft.com/office/drawing/2014/main" id="{B2846FF9-8D0A-98D7-85DF-62BA7E2B47A6}"/>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B3FF4E1-B5D3-7B84-10CC-52AE471A5103}"/>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E7DC5CA-F0CD-EB71-4541-9F398267EB25}"/>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CE6DC34-AB4A-8BE1-2BD1-BF81D10A281F}"/>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060" name="Picture 2059">
            <a:hlinkClick r:id="rId17"/>
            <a:extLst>
              <a:ext uri="{FF2B5EF4-FFF2-40B4-BE49-F238E27FC236}">
                <a16:creationId xmlns:a16="http://schemas.microsoft.com/office/drawing/2014/main" id="{05196C99-BEDD-6BB5-97F6-3EC2A383DDC2}"/>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985986" y="2086904"/>
            <a:ext cx="1396056" cy="1047043"/>
          </a:xfrm>
          <a:prstGeom prst="rect">
            <a:avLst/>
          </a:prstGeom>
          <a:ln w="19050">
            <a:solidFill>
              <a:schemeClr val="tx1"/>
            </a:solidFill>
          </a:ln>
        </p:spPr>
      </p:pic>
      <p:pic>
        <p:nvPicPr>
          <p:cNvPr id="18" name="Picture 17">
            <a:hlinkClick r:id="rId21"/>
            <a:extLst>
              <a:ext uri="{FF2B5EF4-FFF2-40B4-BE49-F238E27FC236}">
                <a16:creationId xmlns:a16="http://schemas.microsoft.com/office/drawing/2014/main" id="{EFBD2A78-EF3C-2C80-C9A0-ECE67DD15D25}"/>
              </a:ext>
            </a:extLst>
          </p:cNvPr>
          <p:cNvPicPr>
            <a:picLocks noChangeAspect="1"/>
          </p:cNvPicPr>
          <p:nvPr/>
        </p:nvPicPr>
        <p:blipFill>
          <a:blip r:embed="rId22"/>
          <a:stretch>
            <a:fillRect/>
          </a:stretch>
        </p:blipFill>
        <p:spPr>
          <a:xfrm>
            <a:off x="3135356" y="115893"/>
            <a:ext cx="1687883" cy="1265912"/>
          </a:xfrm>
          <a:prstGeom prst="rect">
            <a:avLst/>
          </a:prstGeom>
          <a:ln w="19050">
            <a:solidFill>
              <a:schemeClr val="tx1"/>
            </a:solidFill>
          </a:ln>
        </p:spPr>
      </p:pic>
      <p:pic>
        <p:nvPicPr>
          <p:cNvPr id="41" name="Picture 40">
            <a:hlinkClick r:id="rId23"/>
            <a:extLst>
              <a:ext uri="{FF2B5EF4-FFF2-40B4-BE49-F238E27FC236}">
                <a16:creationId xmlns:a16="http://schemas.microsoft.com/office/drawing/2014/main" id="{D468C924-B43E-BD48-5F63-659F81CD0AD1}"/>
              </a:ext>
            </a:extLst>
          </p:cNvPr>
          <p:cNvPicPr>
            <a:picLocks noChangeAspect="1"/>
          </p:cNvPicPr>
          <p:nvPr/>
        </p:nvPicPr>
        <p:blipFill>
          <a:blip r:embed="rId24"/>
          <a:stretch>
            <a:fillRect/>
          </a:stretch>
        </p:blipFill>
        <p:spPr>
          <a:xfrm>
            <a:off x="7540183" y="68304"/>
            <a:ext cx="1483994" cy="993469"/>
          </a:xfrm>
          <a:prstGeom prst="rect">
            <a:avLst/>
          </a:prstGeom>
          <a:ln w="19050">
            <a:noFill/>
          </a:ln>
        </p:spPr>
      </p:pic>
      <p:sp>
        <p:nvSpPr>
          <p:cNvPr id="47" name="TextBox 46">
            <a:extLst>
              <a:ext uri="{FF2B5EF4-FFF2-40B4-BE49-F238E27FC236}">
                <a16:creationId xmlns:a16="http://schemas.microsoft.com/office/drawing/2014/main" id="{CE05D3D1-BDEE-15FF-DBF5-26F2C166408E}"/>
              </a:ext>
            </a:extLst>
          </p:cNvPr>
          <p:cNvSpPr txBox="1"/>
          <p:nvPr/>
        </p:nvSpPr>
        <p:spPr>
          <a:xfrm>
            <a:off x="7467221" y="1091367"/>
            <a:ext cx="1648426" cy="769441"/>
          </a:xfrm>
          <a:prstGeom prst="rect">
            <a:avLst/>
          </a:prstGeom>
          <a:noFill/>
          <a:ln w="57150">
            <a:noFill/>
          </a:ln>
        </p:spPr>
        <p:txBody>
          <a:bodyPr wrap="square" rtlCol="0">
            <a:spAutoFit/>
          </a:bodyPr>
          <a:lstStyle/>
          <a:p>
            <a:pPr algn="ctr"/>
            <a:r>
              <a:rPr lang="en-US" sz="1200" b="1" dirty="0">
                <a:hlinkClick r:id="rId23"/>
              </a:rPr>
              <a:t>Steve </a:t>
            </a:r>
            <a:r>
              <a:rPr lang="en-US" sz="1200" b="1" dirty="0" err="1">
                <a:hlinkClick r:id="rId23"/>
              </a:rPr>
              <a:t>Wyborney’s</a:t>
            </a:r>
            <a:r>
              <a:rPr lang="en-US" sz="1200" b="1" dirty="0">
                <a:hlinkClick r:id="" action="ppaction://noaction"/>
              </a:rPr>
              <a:t> </a:t>
            </a:r>
          </a:p>
          <a:p>
            <a:pPr algn="ctr"/>
            <a:r>
              <a:rPr lang="en-US" sz="1200" b="1" dirty="0">
                <a:hlinkClick r:id="" action="ppaction://noaction"/>
              </a:rPr>
              <a:t>Math Courses</a:t>
            </a:r>
            <a:endParaRPr lang="en-US" sz="1200" b="1" dirty="0"/>
          </a:p>
          <a:p>
            <a:pPr algn="ctr"/>
            <a:r>
              <a:rPr lang="en-US" sz="1000" b="1" dirty="0"/>
              <a:t>Online courses</a:t>
            </a:r>
          </a:p>
          <a:p>
            <a:pPr algn="ctr"/>
            <a:r>
              <a:rPr lang="en-US" sz="1000" b="1" dirty="0"/>
              <a:t>Digital Download Bundles</a:t>
            </a:r>
          </a:p>
        </p:txBody>
      </p:sp>
      <p:sp>
        <p:nvSpPr>
          <p:cNvPr id="51" name="TextBox 50">
            <a:hlinkClick r:id="rId18"/>
            <a:extLst>
              <a:ext uri="{FF2B5EF4-FFF2-40B4-BE49-F238E27FC236}">
                <a16:creationId xmlns:a16="http://schemas.microsoft.com/office/drawing/2014/main" id="{4F84B550-7865-556B-DCD7-3C21260C854D}"/>
              </a:ext>
            </a:extLst>
          </p:cNvPr>
          <p:cNvSpPr txBox="1"/>
          <p:nvPr/>
        </p:nvSpPr>
        <p:spPr>
          <a:xfrm>
            <a:off x="3260137" y="1357134"/>
            <a:ext cx="1439818" cy="400110"/>
          </a:xfrm>
          <a:prstGeom prst="rect">
            <a:avLst/>
          </a:prstGeom>
          <a:noFill/>
        </p:spPr>
        <p:txBody>
          <a:bodyPr wrap="none" rtlCol="0">
            <a:spAutoFit/>
          </a:bodyPr>
          <a:lstStyle/>
          <a:p>
            <a:pPr algn="ctr"/>
            <a:r>
              <a:rPr lang="en-US" sz="1000" b="1" dirty="0"/>
              <a:t>2025-2026</a:t>
            </a:r>
          </a:p>
          <a:p>
            <a:pPr algn="ctr"/>
            <a:r>
              <a:rPr lang="en-US" sz="1000" b="1" dirty="0">
                <a:hlinkClick r:id="rId21"/>
              </a:rPr>
              <a:t>125 New Esti-Mysteries</a:t>
            </a:r>
            <a:endParaRPr lang="en-US" sz="1000" b="1" dirty="0"/>
          </a:p>
        </p:txBody>
      </p:sp>
      <p:grpSp>
        <p:nvGrpSpPr>
          <p:cNvPr id="10" name="Group 9">
            <a:extLst>
              <a:ext uri="{FF2B5EF4-FFF2-40B4-BE49-F238E27FC236}">
                <a16:creationId xmlns:a16="http://schemas.microsoft.com/office/drawing/2014/main" id="{830FA4D8-7CA9-7F59-10D5-C2679CDF95B5}"/>
              </a:ext>
            </a:extLst>
          </p:cNvPr>
          <p:cNvGrpSpPr/>
          <p:nvPr/>
        </p:nvGrpSpPr>
        <p:grpSpPr>
          <a:xfrm>
            <a:off x="7338646" y="2093781"/>
            <a:ext cx="1670649" cy="1424777"/>
            <a:chOff x="-1297337" y="2235988"/>
            <a:chExt cx="1670649" cy="1424777"/>
          </a:xfrm>
        </p:grpSpPr>
        <p:sp>
          <p:nvSpPr>
            <p:cNvPr id="60" name="TextBox 59">
              <a:extLst>
                <a:ext uri="{FF2B5EF4-FFF2-40B4-BE49-F238E27FC236}">
                  <a16:creationId xmlns:a16="http://schemas.microsoft.com/office/drawing/2014/main" id="{670EFAAA-92C5-EF37-5D48-11C890A02399}"/>
                </a:ext>
              </a:extLst>
            </p:cNvPr>
            <p:cNvSpPr txBox="1"/>
            <p:nvPr/>
          </p:nvSpPr>
          <p:spPr>
            <a:xfrm>
              <a:off x="-1297337" y="3414544"/>
              <a:ext cx="1670649" cy="246221"/>
            </a:xfrm>
            <a:prstGeom prst="rect">
              <a:avLst/>
            </a:prstGeom>
            <a:noFill/>
            <a:ln w="19050">
              <a:noFill/>
            </a:ln>
          </p:spPr>
          <p:txBody>
            <a:bodyPr wrap="none" rtlCol="0">
              <a:spAutoFit/>
            </a:bodyPr>
            <a:lstStyle/>
            <a:p>
              <a:pPr algn="ctr"/>
              <a:r>
                <a:rPr lang="en-US" sz="1000" b="1" dirty="0">
                  <a:hlinkClick r:id="rId25"/>
                </a:rPr>
                <a:t>More Estimation Clipboards</a:t>
              </a:r>
              <a:endParaRPr lang="en-US" sz="1000" b="1" dirty="0"/>
            </a:p>
          </p:txBody>
        </p:sp>
        <p:pic>
          <p:nvPicPr>
            <p:cNvPr id="52" name="Picture 51">
              <a:hlinkClick r:id="rId25"/>
              <a:extLst>
                <a:ext uri="{FF2B5EF4-FFF2-40B4-BE49-F238E27FC236}">
                  <a16:creationId xmlns:a16="http://schemas.microsoft.com/office/drawing/2014/main" id="{744DC34D-C0C6-4A7B-F423-8EA7AB45D224}"/>
                </a:ext>
              </a:extLst>
            </p:cNvPr>
            <p:cNvPicPr>
              <a:picLocks noChangeAspect="1"/>
            </p:cNvPicPr>
            <p:nvPr/>
          </p:nvPicPr>
          <p:blipFill>
            <a:blip r:embed="rId26"/>
            <a:stretch>
              <a:fillRect/>
            </a:stretch>
          </p:blipFill>
          <p:spPr>
            <a:xfrm>
              <a:off x="-1155320" y="2235988"/>
              <a:ext cx="1388368" cy="1041274"/>
            </a:xfrm>
            <a:prstGeom prst="rect">
              <a:avLst/>
            </a:prstGeom>
            <a:ln w="19050">
              <a:solidFill>
                <a:schemeClr val="tx1"/>
              </a:solidFill>
            </a:ln>
          </p:spPr>
        </p:pic>
      </p:grpSp>
      <p:pic>
        <p:nvPicPr>
          <p:cNvPr id="53" name="Picture 2" descr="Season 1 Playlist Thumbnail">
            <a:hlinkClick r:id="rId27"/>
            <a:extLst>
              <a:ext uri="{FF2B5EF4-FFF2-40B4-BE49-F238E27FC236}">
                <a16:creationId xmlns:a16="http://schemas.microsoft.com/office/drawing/2014/main" id="{65D35C80-98A7-CA5C-C4E1-03BD8C8C708A}"/>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1989123" y="3835608"/>
            <a:ext cx="1390513" cy="782164"/>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54" name="TextBox 53">
            <a:extLst>
              <a:ext uri="{FF2B5EF4-FFF2-40B4-BE49-F238E27FC236}">
                <a16:creationId xmlns:a16="http://schemas.microsoft.com/office/drawing/2014/main" id="{21DC305D-D4B0-20F0-8E30-5F026207E109}"/>
              </a:ext>
            </a:extLst>
          </p:cNvPr>
          <p:cNvSpPr txBox="1"/>
          <p:nvPr/>
        </p:nvSpPr>
        <p:spPr>
          <a:xfrm>
            <a:off x="1575271" y="4623577"/>
            <a:ext cx="2208120"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1</a:t>
            </a:r>
            <a:endParaRPr lang="en-US" sz="1000" b="1" dirty="0"/>
          </a:p>
          <a:p>
            <a:pPr algn="ctr"/>
            <a:r>
              <a:rPr lang="en-US" sz="1000" b="1" dirty="0"/>
              <a:t>November 2024</a:t>
            </a:r>
            <a:endParaRPr lang="en-US" sz="1000" dirty="0"/>
          </a:p>
        </p:txBody>
      </p:sp>
      <p:pic>
        <p:nvPicPr>
          <p:cNvPr id="43" name="Picture 42">
            <a:hlinkClick r:id="rId29"/>
            <a:extLst>
              <a:ext uri="{FF2B5EF4-FFF2-40B4-BE49-F238E27FC236}">
                <a16:creationId xmlns:a16="http://schemas.microsoft.com/office/drawing/2014/main" id="{D94A3F44-F219-0D29-42F0-3CBA63EEB967}"/>
              </a:ext>
            </a:extLst>
          </p:cNvPr>
          <p:cNvPicPr>
            <a:picLocks noChangeAspect="1"/>
          </p:cNvPicPr>
          <p:nvPr/>
        </p:nvPicPr>
        <p:blipFill>
          <a:blip r:embed="rId30"/>
          <a:stretch>
            <a:fillRect/>
          </a:stretch>
        </p:blipFill>
        <p:spPr>
          <a:xfrm>
            <a:off x="222631" y="3835607"/>
            <a:ext cx="1396831" cy="785717"/>
          </a:xfrm>
          <a:prstGeom prst="rect">
            <a:avLst/>
          </a:prstGeom>
          <a:ln w="19050">
            <a:solidFill>
              <a:schemeClr val="tx1"/>
            </a:solidFill>
          </a:ln>
        </p:spPr>
      </p:pic>
      <p:sp>
        <p:nvSpPr>
          <p:cNvPr id="57" name="TextBox 56">
            <a:extLst>
              <a:ext uri="{FF2B5EF4-FFF2-40B4-BE49-F238E27FC236}">
                <a16:creationId xmlns:a16="http://schemas.microsoft.com/office/drawing/2014/main" id="{3898E08F-6CCE-C6CD-393A-B83192982F91}"/>
              </a:ext>
            </a:extLst>
          </p:cNvPr>
          <p:cNvSpPr txBox="1"/>
          <p:nvPr/>
        </p:nvSpPr>
        <p:spPr>
          <a:xfrm>
            <a:off x="239610" y="4618380"/>
            <a:ext cx="1368714"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2</a:t>
            </a:r>
            <a:endParaRPr lang="en-US" sz="1000" b="1" dirty="0"/>
          </a:p>
          <a:p>
            <a:pPr algn="ctr"/>
            <a:r>
              <a:rPr lang="en-US" sz="1000" b="1" dirty="0"/>
              <a:t>February 2025</a:t>
            </a:r>
            <a:endParaRPr lang="en-US" sz="1000" dirty="0"/>
          </a:p>
        </p:txBody>
      </p:sp>
      <p:cxnSp>
        <p:nvCxnSpPr>
          <p:cNvPr id="5" name="Straight Connector 4">
            <a:extLst>
              <a:ext uri="{FF2B5EF4-FFF2-40B4-BE49-F238E27FC236}">
                <a16:creationId xmlns:a16="http://schemas.microsoft.com/office/drawing/2014/main" id="{BF2D9408-23C7-1AA0-0F11-132879F617F7}"/>
              </a:ext>
            </a:extLst>
          </p:cNvPr>
          <p:cNvCxnSpPr>
            <a:cxnSpLocks/>
          </p:cNvCxnSpPr>
          <p:nvPr/>
        </p:nvCxnSpPr>
        <p:spPr>
          <a:xfrm>
            <a:off x="7164451" y="1884139"/>
            <a:ext cx="0" cy="34537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DEAF35D6-BE90-C082-5CA3-4629A5883091}"/>
              </a:ext>
            </a:extLst>
          </p:cNvPr>
          <p:cNvSpPr txBox="1"/>
          <p:nvPr/>
        </p:nvSpPr>
        <p:spPr>
          <a:xfrm>
            <a:off x="3772253" y="4612108"/>
            <a:ext cx="1383308" cy="553998"/>
          </a:xfrm>
          <a:prstGeom prst="rect">
            <a:avLst/>
          </a:prstGeom>
          <a:noFill/>
          <a:ln w="38100">
            <a:noFill/>
          </a:ln>
        </p:spPr>
        <p:txBody>
          <a:bodyPr wrap="square" rtlCol="0">
            <a:spAutoFit/>
          </a:bodyPr>
          <a:lstStyle/>
          <a:p>
            <a:pPr algn="ctr"/>
            <a:r>
              <a:rPr lang="en-US" sz="1000" b="1" dirty="0">
                <a:hlinkClick r:id="" action="ppaction://noaction"/>
              </a:rPr>
              <a:t>The Original </a:t>
            </a:r>
          </a:p>
          <a:p>
            <a:pPr algn="ctr"/>
            <a:r>
              <a:rPr lang="en-US" sz="1000" b="1" dirty="0">
                <a:hlinkClick r:id="" action="ppaction://noaction"/>
              </a:rPr>
              <a:t>Leaping Numbers</a:t>
            </a:r>
            <a:endParaRPr lang="en-US" sz="1000" b="1" dirty="0">
              <a:hlinkClick r:id="" action="ppaction://noaction"/>
            </a:endParaRPr>
          </a:p>
          <a:p>
            <a:pPr algn="ctr"/>
            <a:r>
              <a:rPr lang="en-US" sz="1000" b="1" dirty="0"/>
              <a:t>February 2024</a:t>
            </a:r>
          </a:p>
        </p:txBody>
      </p:sp>
      <p:pic>
        <p:nvPicPr>
          <p:cNvPr id="12" name="Picture 11">
            <a:hlinkClick r:id="rId31"/>
            <a:extLst>
              <a:ext uri="{FF2B5EF4-FFF2-40B4-BE49-F238E27FC236}">
                <a16:creationId xmlns:a16="http://schemas.microsoft.com/office/drawing/2014/main" id="{34361A8C-402A-D8EA-C2BD-2357F4E274A5}"/>
              </a:ext>
            </a:extLst>
          </p:cNvPr>
          <p:cNvPicPr>
            <a:picLocks noChangeAspect="1"/>
          </p:cNvPicPr>
          <p:nvPr/>
        </p:nvPicPr>
        <p:blipFill>
          <a:blip r:embed="rId32"/>
          <a:stretch>
            <a:fillRect/>
          </a:stretch>
        </p:blipFill>
        <p:spPr>
          <a:xfrm>
            <a:off x="3772253" y="3823517"/>
            <a:ext cx="1396433" cy="785494"/>
          </a:xfrm>
          <a:prstGeom prst="rect">
            <a:avLst/>
          </a:prstGeom>
          <a:ln w="19050">
            <a:solidFill>
              <a:schemeClr val="tx1"/>
            </a:solidFill>
          </a:ln>
        </p:spPr>
      </p:pic>
      <p:cxnSp>
        <p:nvCxnSpPr>
          <p:cNvPr id="61" name="Straight Connector 60">
            <a:extLst>
              <a:ext uri="{FF2B5EF4-FFF2-40B4-BE49-F238E27FC236}">
                <a16:creationId xmlns:a16="http://schemas.microsoft.com/office/drawing/2014/main" id="{CB04D513-0CE7-C77F-8947-0B8A7B9F0EED}"/>
              </a:ext>
            </a:extLst>
          </p:cNvPr>
          <p:cNvCxnSpPr>
            <a:cxnSpLocks/>
          </p:cNvCxnSpPr>
          <p:nvPr/>
        </p:nvCxnSpPr>
        <p:spPr>
          <a:xfrm>
            <a:off x="5409095" y="3629499"/>
            <a:ext cx="0" cy="32372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49" name="Group 2048">
            <a:extLst>
              <a:ext uri="{FF2B5EF4-FFF2-40B4-BE49-F238E27FC236}">
                <a16:creationId xmlns:a16="http://schemas.microsoft.com/office/drawing/2014/main" id="{7F21FFBD-A7F6-5CAD-FDF7-9C7CEE7F349F}"/>
              </a:ext>
            </a:extLst>
          </p:cNvPr>
          <p:cNvGrpSpPr/>
          <p:nvPr/>
        </p:nvGrpSpPr>
        <p:grpSpPr>
          <a:xfrm>
            <a:off x="5583906" y="3825528"/>
            <a:ext cx="1392546" cy="1419629"/>
            <a:chOff x="9584016" y="3825528"/>
            <a:chExt cx="1392546" cy="1419629"/>
          </a:xfrm>
        </p:grpSpPr>
        <p:sp>
          <p:nvSpPr>
            <p:cNvPr id="2050" name="TextBox 2049">
              <a:extLst>
                <a:ext uri="{FF2B5EF4-FFF2-40B4-BE49-F238E27FC236}">
                  <a16:creationId xmlns:a16="http://schemas.microsoft.com/office/drawing/2014/main" id="{03C76CD5-8C71-C9F9-B383-17F4DC8501B0}"/>
                </a:ext>
              </a:extLst>
            </p:cNvPr>
            <p:cNvSpPr txBox="1"/>
            <p:nvPr/>
          </p:nvSpPr>
          <p:spPr>
            <a:xfrm>
              <a:off x="9677400" y="484504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pic>
          <p:nvPicPr>
            <p:cNvPr id="2051" name="Picture 2050">
              <a:hlinkClick r:id="rId33"/>
              <a:extLst>
                <a:ext uri="{FF2B5EF4-FFF2-40B4-BE49-F238E27FC236}">
                  <a16:creationId xmlns:a16="http://schemas.microsoft.com/office/drawing/2014/main" id="{D796F63A-ED7F-571B-D8FC-AD2C18F5B3FB}"/>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9584016" y="3825528"/>
              <a:ext cx="1392546" cy="1044410"/>
            </a:xfrm>
            <a:prstGeom prst="rect">
              <a:avLst/>
            </a:prstGeom>
            <a:ln w="19050">
              <a:solidFill>
                <a:schemeClr val="tx1"/>
              </a:solidFill>
            </a:ln>
          </p:spPr>
        </p:pic>
      </p:grpSp>
      <p:grpSp>
        <p:nvGrpSpPr>
          <p:cNvPr id="2052" name="Group 2051">
            <a:extLst>
              <a:ext uri="{FF2B5EF4-FFF2-40B4-BE49-F238E27FC236}">
                <a16:creationId xmlns:a16="http://schemas.microsoft.com/office/drawing/2014/main" id="{0A188D86-8213-2DAF-B07B-AC97FA5CD787}"/>
              </a:ext>
            </a:extLst>
          </p:cNvPr>
          <p:cNvGrpSpPr/>
          <p:nvPr/>
        </p:nvGrpSpPr>
        <p:grpSpPr>
          <a:xfrm>
            <a:off x="3583422" y="5487807"/>
            <a:ext cx="1661684" cy="1328419"/>
            <a:chOff x="3002878" y="5487807"/>
            <a:chExt cx="1661684" cy="1328419"/>
          </a:xfrm>
        </p:grpSpPr>
        <p:pic>
          <p:nvPicPr>
            <p:cNvPr id="2055" name="Picture 2054">
              <a:hlinkClick r:id="rId35"/>
              <a:extLst>
                <a:ext uri="{FF2B5EF4-FFF2-40B4-BE49-F238E27FC236}">
                  <a16:creationId xmlns:a16="http://schemas.microsoft.com/office/drawing/2014/main" id="{70DDAD5F-01BA-954D-C27E-AA1435CA90EE}"/>
                </a:ext>
              </a:extLst>
            </p:cNvPr>
            <p:cNvPicPr>
              <a:picLocks noChangeAspect="1"/>
            </p:cNvPicPr>
            <p:nvPr/>
          </p:nvPicPr>
          <p:blipFill>
            <a:blip r:embed="rId36"/>
            <a:stretch>
              <a:fillRect/>
            </a:stretch>
          </p:blipFill>
          <p:spPr>
            <a:xfrm>
              <a:off x="3210735" y="5487807"/>
              <a:ext cx="1245967" cy="934475"/>
            </a:xfrm>
            <a:prstGeom prst="rect">
              <a:avLst/>
            </a:prstGeom>
            <a:ln w="19050">
              <a:solidFill>
                <a:schemeClr val="tx1"/>
              </a:solidFill>
            </a:ln>
          </p:spPr>
        </p:pic>
        <p:sp>
          <p:nvSpPr>
            <p:cNvPr id="2056" name="TextBox 2055">
              <a:extLst>
                <a:ext uri="{FF2B5EF4-FFF2-40B4-BE49-F238E27FC236}">
                  <a16:creationId xmlns:a16="http://schemas.microsoft.com/office/drawing/2014/main" id="{D609A2BA-3955-127A-D2BE-B5C7872ECB75}"/>
                </a:ext>
              </a:extLst>
            </p:cNvPr>
            <p:cNvSpPr txBox="1"/>
            <p:nvPr/>
          </p:nvSpPr>
          <p:spPr>
            <a:xfrm>
              <a:off x="3002878" y="6416116"/>
              <a:ext cx="1661684" cy="400110"/>
            </a:xfrm>
            <a:prstGeom prst="rect">
              <a:avLst/>
            </a:prstGeom>
            <a:noFill/>
            <a:ln w="38100">
              <a:noFill/>
            </a:ln>
          </p:spPr>
          <p:txBody>
            <a:bodyPr wrap="square">
              <a:spAutoFit/>
            </a:bodyPr>
            <a:lstStyle/>
            <a:p>
              <a:pPr algn="ctr"/>
              <a:r>
                <a:rPr lang="en-US" sz="1000" b="1" dirty="0">
                  <a:hlinkClick r:id="" action="ppaction://noaction"/>
                </a:rPr>
                <a:t>PowerPoint Files </a:t>
              </a:r>
            </a:p>
            <a:p>
              <a:pPr algn="ctr"/>
              <a:r>
                <a:rPr lang="en-US" sz="1000" b="1" dirty="0">
                  <a:hlinkClick r:id="" action="ppaction://noaction"/>
                </a:rPr>
                <a:t>Designed for Google Slides</a:t>
              </a:r>
              <a:endParaRPr lang="en-US" sz="1000" dirty="0"/>
            </a:p>
          </p:txBody>
        </p:sp>
      </p:grpSp>
      <p:grpSp>
        <p:nvGrpSpPr>
          <p:cNvPr id="2058" name="Group 2057">
            <a:extLst>
              <a:ext uri="{FF2B5EF4-FFF2-40B4-BE49-F238E27FC236}">
                <a16:creationId xmlns:a16="http://schemas.microsoft.com/office/drawing/2014/main" id="{701FF96B-4F48-44B5-885E-2EA6AA1CB140}"/>
              </a:ext>
            </a:extLst>
          </p:cNvPr>
          <p:cNvGrpSpPr/>
          <p:nvPr/>
        </p:nvGrpSpPr>
        <p:grpSpPr>
          <a:xfrm>
            <a:off x="1928941" y="5487808"/>
            <a:ext cx="1519967" cy="1337846"/>
            <a:chOff x="1457973" y="5487808"/>
            <a:chExt cx="1519967" cy="1337846"/>
          </a:xfrm>
        </p:grpSpPr>
        <p:pic>
          <p:nvPicPr>
            <p:cNvPr id="2059" name="Picture 7" descr="C:\Users\Steve Wyborney\Desktop\Splat Promos HUGE SET\Slide6.JPG">
              <a:hlinkClick r:id="rId37"/>
              <a:extLst>
                <a:ext uri="{FF2B5EF4-FFF2-40B4-BE49-F238E27FC236}">
                  <a16:creationId xmlns:a16="http://schemas.microsoft.com/office/drawing/2014/main" id="{B1BFABAA-B5AA-89CB-B7BD-C06CB9CEDE78}"/>
                </a:ext>
              </a:extLst>
            </p:cNvPr>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160835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2" name="TextBox 2061">
              <a:extLst>
                <a:ext uri="{FF2B5EF4-FFF2-40B4-BE49-F238E27FC236}">
                  <a16:creationId xmlns:a16="http://schemas.microsoft.com/office/drawing/2014/main" id="{95276A73-85C9-A2DE-2923-800D9D42D727}"/>
                </a:ext>
              </a:extLst>
            </p:cNvPr>
            <p:cNvSpPr txBox="1"/>
            <p:nvPr/>
          </p:nvSpPr>
          <p:spPr>
            <a:xfrm>
              <a:off x="1457973" y="6425544"/>
              <a:ext cx="1519967" cy="400110"/>
            </a:xfrm>
            <a:prstGeom prst="rect">
              <a:avLst/>
            </a:prstGeom>
            <a:noFill/>
          </p:spPr>
          <p:txBody>
            <a:bodyPr wrap="square" rtlCol="0">
              <a:spAutoFit/>
            </a:bodyPr>
            <a:lstStyle/>
            <a:p>
              <a:pPr algn="ctr"/>
              <a:r>
                <a:rPr lang="en-US" sz="1000" b="1" dirty="0">
                  <a:hlinkClick r:id="rId39"/>
                </a:rPr>
                <a:t>The Original 20 Fraction Splat! Lessons</a:t>
              </a:r>
              <a:endParaRPr lang="en-US" sz="1000" b="1" dirty="0"/>
            </a:p>
          </p:txBody>
        </p:sp>
      </p:grpSp>
      <p:grpSp>
        <p:nvGrpSpPr>
          <p:cNvPr id="2063" name="Group 2062">
            <a:extLst>
              <a:ext uri="{FF2B5EF4-FFF2-40B4-BE49-F238E27FC236}">
                <a16:creationId xmlns:a16="http://schemas.microsoft.com/office/drawing/2014/main" id="{5DBF883C-B5A3-044B-292F-2E7EC371EB6F}"/>
              </a:ext>
            </a:extLst>
          </p:cNvPr>
          <p:cNvGrpSpPr/>
          <p:nvPr/>
        </p:nvGrpSpPr>
        <p:grpSpPr>
          <a:xfrm>
            <a:off x="311446" y="5508975"/>
            <a:ext cx="1219200" cy="1281556"/>
            <a:chOff x="162328" y="5508975"/>
            <a:chExt cx="1219200" cy="1281556"/>
          </a:xfrm>
        </p:grpSpPr>
        <p:pic>
          <p:nvPicPr>
            <p:cNvPr id="2064" name="Picture 3" descr="C:\Users\Steve Wyborney\Desktop\SPLAT blog post folder\Splat Promo Images and GIFs\Splat Level 3 B.jpg">
              <a:hlinkClick r:id="rId40"/>
              <a:extLst>
                <a:ext uri="{FF2B5EF4-FFF2-40B4-BE49-F238E27FC236}">
                  <a16:creationId xmlns:a16="http://schemas.microsoft.com/office/drawing/2014/main" id="{8657A4DD-B161-EBFC-7D53-A8F056BBA052}"/>
                </a:ext>
              </a:extLst>
            </p:cNvPr>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162328" y="5508975"/>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5" name="TextBox 2064">
              <a:extLst>
                <a:ext uri="{FF2B5EF4-FFF2-40B4-BE49-F238E27FC236}">
                  <a16:creationId xmlns:a16="http://schemas.microsoft.com/office/drawing/2014/main" id="{7F99E3EC-22FF-FB5A-AA6F-1F097B7DDE5E}"/>
                </a:ext>
              </a:extLst>
            </p:cNvPr>
            <p:cNvSpPr txBox="1"/>
            <p:nvPr/>
          </p:nvSpPr>
          <p:spPr>
            <a:xfrm>
              <a:off x="208819"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grpSp>
      <p:grpSp>
        <p:nvGrpSpPr>
          <p:cNvPr id="2073" name="Group 2072">
            <a:extLst>
              <a:ext uri="{FF2B5EF4-FFF2-40B4-BE49-F238E27FC236}">
                <a16:creationId xmlns:a16="http://schemas.microsoft.com/office/drawing/2014/main" id="{00924A5F-C442-D8D1-9693-E034DF57BE16}"/>
              </a:ext>
            </a:extLst>
          </p:cNvPr>
          <p:cNvGrpSpPr/>
          <p:nvPr/>
        </p:nvGrpSpPr>
        <p:grpSpPr>
          <a:xfrm>
            <a:off x="324916" y="141053"/>
            <a:ext cx="2284216" cy="1733113"/>
            <a:chOff x="324916" y="141053"/>
            <a:chExt cx="2284216" cy="1733113"/>
          </a:xfrm>
        </p:grpSpPr>
        <p:grpSp>
          <p:nvGrpSpPr>
            <p:cNvPr id="2068" name="Group 2067">
              <a:extLst>
                <a:ext uri="{FF2B5EF4-FFF2-40B4-BE49-F238E27FC236}">
                  <a16:creationId xmlns:a16="http://schemas.microsoft.com/office/drawing/2014/main" id="{5F587174-9E55-23B6-B758-0D9662B44F12}"/>
                </a:ext>
              </a:extLst>
            </p:cNvPr>
            <p:cNvGrpSpPr/>
            <p:nvPr/>
          </p:nvGrpSpPr>
          <p:grpSpPr>
            <a:xfrm>
              <a:off x="324917" y="141053"/>
              <a:ext cx="2284215" cy="1733113"/>
              <a:chOff x="153526" y="438998"/>
              <a:chExt cx="2284215" cy="1733113"/>
            </a:xfrm>
          </p:grpSpPr>
          <p:pic>
            <p:nvPicPr>
              <p:cNvPr id="2069" name="Picture 2068">
                <a:hlinkClick r:id="rId42"/>
                <a:extLst>
                  <a:ext uri="{FF2B5EF4-FFF2-40B4-BE49-F238E27FC236}">
                    <a16:creationId xmlns:a16="http://schemas.microsoft.com/office/drawing/2014/main" id="{8B27BC92-0678-7BA7-1E13-E235763C3BDC}"/>
                  </a:ext>
                </a:extLst>
              </p:cNvPr>
              <p:cNvPicPr>
                <a:picLocks noChangeAspect="1"/>
              </p:cNvPicPr>
              <p:nvPr/>
            </p:nvPicPr>
            <p:blipFill>
              <a:blip r:embed="rId43"/>
              <a:stretch>
                <a:fillRect/>
              </a:stretch>
            </p:blipFill>
            <p:spPr>
              <a:xfrm>
                <a:off x="583173" y="438998"/>
                <a:ext cx="1424900" cy="734814"/>
              </a:xfrm>
              <a:prstGeom prst="rect">
                <a:avLst/>
              </a:prstGeom>
              <a:ln w="38100">
                <a:solidFill>
                  <a:schemeClr val="accent1">
                    <a:shade val="15000"/>
                  </a:schemeClr>
                </a:solidFill>
              </a:ln>
            </p:spPr>
          </p:pic>
          <p:sp>
            <p:nvSpPr>
              <p:cNvPr id="2070" name="TextBox 2069">
                <a:extLst>
                  <a:ext uri="{FF2B5EF4-FFF2-40B4-BE49-F238E27FC236}">
                    <a16:creationId xmlns:a16="http://schemas.microsoft.com/office/drawing/2014/main" id="{C09DA738-02D1-FF89-6BB8-6341AAE9BF4A}"/>
                  </a:ext>
                </a:extLst>
              </p:cNvPr>
              <p:cNvSpPr txBox="1"/>
              <p:nvPr/>
            </p:nvSpPr>
            <p:spPr>
              <a:xfrm>
                <a:off x="153526" y="1218004"/>
                <a:ext cx="2284215" cy="954107"/>
              </a:xfrm>
              <a:prstGeom prst="rect">
                <a:avLst/>
              </a:prstGeom>
              <a:noFill/>
            </p:spPr>
            <p:txBody>
              <a:bodyPr wrap="none" rtlCol="0">
                <a:spAutoFit/>
              </a:bodyPr>
              <a:lstStyle/>
              <a:p>
                <a:pPr algn="ctr"/>
                <a:r>
                  <a:rPr lang="en-US" sz="1400" b="1" dirty="0"/>
                  <a:t>Are you subscribed to the </a:t>
                </a:r>
              </a:p>
              <a:p>
                <a:pPr algn="ctr"/>
                <a:r>
                  <a:rPr lang="en-US" sz="1400" b="1" dirty="0"/>
                  <a:t>blog newsletter? </a:t>
                </a:r>
              </a:p>
              <a:p>
                <a:pPr algn="ctr"/>
                <a:r>
                  <a:rPr lang="en-US" sz="1400" b="1" dirty="0">
                    <a:hlinkClick r:id="rId42"/>
                  </a:rPr>
                  <a:t>Sign Up Here</a:t>
                </a:r>
                <a:endParaRPr lang="en-US" sz="1400" b="1" dirty="0"/>
              </a:p>
              <a:p>
                <a:pPr algn="ctr"/>
                <a:r>
                  <a:rPr lang="en-US" sz="1400" b="1" dirty="0"/>
                  <a:t>New Resources Every Week!</a:t>
                </a:r>
              </a:p>
            </p:txBody>
          </p:sp>
        </p:grpSp>
        <p:sp>
          <p:nvSpPr>
            <p:cNvPr id="2072" name="Arrow: Right 2071">
              <a:extLst>
                <a:ext uri="{FF2B5EF4-FFF2-40B4-BE49-F238E27FC236}">
                  <a16:creationId xmlns:a16="http://schemas.microsoft.com/office/drawing/2014/main" id="{F4861323-4D16-4EE0-52E5-C5272A9FF34E}"/>
                </a:ext>
              </a:extLst>
            </p:cNvPr>
            <p:cNvSpPr/>
            <p:nvPr/>
          </p:nvSpPr>
          <p:spPr>
            <a:xfrm>
              <a:off x="324916" y="1358743"/>
              <a:ext cx="546348" cy="275718"/>
            </a:xfrm>
            <a:prstGeom prst="rightArrow">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17837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“Right Next to </a:t>
            </a:r>
          </a:p>
          <a:p>
            <a:r>
              <a:rPr lang="en-US" sz="6000" b="1" dirty="0">
                <a:solidFill>
                  <a:srgbClr val="FFFF00"/>
                </a:solidFill>
              </a:rPr>
              <a:t>a Prime Number”</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9CFC1C-2E08-EA93-37BB-41C193B8DC9C}"/>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chairs 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9D964BA-A351-73AB-DCFD-1079C3068E9B}"/>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greater than 40 </a:t>
            </a:r>
          </a:p>
          <a:p>
            <a:pPr algn="ctr"/>
            <a:r>
              <a:rPr lang="en-US" sz="2000" b="1" dirty="0">
                <a:solidFill>
                  <a:schemeClr val="tx1"/>
                </a:solidFill>
              </a:rPr>
              <a:t>and less than 90.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 answer is an even number.</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 answer is a multiple of 7.</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The answer is not 5 times greater than 14.</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#5</a:t>
            </a:r>
          </a:p>
          <a:p>
            <a:pPr algn="ctr"/>
            <a:r>
              <a:rPr lang="en-US" sz="2000" b="1" dirty="0">
                <a:solidFill>
                  <a:schemeClr val="tx1"/>
                </a:solidFill>
              </a:rPr>
              <a:t>The answer is one more than </a:t>
            </a:r>
          </a:p>
          <a:p>
            <a:pPr algn="ctr"/>
            <a:r>
              <a:rPr lang="en-US" sz="2000" b="1" dirty="0">
                <a:solidFill>
                  <a:schemeClr val="tx1"/>
                </a:solidFill>
              </a:rPr>
              <a:t>a prime number.</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249453C-D058-6BF7-A998-EA56C30BC22B}"/>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54B13CF-7820-5CCE-2B3D-9AA001AE5145}"/>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84 chairs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1CB992-7ED5-41AB-A109-9D6F9F6B184F}"/>
            </a:ext>
          </a:extLst>
        </p:cNvPr>
        <p:cNvGrpSpPr/>
        <p:nvPr/>
      </p:nvGrpSpPr>
      <p:grpSpPr>
        <a:xfrm>
          <a:off x="0" y="0"/>
          <a:ext cx="0" cy="0"/>
          <a:chOff x="0" y="0"/>
          <a:chExt cx="0" cy="0"/>
        </a:xfrm>
      </p:grpSpPr>
      <p:grpSp>
        <p:nvGrpSpPr>
          <p:cNvPr id="37" name="Group 36">
            <a:extLst>
              <a:ext uri="{FF2B5EF4-FFF2-40B4-BE49-F238E27FC236}">
                <a16:creationId xmlns:a16="http://schemas.microsoft.com/office/drawing/2014/main" id="{40DF7230-8233-43C7-81BD-A89B8A694DE1}"/>
              </a:ext>
            </a:extLst>
          </p:cNvPr>
          <p:cNvGrpSpPr/>
          <p:nvPr/>
        </p:nvGrpSpPr>
        <p:grpSpPr>
          <a:xfrm>
            <a:off x="5595365" y="5483727"/>
            <a:ext cx="1381088" cy="1387197"/>
            <a:chOff x="7549125" y="3838432"/>
            <a:chExt cx="1381088" cy="1387197"/>
          </a:xfrm>
        </p:grpSpPr>
        <p:pic>
          <p:nvPicPr>
            <p:cNvPr id="39" name="Picture 2" descr="C:\Users\Steve Wyborney\Desktop\Presentation1.jpg">
              <a:hlinkClick r:id="rId3"/>
              <a:extLst>
                <a:ext uri="{FF2B5EF4-FFF2-40B4-BE49-F238E27FC236}">
                  <a16:creationId xmlns:a16="http://schemas.microsoft.com/office/drawing/2014/main" id="{112FA736-F464-D860-48D3-8EF64A7D286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13756" y="3838432"/>
              <a:ext cx="1251826" cy="93886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527B1C4C-B400-EF0D-2AFD-D3C1001BBABA}"/>
                </a:ext>
              </a:extLst>
            </p:cNvPr>
            <p:cNvSpPr txBox="1"/>
            <p:nvPr/>
          </p:nvSpPr>
          <p:spPr>
            <a:xfrm>
              <a:off x="7549125" y="4825519"/>
              <a:ext cx="1381088" cy="400110"/>
            </a:xfrm>
            <a:prstGeom prst="rect">
              <a:avLst/>
            </a:prstGeom>
            <a:noFill/>
          </p:spPr>
          <p:txBody>
            <a:bodyPr wrap="square" rtlCol="0">
              <a:spAutoFit/>
            </a:bodyPr>
            <a:lstStyle/>
            <a:p>
              <a:pPr algn="ctr"/>
              <a:r>
                <a:rPr lang="en-US" sz="1000" b="1" dirty="0">
                  <a:hlinkClick r:id="rId5"/>
                </a:rPr>
                <a:t>80 Cube Conversations Lessons</a:t>
              </a:r>
              <a:endParaRPr lang="en-US" sz="1000" b="1" dirty="0"/>
            </a:p>
          </p:txBody>
        </p:sp>
      </p:grpSp>
      <p:grpSp>
        <p:nvGrpSpPr>
          <p:cNvPr id="38" name="Group 37">
            <a:extLst>
              <a:ext uri="{FF2B5EF4-FFF2-40B4-BE49-F238E27FC236}">
                <a16:creationId xmlns:a16="http://schemas.microsoft.com/office/drawing/2014/main" id="{B4F46D4A-6913-595C-A618-2C4637B6E0F0}"/>
              </a:ext>
            </a:extLst>
          </p:cNvPr>
          <p:cNvGrpSpPr/>
          <p:nvPr/>
        </p:nvGrpSpPr>
        <p:grpSpPr>
          <a:xfrm>
            <a:off x="7245481" y="5487807"/>
            <a:ext cx="1815820" cy="1330818"/>
            <a:chOff x="9547369" y="5459714"/>
            <a:chExt cx="1815820" cy="1330818"/>
          </a:xfrm>
        </p:grpSpPr>
        <p:pic>
          <p:nvPicPr>
            <p:cNvPr id="1026" name="Picture 2" descr="C:\Users\Steve Wyborney\Desktop\20 Days Title Pic.jpg">
              <a:hlinkClick r:id="rId6"/>
              <a:extLst>
                <a:ext uri="{FF2B5EF4-FFF2-40B4-BE49-F238E27FC236}">
                  <a16:creationId xmlns:a16="http://schemas.microsoft.com/office/drawing/2014/main" id="{4AD723AE-6A52-4D22-88D5-D88500BAAD6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830118"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 name="TextBox 19">
              <a:hlinkClick r:id="rId8"/>
              <a:extLst>
                <a:ext uri="{FF2B5EF4-FFF2-40B4-BE49-F238E27FC236}">
                  <a16:creationId xmlns:a16="http://schemas.microsoft.com/office/drawing/2014/main" id="{5C2BE9A0-5C5B-6BE5-7643-5B30646F56A1}"/>
                </a:ext>
              </a:extLst>
            </p:cNvPr>
            <p:cNvSpPr txBox="1"/>
            <p:nvPr/>
          </p:nvSpPr>
          <p:spPr>
            <a:xfrm>
              <a:off x="9547369"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grpSp>
      <p:sp>
        <p:nvSpPr>
          <p:cNvPr id="62" name="TextBox 61">
            <a:extLst>
              <a:ext uri="{FF2B5EF4-FFF2-40B4-BE49-F238E27FC236}">
                <a16:creationId xmlns:a16="http://schemas.microsoft.com/office/drawing/2014/main" id="{3BC9FFB8-8213-E85E-45E8-BE7557899016}"/>
              </a:ext>
            </a:extLst>
          </p:cNvPr>
          <p:cNvSpPr txBox="1"/>
          <p:nvPr/>
        </p:nvSpPr>
        <p:spPr>
          <a:xfrm>
            <a:off x="5472005" y="314275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9"/>
              </a:rPr>
              <a:t>150 New </a:t>
            </a:r>
            <a:r>
              <a:rPr lang="en-US" sz="1000" b="1" dirty="0" err="1">
                <a:hlinkClick r:id="rId9"/>
              </a:rPr>
              <a:t>Esti</a:t>
            </a:r>
            <a:r>
              <a:rPr lang="en-US" sz="1000" b="1" dirty="0">
                <a:hlinkClick r:id="rId9"/>
              </a:rPr>
              <a:t>-Mysteries</a:t>
            </a:r>
            <a:endParaRPr lang="en-US" sz="1000" b="1" dirty="0"/>
          </a:p>
        </p:txBody>
      </p:sp>
      <p:pic>
        <p:nvPicPr>
          <p:cNvPr id="9" name="Picture 8">
            <a:hlinkClick r:id="rId9"/>
            <a:extLst>
              <a:ext uri="{FF2B5EF4-FFF2-40B4-BE49-F238E27FC236}">
                <a16:creationId xmlns:a16="http://schemas.microsoft.com/office/drawing/2014/main" id="{5C3BE760-774C-F853-2D89-2FF2BAE1DDD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96901" y="2093763"/>
            <a:ext cx="1392547" cy="1044409"/>
          </a:xfrm>
          <a:prstGeom prst="rect">
            <a:avLst/>
          </a:prstGeom>
          <a:ln w="19050">
            <a:solidFill>
              <a:schemeClr val="tx1"/>
            </a:solidFill>
          </a:ln>
        </p:spPr>
      </p:pic>
      <p:pic>
        <p:nvPicPr>
          <p:cNvPr id="13" name="Picture 12">
            <a:hlinkClick r:id="rId11"/>
            <a:extLst>
              <a:ext uri="{FF2B5EF4-FFF2-40B4-BE49-F238E27FC236}">
                <a16:creationId xmlns:a16="http://schemas.microsoft.com/office/drawing/2014/main" id="{0563E200-4066-315B-860A-B89CC15AC54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776804" y="2091173"/>
            <a:ext cx="1402996" cy="1052247"/>
          </a:xfrm>
          <a:prstGeom prst="rect">
            <a:avLst/>
          </a:prstGeom>
          <a:ln w="19050">
            <a:solidFill>
              <a:schemeClr val="tx1"/>
            </a:solidFill>
          </a:ln>
        </p:spPr>
      </p:pic>
      <p:sp>
        <p:nvSpPr>
          <p:cNvPr id="26" name="TextBox 25">
            <a:extLst>
              <a:ext uri="{FF2B5EF4-FFF2-40B4-BE49-F238E27FC236}">
                <a16:creationId xmlns:a16="http://schemas.microsoft.com/office/drawing/2014/main" id="{A0C8A4B8-B8A1-F192-E9A9-B3584367892E}"/>
              </a:ext>
            </a:extLst>
          </p:cNvPr>
          <p:cNvSpPr txBox="1"/>
          <p:nvPr/>
        </p:nvSpPr>
        <p:spPr>
          <a:xfrm>
            <a:off x="3796796" y="3133023"/>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11"/>
              </a:rPr>
              <a:t>170 New Esti-Mysteries</a:t>
            </a:r>
            <a:endParaRPr lang="en-US" sz="1000" b="1" dirty="0"/>
          </a:p>
        </p:txBody>
      </p:sp>
      <p:pic>
        <p:nvPicPr>
          <p:cNvPr id="55" name="Picture 54">
            <a:hlinkClick r:id="rId13"/>
            <a:extLst>
              <a:ext uri="{FF2B5EF4-FFF2-40B4-BE49-F238E27FC236}">
                <a16:creationId xmlns:a16="http://schemas.microsoft.com/office/drawing/2014/main" id="{BB506585-5DC2-B54B-210C-5994035D6300}"/>
              </a:ext>
            </a:extLst>
          </p:cNvPr>
          <p:cNvPicPr>
            <a:picLocks noChangeAspect="1"/>
          </p:cNvPicPr>
          <p:nvPr/>
        </p:nvPicPr>
        <p:blipFill rotWithShape="1">
          <a:blip r:embed="rId14"/>
          <a:srcRect l="22331" t="7030" r="29922" b="7483"/>
          <a:stretch/>
        </p:blipFill>
        <p:spPr>
          <a:xfrm>
            <a:off x="5766448" y="35951"/>
            <a:ext cx="1091552" cy="1303068"/>
          </a:xfrm>
          <a:prstGeom prst="rect">
            <a:avLst/>
          </a:prstGeom>
        </p:spPr>
      </p:pic>
      <p:sp>
        <p:nvSpPr>
          <p:cNvPr id="56" name="TextBox 55">
            <a:hlinkClick r:id="rId13"/>
            <a:extLst>
              <a:ext uri="{FF2B5EF4-FFF2-40B4-BE49-F238E27FC236}">
                <a16:creationId xmlns:a16="http://schemas.microsoft.com/office/drawing/2014/main" id="{E1AFFD8F-AAFC-5F6E-9D91-39B0E34973A0}"/>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1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grpSp>
        <p:nvGrpSpPr>
          <p:cNvPr id="33" name="Group 32">
            <a:extLst>
              <a:ext uri="{FF2B5EF4-FFF2-40B4-BE49-F238E27FC236}">
                <a16:creationId xmlns:a16="http://schemas.microsoft.com/office/drawing/2014/main" id="{46E2B44C-6B57-C464-29C8-DA2B5F9E09A5}"/>
              </a:ext>
            </a:extLst>
          </p:cNvPr>
          <p:cNvGrpSpPr/>
          <p:nvPr/>
        </p:nvGrpSpPr>
        <p:grpSpPr>
          <a:xfrm>
            <a:off x="7196238" y="3878618"/>
            <a:ext cx="1914307" cy="1343477"/>
            <a:chOff x="9976903" y="2253841"/>
            <a:chExt cx="1914307" cy="1343477"/>
          </a:xfrm>
        </p:grpSpPr>
        <p:sp>
          <p:nvSpPr>
            <p:cNvPr id="59" name="TextBox 58">
              <a:extLst>
                <a:ext uri="{FF2B5EF4-FFF2-40B4-BE49-F238E27FC236}">
                  <a16:creationId xmlns:a16="http://schemas.microsoft.com/office/drawing/2014/main" id="{20D3A029-BBF9-2BB1-4B19-682DBAE6D3EA}"/>
                </a:ext>
              </a:extLst>
            </p:cNvPr>
            <p:cNvSpPr txBox="1"/>
            <p:nvPr/>
          </p:nvSpPr>
          <p:spPr>
            <a:xfrm>
              <a:off x="9976903" y="3043320"/>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15"/>
                </a:rPr>
                <a:t>View the entire playlist here.</a:t>
              </a:r>
              <a:endParaRPr lang="en-US" sz="1000" b="1" dirty="0"/>
            </a:p>
          </p:txBody>
        </p:sp>
        <p:pic>
          <p:nvPicPr>
            <p:cNvPr id="63" name="Picture 62">
              <a:hlinkClick r:id="rId15"/>
              <a:extLst>
                <a:ext uri="{FF2B5EF4-FFF2-40B4-BE49-F238E27FC236}">
                  <a16:creationId xmlns:a16="http://schemas.microsoft.com/office/drawing/2014/main" id="{7969AD08-6C82-86A5-BF80-CFE3B008C066}"/>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297576" y="2253841"/>
              <a:ext cx="1272960" cy="716040"/>
            </a:xfrm>
            <a:prstGeom prst="rect">
              <a:avLst/>
            </a:prstGeom>
          </p:spPr>
        </p:pic>
      </p:grpSp>
      <p:sp>
        <p:nvSpPr>
          <p:cNvPr id="2061" name="TextBox 2060">
            <a:hlinkClick r:id="rId17"/>
            <a:extLst>
              <a:ext uri="{FF2B5EF4-FFF2-40B4-BE49-F238E27FC236}">
                <a16:creationId xmlns:a16="http://schemas.microsoft.com/office/drawing/2014/main" id="{16F34A79-136B-9FDC-1D4B-B53993F32E4A}"/>
              </a:ext>
            </a:extLst>
          </p:cNvPr>
          <p:cNvSpPr txBox="1"/>
          <p:nvPr/>
        </p:nvSpPr>
        <p:spPr>
          <a:xfrm>
            <a:off x="1935995" y="3130631"/>
            <a:ext cx="1468672" cy="400110"/>
          </a:xfrm>
          <a:prstGeom prst="rect">
            <a:avLst/>
          </a:prstGeom>
          <a:noFill/>
        </p:spPr>
        <p:txBody>
          <a:bodyPr wrap="none" rtlCol="0">
            <a:spAutoFit/>
          </a:bodyPr>
          <a:lstStyle/>
          <a:p>
            <a:pPr algn="ctr"/>
            <a:r>
              <a:rPr lang="en-US" sz="1000" b="1" dirty="0"/>
              <a:t>2023-2024</a:t>
            </a:r>
            <a:endParaRPr lang="en-US" sz="1000" b="1" dirty="0">
              <a:hlinkClick r:id="" action="ppaction://noaction"/>
            </a:endParaRPr>
          </a:p>
          <a:p>
            <a:pPr algn="ctr"/>
            <a:r>
              <a:rPr lang="en-US" sz="1000" b="1" dirty="0">
                <a:hlinkClick r:id="rId17"/>
              </a:rPr>
              <a:t>100 New Esti-Mysteries </a:t>
            </a:r>
            <a:endParaRPr lang="en-US" sz="1000" b="1" dirty="0"/>
          </a:p>
        </p:txBody>
      </p:sp>
      <p:pic>
        <p:nvPicPr>
          <p:cNvPr id="7" name="Picture 6">
            <a:hlinkClick r:id="rId18"/>
            <a:extLst>
              <a:ext uri="{FF2B5EF4-FFF2-40B4-BE49-F238E27FC236}">
                <a16:creationId xmlns:a16="http://schemas.microsoft.com/office/drawing/2014/main" id="{87B724F6-6C85-B72E-0EDE-41B5A408955D}"/>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23511" y="2099446"/>
            <a:ext cx="1395654" cy="1046740"/>
          </a:xfrm>
          <a:prstGeom prst="rect">
            <a:avLst/>
          </a:prstGeom>
          <a:ln w="19050">
            <a:solidFill>
              <a:schemeClr val="tx1"/>
            </a:solidFill>
          </a:ln>
        </p:spPr>
      </p:pic>
      <p:sp>
        <p:nvSpPr>
          <p:cNvPr id="2" name="TextBox 1">
            <a:hlinkClick r:id="rId18"/>
            <a:extLst>
              <a:ext uri="{FF2B5EF4-FFF2-40B4-BE49-F238E27FC236}">
                <a16:creationId xmlns:a16="http://schemas.microsoft.com/office/drawing/2014/main" id="{B2548440-435A-5BA0-E8AC-13158226EA8C}"/>
              </a:ext>
            </a:extLst>
          </p:cNvPr>
          <p:cNvSpPr txBox="1"/>
          <p:nvPr/>
        </p:nvSpPr>
        <p:spPr>
          <a:xfrm>
            <a:off x="202692" y="3131591"/>
            <a:ext cx="1439818" cy="400110"/>
          </a:xfrm>
          <a:prstGeom prst="rect">
            <a:avLst/>
          </a:prstGeom>
          <a:noFill/>
        </p:spPr>
        <p:txBody>
          <a:bodyPr wrap="none" rtlCol="0">
            <a:spAutoFit/>
          </a:bodyPr>
          <a:lstStyle/>
          <a:p>
            <a:pPr algn="ctr"/>
            <a:r>
              <a:rPr lang="en-US" sz="1000" b="1" dirty="0"/>
              <a:t>2024-2025</a:t>
            </a:r>
            <a:endParaRPr lang="en-US" sz="1000" b="1" dirty="0">
              <a:hlinkClick r:id="" action="ppaction://noaction"/>
            </a:endParaRPr>
          </a:p>
          <a:p>
            <a:pPr algn="ctr"/>
            <a:r>
              <a:rPr lang="en-US" sz="1000" b="1" dirty="0">
                <a:hlinkClick r:id="" action="ppaction://noaction"/>
              </a:rPr>
              <a:t>110 New Esti-Mysteries</a:t>
            </a:r>
            <a:endParaRPr lang="en-US" sz="1000" b="1" dirty="0"/>
          </a:p>
        </p:txBody>
      </p:sp>
      <p:grpSp>
        <p:nvGrpSpPr>
          <p:cNvPr id="48" name="Group 47">
            <a:extLst>
              <a:ext uri="{FF2B5EF4-FFF2-40B4-BE49-F238E27FC236}">
                <a16:creationId xmlns:a16="http://schemas.microsoft.com/office/drawing/2014/main" id="{8A19812C-DE1F-4480-4D04-E984BC8FCC71}"/>
              </a:ext>
            </a:extLst>
          </p:cNvPr>
          <p:cNvGrpSpPr/>
          <p:nvPr/>
        </p:nvGrpSpPr>
        <p:grpSpPr>
          <a:xfrm>
            <a:off x="0" y="0"/>
            <a:ext cx="9144000" cy="5337891"/>
            <a:chOff x="0" y="0"/>
            <a:chExt cx="9144000" cy="5337891"/>
          </a:xfrm>
        </p:grpSpPr>
        <p:cxnSp>
          <p:nvCxnSpPr>
            <p:cNvPr id="6" name="Straight Connector 5">
              <a:extLst>
                <a:ext uri="{FF2B5EF4-FFF2-40B4-BE49-F238E27FC236}">
                  <a16:creationId xmlns:a16="http://schemas.microsoft.com/office/drawing/2014/main" id="{B2846FF9-8D0A-98D7-85DF-62BA7E2B47A6}"/>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B3FF4E1-B5D3-7B84-10CC-52AE471A5103}"/>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E7DC5CA-F0CD-EB71-4541-9F398267EB25}"/>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CE6DC34-AB4A-8BE1-2BD1-BF81D10A281F}"/>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060" name="Picture 2059">
            <a:hlinkClick r:id="rId17"/>
            <a:extLst>
              <a:ext uri="{FF2B5EF4-FFF2-40B4-BE49-F238E27FC236}">
                <a16:creationId xmlns:a16="http://schemas.microsoft.com/office/drawing/2014/main" id="{05196C99-BEDD-6BB5-97F6-3EC2A383DDC2}"/>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985986" y="2086904"/>
            <a:ext cx="1396056" cy="1047043"/>
          </a:xfrm>
          <a:prstGeom prst="rect">
            <a:avLst/>
          </a:prstGeom>
          <a:ln w="19050">
            <a:solidFill>
              <a:schemeClr val="tx1"/>
            </a:solidFill>
          </a:ln>
        </p:spPr>
      </p:pic>
      <p:pic>
        <p:nvPicPr>
          <p:cNvPr id="18" name="Picture 17">
            <a:hlinkClick r:id="rId21"/>
            <a:extLst>
              <a:ext uri="{FF2B5EF4-FFF2-40B4-BE49-F238E27FC236}">
                <a16:creationId xmlns:a16="http://schemas.microsoft.com/office/drawing/2014/main" id="{EFBD2A78-EF3C-2C80-C9A0-ECE67DD15D25}"/>
              </a:ext>
            </a:extLst>
          </p:cNvPr>
          <p:cNvPicPr>
            <a:picLocks noChangeAspect="1"/>
          </p:cNvPicPr>
          <p:nvPr/>
        </p:nvPicPr>
        <p:blipFill>
          <a:blip r:embed="rId22"/>
          <a:stretch>
            <a:fillRect/>
          </a:stretch>
        </p:blipFill>
        <p:spPr>
          <a:xfrm>
            <a:off x="3135356" y="115893"/>
            <a:ext cx="1687883" cy="1265912"/>
          </a:xfrm>
          <a:prstGeom prst="rect">
            <a:avLst/>
          </a:prstGeom>
          <a:ln w="19050">
            <a:solidFill>
              <a:schemeClr val="tx1"/>
            </a:solidFill>
          </a:ln>
        </p:spPr>
      </p:pic>
      <p:pic>
        <p:nvPicPr>
          <p:cNvPr id="41" name="Picture 40">
            <a:hlinkClick r:id="rId23"/>
            <a:extLst>
              <a:ext uri="{FF2B5EF4-FFF2-40B4-BE49-F238E27FC236}">
                <a16:creationId xmlns:a16="http://schemas.microsoft.com/office/drawing/2014/main" id="{D468C924-B43E-BD48-5F63-659F81CD0AD1}"/>
              </a:ext>
            </a:extLst>
          </p:cNvPr>
          <p:cNvPicPr>
            <a:picLocks noChangeAspect="1"/>
          </p:cNvPicPr>
          <p:nvPr/>
        </p:nvPicPr>
        <p:blipFill>
          <a:blip r:embed="rId24"/>
          <a:stretch>
            <a:fillRect/>
          </a:stretch>
        </p:blipFill>
        <p:spPr>
          <a:xfrm>
            <a:off x="7540183" y="68304"/>
            <a:ext cx="1483994" cy="993469"/>
          </a:xfrm>
          <a:prstGeom prst="rect">
            <a:avLst/>
          </a:prstGeom>
          <a:ln w="19050">
            <a:noFill/>
          </a:ln>
        </p:spPr>
      </p:pic>
      <p:sp>
        <p:nvSpPr>
          <p:cNvPr id="47" name="TextBox 46">
            <a:extLst>
              <a:ext uri="{FF2B5EF4-FFF2-40B4-BE49-F238E27FC236}">
                <a16:creationId xmlns:a16="http://schemas.microsoft.com/office/drawing/2014/main" id="{CE05D3D1-BDEE-15FF-DBF5-26F2C166408E}"/>
              </a:ext>
            </a:extLst>
          </p:cNvPr>
          <p:cNvSpPr txBox="1"/>
          <p:nvPr/>
        </p:nvSpPr>
        <p:spPr>
          <a:xfrm>
            <a:off x="7467221" y="1091367"/>
            <a:ext cx="1648426" cy="769441"/>
          </a:xfrm>
          <a:prstGeom prst="rect">
            <a:avLst/>
          </a:prstGeom>
          <a:noFill/>
          <a:ln w="57150">
            <a:noFill/>
          </a:ln>
        </p:spPr>
        <p:txBody>
          <a:bodyPr wrap="square" rtlCol="0">
            <a:spAutoFit/>
          </a:bodyPr>
          <a:lstStyle/>
          <a:p>
            <a:pPr algn="ctr"/>
            <a:r>
              <a:rPr lang="en-US" sz="1200" b="1" dirty="0">
                <a:hlinkClick r:id="rId23"/>
              </a:rPr>
              <a:t>Steve </a:t>
            </a:r>
            <a:r>
              <a:rPr lang="en-US" sz="1200" b="1" dirty="0" err="1">
                <a:hlinkClick r:id="rId23"/>
              </a:rPr>
              <a:t>Wyborney’s</a:t>
            </a:r>
            <a:r>
              <a:rPr lang="en-US" sz="1200" b="1" dirty="0">
                <a:hlinkClick r:id="" action="ppaction://noaction"/>
              </a:rPr>
              <a:t> </a:t>
            </a:r>
          </a:p>
          <a:p>
            <a:pPr algn="ctr"/>
            <a:r>
              <a:rPr lang="en-US" sz="1200" b="1" dirty="0">
                <a:hlinkClick r:id="" action="ppaction://noaction"/>
              </a:rPr>
              <a:t>Math Courses</a:t>
            </a:r>
            <a:endParaRPr lang="en-US" sz="1200" b="1" dirty="0"/>
          </a:p>
          <a:p>
            <a:pPr algn="ctr"/>
            <a:r>
              <a:rPr lang="en-US" sz="1000" b="1" dirty="0"/>
              <a:t>Online courses</a:t>
            </a:r>
          </a:p>
          <a:p>
            <a:pPr algn="ctr"/>
            <a:r>
              <a:rPr lang="en-US" sz="1000" b="1" dirty="0"/>
              <a:t>Digital Download Bundles</a:t>
            </a:r>
          </a:p>
        </p:txBody>
      </p:sp>
      <p:sp>
        <p:nvSpPr>
          <p:cNvPr id="51" name="TextBox 50">
            <a:hlinkClick r:id="rId18"/>
            <a:extLst>
              <a:ext uri="{FF2B5EF4-FFF2-40B4-BE49-F238E27FC236}">
                <a16:creationId xmlns:a16="http://schemas.microsoft.com/office/drawing/2014/main" id="{4F84B550-7865-556B-DCD7-3C21260C854D}"/>
              </a:ext>
            </a:extLst>
          </p:cNvPr>
          <p:cNvSpPr txBox="1"/>
          <p:nvPr/>
        </p:nvSpPr>
        <p:spPr>
          <a:xfrm>
            <a:off x="3260137" y="1357134"/>
            <a:ext cx="1439818" cy="400110"/>
          </a:xfrm>
          <a:prstGeom prst="rect">
            <a:avLst/>
          </a:prstGeom>
          <a:noFill/>
        </p:spPr>
        <p:txBody>
          <a:bodyPr wrap="none" rtlCol="0">
            <a:spAutoFit/>
          </a:bodyPr>
          <a:lstStyle/>
          <a:p>
            <a:pPr algn="ctr"/>
            <a:r>
              <a:rPr lang="en-US" sz="1000" b="1" dirty="0"/>
              <a:t>2025-2026</a:t>
            </a:r>
          </a:p>
          <a:p>
            <a:pPr algn="ctr"/>
            <a:r>
              <a:rPr lang="en-US" sz="1000" b="1" dirty="0">
                <a:hlinkClick r:id="rId21"/>
              </a:rPr>
              <a:t>125 New Esti-Mysteries</a:t>
            </a:r>
            <a:endParaRPr lang="en-US" sz="1000" b="1" dirty="0"/>
          </a:p>
        </p:txBody>
      </p:sp>
      <p:grpSp>
        <p:nvGrpSpPr>
          <p:cNvPr id="10" name="Group 9">
            <a:extLst>
              <a:ext uri="{FF2B5EF4-FFF2-40B4-BE49-F238E27FC236}">
                <a16:creationId xmlns:a16="http://schemas.microsoft.com/office/drawing/2014/main" id="{830FA4D8-7CA9-7F59-10D5-C2679CDF95B5}"/>
              </a:ext>
            </a:extLst>
          </p:cNvPr>
          <p:cNvGrpSpPr/>
          <p:nvPr/>
        </p:nvGrpSpPr>
        <p:grpSpPr>
          <a:xfrm>
            <a:off x="7338646" y="2093781"/>
            <a:ext cx="1670649" cy="1424777"/>
            <a:chOff x="-1297337" y="2235988"/>
            <a:chExt cx="1670649" cy="1424777"/>
          </a:xfrm>
        </p:grpSpPr>
        <p:sp>
          <p:nvSpPr>
            <p:cNvPr id="60" name="TextBox 59">
              <a:extLst>
                <a:ext uri="{FF2B5EF4-FFF2-40B4-BE49-F238E27FC236}">
                  <a16:creationId xmlns:a16="http://schemas.microsoft.com/office/drawing/2014/main" id="{670EFAAA-92C5-EF37-5D48-11C890A02399}"/>
                </a:ext>
              </a:extLst>
            </p:cNvPr>
            <p:cNvSpPr txBox="1"/>
            <p:nvPr/>
          </p:nvSpPr>
          <p:spPr>
            <a:xfrm>
              <a:off x="-1297337" y="3414544"/>
              <a:ext cx="1670649" cy="246221"/>
            </a:xfrm>
            <a:prstGeom prst="rect">
              <a:avLst/>
            </a:prstGeom>
            <a:noFill/>
            <a:ln w="19050">
              <a:noFill/>
            </a:ln>
          </p:spPr>
          <p:txBody>
            <a:bodyPr wrap="none" rtlCol="0">
              <a:spAutoFit/>
            </a:bodyPr>
            <a:lstStyle/>
            <a:p>
              <a:pPr algn="ctr"/>
              <a:r>
                <a:rPr lang="en-US" sz="1000" b="1" dirty="0">
                  <a:hlinkClick r:id="rId25"/>
                </a:rPr>
                <a:t>More Estimation Clipboards</a:t>
              </a:r>
              <a:endParaRPr lang="en-US" sz="1000" b="1" dirty="0"/>
            </a:p>
          </p:txBody>
        </p:sp>
        <p:pic>
          <p:nvPicPr>
            <p:cNvPr id="52" name="Picture 51">
              <a:hlinkClick r:id="rId25"/>
              <a:extLst>
                <a:ext uri="{FF2B5EF4-FFF2-40B4-BE49-F238E27FC236}">
                  <a16:creationId xmlns:a16="http://schemas.microsoft.com/office/drawing/2014/main" id="{744DC34D-C0C6-4A7B-F423-8EA7AB45D224}"/>
                </a:ext>
              </a:extLst>
            </p:cNvPr>
            <p:cNvPicPr>
              <a:picLocks noChangeAspect="1"/>
            </p:cNvPicPr>
            <p:nvPr/>
          </p:nvPicPr>
          <p:blipFill>
            <a:blip r:embed="rId26"/>
            <a:stretch>
              <a:fillRect/>
            </a:stretch>
          </p:blipFill>
          <p:spPr>
            <a:xfrm>
              <a:off x="-1155320" y="2235988"/>
              <a:ext cx="1388368" cy="1041274"/>
            </a:xfrm>
            <a:prstGeom prst="rect">
              <a:avLst/>
            </a:prstGeom>
            <a:ln w="19050">
              <a:solidFill>
                <a:schemeClr val="tx1"/>
              </a:solidFill>
            </a:ln>
          </p:spPr>
        </p:pic>
      </p:grpSp>
      <p:pic>
        <p:nvPicPr>
          <p:cNvPr id="53" name="Picture 2" descr="Season 1 Playlist Thumbnail">
            <a:hlinkClick r:id="rId27"/>
            <a:extLst>
              <a:ext uri="{FF2B5EF4-FFF2-40B4-BE49-F238E27FC236}">
                <a16:creationId xmlns:a16="http://schemas.microsoft.com/office/drawing/2014/main" id="{65D35C80-98A7-CA5C-C4E1-03BD8C8C708A}"/>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1989123" y="3835608"/>
            <a:ext cx="1390513" cy="782164"/>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54" name="TextBox 53">
            <a:extLst>
              <a:ext uri="{FF2B5EF4-FFF2-40B4-BE49-F238E27FC236}">
                <a16:creationId xmlns:a16="http://schemas.microsoft.com/office/drawing/2014/main" id="{21DC305D-D4B0-20F0-8E30-5F026207E109}"/>
              </a:ext>
            </a:extLst>
          </p:cNvPr>
          <p:cNvSpPr txBox="1"/>
          <p:nvPr/>
        </p:nvSpPr>
        <p:spPr>
          <a:xfrm>
            <a:off x="1575271" y="4623577"/>
            <a:ext cx="2208120"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1</a:t>
            </a:r>
            <a:endParaRPr lang="en-US" sz="1000" b="1" dirty="0"/>
          </a:p>
          <a:p>
            <a:pPr algn="ctr"/>
            <a:r>
              <a:rPr lang="en-US" sz="1000" b="1" dirty="0"/>
              <a:t>November 2024</a:t>
            </a:r>
            <a:endParaRPr lang="en-US" sz="1000" dirty="0"/>
          </a:p>
        </p:txBody>
      </p:sp>
      <p:pic>
        <p:nvPicPr>
          <p:cNvPr id="43" name="Picture 42">
            <a:hlinkClick r:id="rId29"/>
            <a:extLst>
              <a:ext uri="{FF2B5EF4-FFF2-40B4-BE49-F238E27FC236}">
                <a16:creationId xmlns:a16="http://schemas.microsoft.com/office/drawing/2014/main" id="{D94A3F44-F219-0D29-42F0-3CBA63EEB967}"/>
              </a:ext>
            </a:extLst>
          </p:cNvPr>
          <p:cNvPicPr>
            <a:picLocks noChangeAspect="1"/>
          </p:cNvPicPr>
          <p:nvPr/>
        </p:nvPicPr>
        <p:blipFill>
          <a:blip r:embed="rId30"/>
          <a:stretch>
            <a:fillRect/>
          </a:stretch>
        </p:blipFill>
        <p:spPr>
          <a:xfrm>
            <a:off x="222631" y="3835607"/>
            <a:ext cx="1396831" cy="785717"/>
          </a:xfrm>
          <a:prstGeom prst="rect">
            <a:avLst/>
          </a:prstGeom>
          <a:ln w="19050">
            <a:solidFill>
              <a:schemeClr val="tx1"/>
            </a:solidFill>
          </a:ln>
        </p:spPr>
      </p:pic>
      <p:sp>
        <p:nvSpPr>
          <p:cNvPr id="57" name="TextBox 56">
            <a:extLst>
              <a:ext uri="{FF2B5EF4-FFF2-40B4-BE49-F238E27FC236}">
                <a16:creationId xmlns:a16="http://schemas.microsoft.com/office/drawing/2014/main" id="{3898E08F-6CCE-C6CD-393A-B83192982F91}"/>
              </a:ext>
            </a:extLst>
          </p:cNvPr>
          <p:cNvSpPr txBox="1"/>
          <p:nvPr/>
        </p:nvSpPr>
        <p:spPr>
          <a:xfrm>
            <a:off x="239610" y="4618380"/>
            <a:ext cx="1368714"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2</a:t>
            </a:r>
            <a:endParaRPr lang="en-US" sz="1000" b="1" dirty="0"/>
          </a:p>
          <a:p>
            <a:pPr algn="ctr"/>
            <a:r>
              <a:rPr lang="en-US" sz="1000" b="1" dirty="0"/>
              <a:t>February 2025</a:t>
            </a:r>
            <a:endParaRPr lang="en-US" sz="1000" dirty="0"/>
          </a:p>
        </p:txBody>
      </p:sp>
      <p:cxnSp>
        <p:nvCxnSpPr>
          <p:cNvPr id="5" name="Straight Connector 4">
            <a:extLst>
              <a:ext uri="{FF2B5EF4-FFF2-40B4-BE49-F238E27FC236}">
                <a16:creationId xmlns:a16="http://schemas.microsoft.com/office/drawing/2014/main" id="{BF2D9408-23C7-1AA0-0F11-132879F617F7}"/>
              </a:ext>
            </a:extLst>
          </p:cNvPr>
          <p:cNvCxnSpPr>
            <a:cxnSpLocks/>
          </p:cNvCxnSpPr>
          <p:nvPr/>
        </p:nvCxnSpPr>
        <p:spPr>
          <a:xfrm>
            <a:off x="7164451" y="1884139"/>
            <a:ext cx="0" cy="34537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DEAF35D6-BE90-C082-5CA3-4629A5883091}"/>
              </a:ext>
            </a:extLst>
          </p:cNvPr>
          <p:cNvSpPr txBox="1"/>
          <p:nvPr/>
        </p:nvSpPr>
        <p:spPr>
          <a:xfrm>
            <a:off x="3772253" y="4612108"/>
            <a:ext cx="1383308" cy="553998"/>
          </a:xfrm>
          <a:prstGeom prst="rect">
            <a:avLst/>
          </a:prstGeom>
          <a:noFill/>
          <a:ln w="38100">
            <a:noFill/>
          </a:ln>
        </p:spPr>
        <p:txBody>
          <a:bodyPr wrap="square" rtlCol="0">
            <a:spAutoFit/>
          </a:bodyPr>
          <a:lstStyle/>
          <a:p>
            <a:pPr algn="ctr"/>
            <a:r>
              <a:rPr lang="en-US" sz="1000" b="1" dirty="0">
                <a:hlinkClick r:id="" action="ppaction://noaction"/>
              </a:rPr>
              <a:t>The Original </a:t>
            </a:r>
          </a:p>
          <a:p>
            <a:pPr algn="ctr"/>
            <a:r>
              <a:rPr lang="en-US" sz="1000" b="1" dirty="0">
                <a:hlinkClick r:id="" action="ppaction://noaction"/>
              </a:rPr>
              <a:t>Leaping Numbers</a:t>
            </a:r>
            <a:endParaRPr lang="en-US" sz="1000" b="1" dirty="0">
              <a:hlinkClick r:id="" action="ppaction://noaction"/>
            </a:endParaRPr>
          </a:p>
          <a:p>
            <a:pPr algn="ctr"/>
            <a:r>
              <a:rPr lang="en-US" sz="1000" b="1" dirty="0"/>
              <a:t>February 2024</a:t>
            </a:r>
          </a:p>
        </p:txBody>
      </p:sp>
      <p:pic>
        <p:nvPicPr>
          <p:cNvPr id="12" name="Picture 11">
            <a:hlinkClick r:id="rId31"/>
            <a:extLst>
              <a:ext uri="{FF2B5EF4-FFF2-40B4-BE49-F238E27FC236}">
                <a16:creationId xmlns:a16="http://schemas.microsoft.com/office/drawing/2014/main" id="{34361A8C-402A-D8EA-C2BD-2357F4E274A5}"/>
              </a:ext>
            </a:extLst>
          </p:cNvPr>
          <p:cNvPicPr>
            <a:picLocks noChangeAspect="1"/>
          </p:cNvPicPr>
          <p:nvPr/>
        </p:nvPicPr>
        <p:blipFill>
          <a:blip r:embed="rId32"/>
          <a:stretch>
            <a:fillRect/>
          </a:stretch>
        </p:blipFill>
        <p:spPr>
          <a:xfrm>
            <a:off x="3772253" y="3823517"/>
            <a:ext cx="1396433" cy="785494"/>
          </a:xfrm>
          <a:prstGeom prst="rect">
            <a:avLst/>
          </a:prstGeom>
          <a:ln w="19050">
            <a:solidFill>
              <a:schemeClr val="tx1"/>
            </a:solidFill>
          </a:ln>
        </p:spPr>
      </p:pic>
      <p:cxnSp>
        <p:nvCxnSpPr>
          <p:cNvPr id="61" name="Straight Connector 60">
            <a:extLst>
              <a:ext uri="{FF2B5EF4-FFF2-40B4-BE49-F238E27FC236}">
                <a16:creationId xmlns:a16="http://schemas.microsoft.com/office/drawing/2014/main" id="{CB04D513-0CE7-C77F-8947-0B8A7B9F0EED}"/>
              </a:ext>
            </a:extLst>
          </p:cNvPr>
          <p:cNvCxnSpPr>
            <a:cxnSpLocks/>
          </p:cNvCxnSpPr>
          <p:nvPr/>
        </p:nvCxnSpPr>
        <p:spPr>
          <a:xfrm>
            <a:off x="5409095" y="3629499"/>
            <a:ext cx="0" cy="32372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49" name="Group 2048">
            <a:extLst>
              <a:ext uri="{FF2B5EF4-FFF2-40B4-BE49-F238E27FC236}">
                <a16:creationId xmlns:a16="http://schemas.microsoft.com/office/drawing/2014/main" id="{7F21FFBD-A7F6-5CAD-FDF7-9C7CEE7F349F}"/>
              </a:ext>
            </a:extLst>
          </p:cNvPr>
          <p:cNvGrpSpPr/>
          <p:nvPr/>
        </p:nvGrpSpPr>
        <p:grpSpPr>
          <a:xfrm>
            <a:off x="5583906" y="3825528"/>
            <a:ext cx="1392546" cy="1419629"/>
            <a:chOff x="9584016" y="3825528"/>
            <a:chExt cx="1392546" cy="1419629"/>
          </a:xfrm>
        </p:grpSpPr>
        <p:sp>
          <p:nvSpPr>
            <p:cNvPr id="2050" name="TextBox 2049">
              <a:extLst>
                <a:ext uri="{FF2B5EF4-FFF2-40B4-BE49-F238E27FC236}">
                  <a16:creationId xmlns:a16="http://schemas.microsoft.com/office/drawing/2014/main" id="{03C76CD5-8C71-C9F9-B383-17F4DC8501B0}"/>
                </a:ext>
              </a:extLst>
            </p:cNvPr>
            <p:cNvSpPr txBox="1"/>
            <p:nvPr/>
          </p:nvSpPr>
          <p:spPr>
            <a:xfrm>
              <a:off x="9677400" y="484504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pic>
          <p:nvPicPr>
            <p:cNvPr id="2051" name="Picture 2050">
              <a:hlinkClick r:id="rId33"/>
              <a:extLst>
                <a:ext uri="{FF2B5EF4-FFF2-40B4-BE49-F238E27FC236}">
                  <a16:creationId xmlns:a16="http://schemas.microsoft.com/office/drawing/2014/main" id="{D796F63A-ED7F-571B-D8FC-AD2C18F5B3FB}"/>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9584016" y="3825528"/>
              <a:ext cx="1392546" cy="1044410"/>
            </a:xfrm>
            <a:prstGeom prst="rect">
              <a:avLst/>
            </a:prstGeom>
            <a:ln w="19050">
              <a:solidFill>
                <a:schemeClr val="tx1"/>
              </a:solidFill>
            </a:ln>
          </p:spPr>
        </p:pic>
      </p:grpSp>
      <p:grpSp>
        <p:nvGrpSpPr>
          <p:cNvPr id="2052" name="Group 2051">
            <a:extLst>
              <a:ext uri="{FF2B5EF4-FFF2-40B4-BE49-F238E27FC236}">
                <a16:creationId xmlns:a16="http://schemas.microsoft.com/office/drawing/2014/main" id="{0A188D86-8213-2DAF-B07B-AC97FA5CD787}"/>
              </a:ext>
            </a:extLst>
          </p:cNvPr>
          <p:cNvGrpSpPr/>
          <p:nvPr/>
        </p:nvGrpSpPr>
        <p:grpSpPr>
          <a:xfrm>
            <a:off x="3583422" y="5487807"/>
            <a:ext cx="1661684" cy="1328419"/>
            <a:chOff x="3002878" y="5487807"/>
            <a:chExt cx="1661684" cy="1328419"/>
          </a:xfrm>
        </p:grpSpPr>
        <p:pic>
          <p:nvPicPr>
            <p:cNvPr id="2055" name="Picture 2054">
              <a:hlinkClick r:id="rId35"/>
              <a:extLst>
                <a:ext uri="{FF2B5EF4-FFF2-40B4-BE49-F238E27FC236}">
                  <a16:creationId xmlns:a16="http://schemas.microsoft.com/office/drawing/2014/main" id="{70DDAD5F-01BA-954D-C27E-AA1435CA90EE}"/>
                </a:ext>
              </a:extLst>
            </p:cNvPr>
            <p:cNvPicPr>
              <a:picLocks noChangeAspect="1"/>
            </p:cNvPicPr>
            <p:nvPr/>
          </p:nvPicPr>
          <p:blipFill>
            <a:blip r:embed="rId36"/>
            <a:stretch>
              <a:fillRect/>
            </a:stretch>
          </p:blipFill>
          <p:spPr>
            <a:xfrm>
              <a:off x="3210735" y="5487807"/>
              <a:ext cx="1245967" cy="934475"/>
            </a:xfrm>
            <a:prstGeom prst="rect">
              <a:avLst/>
            </a:prstGeom>
            <a:ln w="19050">
              <a:solidFill>
                <a:schemeClr val="tx1"/>
              </a:solidFill>
            </a:ln>
          </p:spPr>
        </p:pic>
        <p:sp>
          <p:nvSpPr>
            <p:cNvPr id="2056" name="TextBox 2055">
              <a:extLst>
                <a:ext uri="{FF2B5EF4-FFF2-40B4-BE49-F238E27FC236}">
                  <a16:creationId xmlns:a16="http://schemas.microsoft.com/office/drawing/2014/main" id="{D609A2BA-3955-127A-D2BE-B5C7872ECB75}"/>
                </a:ext>
              </a:extLst>
            </p:cNvPr>
            <p:cNvSpPr txBox="1"/>
            <p:nvPr/>
          </p:nvSpPr>
          <p:spPr>
            <a:xfrm>
              <a:off x="3002878" y="6416116"/>
              <a:ext cx="1661684" cy="400110"/>
            </a:xfrm>
            <a:prstGeom prst="rect">
              <a:avLst/>
            </a:prstGeom>
            <a:noFill/>
            <a:ln w="38100">
              <a:noFill/>
            </a:ln>
          </p:spPr>
          <p:txBody>
            <a:bodyPr wrap="square">
              <a:spAutoFit/>
            </a:bodyPr>
            <a:lstStyle/>
            <a:p>
              <a:pPr algn="ctr"/>
              <a:r>
                <a:rPr lang="en-US" sz="1000" b="1" dirty="0">
                  <a:hlinkClick r:id="" action="ppaction://noaction"/>
                </a:rPr>
                <a:t>PowerPoint Files </a:t>
              </a:r>
            </a:p>
            <a:p>
              <a:pPr algn="ctr"/>
              <a:r>
                <a:rPr lang="en-US" sz="1000" b="1" dirty="0">
                  <a:hlinkClick r:id="" action="ppaction://noaction"/>
                </a:rPr>
                <a:t>Designed for Google Slides</a:t>
              </a:r>
              <a:endParaRPr lang="en-US" sz="1000" dirty="0"/>
            </a:p>
          </p:txBody>
        </p:sp>
      </p:grpSp>
      <p:grpSp>
        <p:nvGrpSpPr>
          <p:cNvPr id="2058" name="Group 2057">
            <a:extLst>
              <a:ext uri="{FF2B5EF4-FFF2-40B4-BE49-F238E27FC236}">
                <a16:creationId xmlns:a16="http://schemas.microsoft.com/office/drawing/2014/main" id="{701FF96B-4F48-44B5-885E-2EA6AA1CB140}"/>
              </a:ext>
            </a:extLst>
          </p:cNvPr>
          <p:cNvGrpSpPr/>
          <p:nvPr/>
        </p:nvGrpSpPr>
        <p:grpSpPr>
          <a:xfrm>
            <a:off x="1928941" y="5487808"/>
            <a:ext cx="1519967" cy="1337846"/>
            <a:chOff x="1457973" y="5487808"/>
            <a:chExt cx="1519967" cy="1337846"/>
          </a:xfrm>
        </p:grpSpPr>
        <p:pic>
          <p:nvPicPr>
            <p:cNvPr id="2059" name="Picture 7" descr="C:\Users\Steve Wyborney\Desktop\Splat Promos HUGE SET\Slide6.JPG">
              <a:hlinkClick r:id="rId37"/>
              <a:extLst>
                <a:ext uri="{FF2B5EF4-FFF2-40B4-BE49-F238E27FC236}">
                  <a16:creationId xmlns:a16="http://schemas.microsoft.com/office/drawing/2014/main" id="{B1BFABAA-B5AA-89CB-B7BD-C06CB9CEDE78}"/>
                </a:ext>
              </a:extLst>
            </p:cNvPr>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160835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2" name="TextBox 2061">
              <a:extLst>
                <a:ext uri="{FF2B5EF4-FFF2-40B4-BE49-F238E27FC236}">
                  <a16:creationId xmlns:a16="http://schemas.microsoft.com/office/drawing/2014/main" id="{95276A73-85C9-A2DE-2923-800D9D42D727}"/>
                </a:ext>
              </a:extLst>
            </p:cNvPr>
            <p:cNvSpPr txBox="1"/>
            <p:nvPr/>
          </p:nvSpPr>
          <p:spPr>
            <a:xfrm>
              <a:off x="1457973" y="6425544"/>
              <a:ext cx="1519967" cy="400110"/>
            </a:xfrm>
            <a:prstGeom prst="rect">
              <a:avLst/>
            </a:prstGeom>
            <a:noFill/>
          </p:spPr>
          <p:txBody>
            <a:bodyPr wrap="square" rtlCol="0">
              <a:spAutoFit/>
            </a:bodyPr>
            <a:lstStyle/>
            <a:p>
              <a:pPr algn="ctr"/>
              <a:r>
                <a:rPr lang="en-US" sz="1000" b="1" dirty="0">
                  <a:hlinkClick r:id="rId39"/>
                </a:rPr>
                <a:t>The Original 20 Fraction Splat! Lessons</a:t>
              </a:r>
              <a:endParaRPr lang="en-US" sz="1000" b="1" dirty="0"/>
            </a:p>
          </p:txBody>
        </p:sp>
      </p:grpSp>
      <p:grpSp>
        <p:nvGrpSpPr>
          <p:cNvPr id="2063" name="Group 2062">
            <a:extLst>
              <a:ext uri="{FF2B5EF4-FFF2-40B4-BE49-F238E27FC236}">
                <a16:creationId xmlns:a16="http://schemas.microsoft.com/office/drawing/2014/main" id="{5DBF883C-B5A3-044B-292F-2E7EC371EB6F}"/>
              </a:ext>
            </a:extLst>
          </p:cNvPr>
          <p:cNvGrpSpPr/>
          <p:nvPr/>
        </p:nvGrpSpPr>
        <p:grpSpPr>
          <a:xfrm>
            <a:off x="311446" y="5508975"/>
            <a:ext cx="1219200" cy="1281556"/>
            <a:chOff x="162328" y="5508975"/>
            <a:chExt cx="1219200" cy="1281556"/>
          </a:xfrm>
        </p:grpSpPr>
        <p:pic>
          <p:nvPicPr>
            <p:cNvPr id="2064" name="Picture 3" descr="C:\Users\Steve Wyborney\Desktop\SPLAT blog post folder\Splat Promo Images and GIFs\Splat Level 3 B.jpg">
              <a:hlinkClick r:id="rId40"/>
              <a:extLst>
                <a:ext uri="{FF2B5EF4-FFF2-40B4-BE49-F238E27FC236}">
                  <a16:creationId xmlns:a16="http://schemas.microsoft.com/office/drawing/2014/main" id="{8657A4DD-B161-EBFC-7D53-A8F056BBA052}"/>
                </a:ext>
              </a:extLst>
            </p:cNvPr>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162328" y="5508975"/>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5" name="TextBox 2064">
              <a:extLst>
                <a:ext uri="{FF2B5EF4-FFF2-40B4-BE49-F238E27FC236}">
                  <a16:creationId xmlns:a16="http://schemas.microsoft.com/office/drawing/2014/main" id="{7F99E3EC-22FF-FB5A-AA6F-1F097B7DDE5E}"/>
                </a:ext>
              </a:extLst>
            </p:cNvPr>
            <p:cNvSpPr txBox="1"/>
            <p:nvPr/>
          </p:nvSpPr>
          <p:spPr>
            <a:xfrm>
              <a:off x="208819"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grpSp>
      <p:grpSp>
        <p:nvGrpSpPr>
          <p:cNvPr id="2073" name="Group 2072">
            <a:extLst>
              <a:ext uri="{FF2B5EF4-FFF2-40B4-BE49-F238E27FC236}">
                <a16:creationId xmlns:a16="http://schemas.microsoft.com/office/drawing/2014/main" id="{00924A5F-C442-D8D1-9693-E034DF57BE16}"/>
              </a:ext>
            </a:extLst>
          </p:cNvPr>
          <p:cNvGrpSpPr/>
          <p:nvPr/>
        </p:nvGrpSpPr>
        <p:grpSpPr>
          <a:xfrm>
            <a:off x="324916" y="141053"/>
            <a:ext cx="2284216" cy="1733113"/>
            <a:chOff x="324916" y="141053"/>
            <a:chExt cx="2284216" cy="1733113"/>
          </a:xfrm>
        </p:grpSpPr>
        <p:grpSp>
          <p:nvGrpSpPr>
            <p:cNvPr id="2068" name="Group 2067">
              <a:extLst>
                <a:ext uri="{FF2B5EF4-FFF2-40B4-BE49-F238E27FC236}">
                  <a16:creationId xmlns:a16="http://schemas.microsoft.com/office/drawing/2014/main" id="{5F587174-9E55-23B6-B758-0D9662B44F12}"/>
                </a:ext>
              </a:extLst>
            </p:cNvPr>
            <p:cNvGrpSpPr/>
            <p:nvPr/>
          </p:nvGrpSpPr>
          <p:grpSpPr>
            <a:xfrm>
              <a:off x="324917" y="141053"/>
              <a:ext cx="2284215" cy="1733113"/>
              <a:chOff x="153526" y="438998"/>
              <a:chExt cx="2284215" cy="1733113"/>
            </a:xfrm>
          </p:grpSpPr>
          <p:pic>
            <p:nvPicPr>
              <p:cNvPr id="2069" name="Picture 2068">
                <a:hlinkClick r:id="rId42"/>
                <a:extLst>
                  <a:ext uri="{FF2B5EF4-FFF2-40B4-BE49-F238E27FC236}">
                    <a16:creationId xmlns:a16="http://schemas.microsoft.com/office/drawing/2014/main" id="{8B27BC92-0678-7BA7-1E13-E235763C3BDC}"/>
                  </a:ext>
                </a:extLst>
              </p:cNvPr>
              <p:cNvPicPr>
                <a:picLocks noChangeAspect="1"/>
              </p:cNvPicPr>
              <p:nvPr/>
            </p:nvPicPr>
            <p:blipFill>
              <a:blip r:embed="rId43"/>
              <a:stretch>
                <a:fillRect/>
              </a:stretch>
            </p:blipFill>
            <p:spPr>
              <a:xfrm>
                <a:off x="583173" y="438998"/>
                <a:ext cx="1424900" cy="734814"/>
              </a:xfrm>
              <a:prstGeom prst="rect">
                <a:avLst/>
              </a:prstGeom>
              <a:ln w="38100">
                <a:solidFill>
                  <a:schemeClr val="accent1">
                    <a:shade val="15000"/>
                  </a:schemeClr>
                </a:solidFill>
              </a:ln>
            </p:spPr>
          </p:pic>
          <p:sp>
            <p:nvSpPr>
              <p:cNvPr id="2070" name="TextBox 2069">
                <a:extLst>
                  <a:ext uri="{FF2B5EF4-FFF2-40B4-BE49-F238E27FC236}">
                    <a16:creationId xmlns:a16="http://schemas.microsoft.com/office/drawing/2014/main" id="{C09DA738-02D1-FF89-6BB8-6341AAE9BF4A}"/>
                  </a:ext>
                </a:extLst>
              </p:cNvPr>
              <p:cNvSpPr txBox="1"/>
              <p:nvPr/>
            </p:nvSpPr>
            <p:spPr>
              <a:xfrm>
                <a:off x="153526" y="1218004"/>
                <a:ext cx="2284215" cy="954107"/>
              </a:xfrm>
              <a:prstGeom prst="rect">
                <a:avLst/>
              </a:prstGeom>
              <a:noFill/>
            </p:spPr>
            <p:txBody>
              <a:bodyPr wrap="none" rtlCol="0">
                <a:spAutoFit/>
              </a:bodyPr>
              <a:lstStyle/>
              <a:p>
                <a:pPr algn="ctr"/>
                <a:r>
                  <a:rPr lang="en-US" sz="1400" b="1" dirty="0"/>
                  <a:t>Are you subscribed to the </a:t>
                </a:r>
              </a:p>
              <a:p>
                <a:pPr algn="ctr"/>
                <a:r>
                  <a:rPr lang="en-US" sz="1400" b="1" dirty="0"/>
                  <a:t>blog newsletter? </a:t>
                </a:r>
              </a:p>
              <a:p>
                <a:pPr algn="ctr"/>
                <a:r>
                  <a:rPr lang="en-US" sz="1400" b="1" dirty="0">
                    <a:hlinkClick r:id="rId42"/>
                  </a:rPr>
                  <a:t>Sign Up Here</a:t>
                </a:r>
                <a:endParaRPr lang="en-US" sz="1400" b="1" dirty="0"/>
              </a:p>
              <a:p>
                <a:pPr algn="ctr"/>
                <a:r>
                  <a:rPr lang="en-US" sz="1400" b="1" dirty="0"/>
                  <a:t>New Resources Every Week!</a:t>
                </a:r>
              </a:p>
            </p:txBody>
          </p:sp>
        </p:grpSp>
        <p:sp>
          <p:nvSpPr>
            <p:cNvPr id="2072" name="Arrow: Right 2071">
              <a:extLst>
                <a:ext uri="{FF2B5EF4-FFF2-40B4-BE49-F238E27FC236}">
                  <a16:creationId xmlns:a16="http://schemas.microsoft.com/office/drawing/2014/main" id="{F4861323-4D16-4EE0-52E5-C5272A9FF34E}"/>
                </a:ext>
              </a:extLst>
            </p:cNvPr>
            <p:cNvSpPr/>
            <p:nvPr/>
          </p:nvSpPr>
          <p:spPr>
            <a:xfrm>
              <a:off x="324916" y="1358743"/>
              <a:ext cx="546348" cy="275718"/>
            </a:xfrm>
            <a:prstGeom prst="rightArrow">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98623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D4A14F93-6508-4539-B8AD-84B006F4A104}"/>
            </a:ext>
          </a:extLst>
        </p:cNvPr>
        <p:cNvGrpSpPr/>
        <p:nvPr/>
      </p:nvGrpSpPr>
      <p:grpSpPr>
        <a:xfrm>
          <a:off x="0" y="0"/>
          <a:ext cx="0" cy="0"/>
          <a:chOff x="0" y="0"/>
          <a:chExt cx="0" cy="0"/>
        </a:xfrm>
      </p:grpSpPr>
      <p:sp>
        <p:nvSpPr>
          <p:cNvPr id="22" name="Title 1">
            <a:extLst>
              <a:ext uri="{FF2B5EF4-FFF2-40B4-BE49-F238E27FC236}">
                <a16:creationId xmlns:a16="http://schemas.microsoft.com/office/drawing/2014/main" id="{B63D2BDF-09DE-8EF5-342A-DE2B20D666C6}"/>
              </a:ext>
            </a:extLst>
          </p:cNvPr>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“Right Next to </a:t>
            </a:r>
          </a:p>
          <a:p>
            <a:r>
              <a:rPr lang="en-US" sz="6000" b="1" dirty="0">
                <a:solidFill>
                  <a:srgbClr val="FFFF00"/>
                </a:solidFill>
              </a:rPr>
              <a:t>a Prime Number”</a:t>
            </a:r>
          </a:p>
        </p:txBody>
      </p:sp>
      <p:sp>
        <p:nvSpPr>
          <p:cNvPr id="4" name="Rectangle 3">
            <a:extLst>
              <a:ext uri="{FF2B5EF4-FFF2-40B4-BE49-F238E27FC236}">
                <a16:creationId xmlns:a16="http://schemas.microsoft.com/office/drawing/2014/main" id="{E7D4D207-C76B-5DA2-DCA6-5B862A052C11}"/>
              </a:ext>
            </a:extLst>
          </p:cNvPr>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a:extLst>
              <a:ext uri="{FF2B5EF4-FFF2-40B4-BE49-F238E27FC236}">
                <a16:creationId xmlns:a16="http://schemas.microsoft.com/office/drawing/2014/main" id="{AE84A98D-EDCB-B2C9-122E-E1E6B55E5A31}"/>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a:extLst>
              <a:ext uri="{FF2B5EF4-FFF2-40B4-BE49-F238E27FC236}">
                <a16:creationId xmlns:a16="http://schemas.microsoft.com/office/drawing/2014/main" id="{A2CE70E3-7150-085F-2B51-135914B73894}"/>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245628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20219</TotalTime>
  <Words>2252</Words>
  <Application>Microsoft Office PowerPoint</Application>
  <PresentationFormat>On-screen Show (4:3)</PresentationFormat>
  <Paragraphs>679</Paragraphs>
  <Slides>20</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 Wyborney</cp:lastModifiedBy>
  <cp:revision>247</cp:revision>
  <dcterms:created xsi:type="dcterms:W3CDTF">2020-11-09T02:38:45Z</dcterms:created>
  <dcterms:modified xsi:type="dcterms:W3CDTF">2025-09-30T00:23:28Z</dcterms:modified>
</cp:coreProperties>
</file>