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40" r:id="rId2"/>
    <p:sldId id="2641" r:id="rId3"/>
    <p:sldId id="257" r:id="rId4"/>
    <p:sldId id="258" r:id="rId5"/>
    <p:sldId id="259" r:id="rId6"/>
    <p:sldId id="260" r:id="rId7"/>
    <p:sldId id="261" r:id="rId8"/>
    <p:sldId id="2642" r:id="rId9"/>
    <p:sldId id="2665" r:id="rId10"/>
    <p:sldId id="2666" r:id="rId11"/>
    <p:sldId id="2667" r:id="rId12"/>
    <p:sldId id="2668" r:id="rId13"/>
    <p:sldId id="2669" r:id="rId14"/>
    <p:sldId id="2677" r:id="rId15"/>
    <p:sldId id="2671" r:id="rId16"/>
    <p:sldId id="2672" r:id="rId17"/>
    <p:sldId id="2673" r:id="rId18"/>
    <p:sldId id="2674" r:id="rId19"/>
    <p:sldId id="2675" r:id="rId20"/>
    <p:sldId id="267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00FF"/>
    <a:srgbClr val="00B05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93" d="100"/>
          <a:sy n="93" d="100"/>
        </p:scale>
        <p:origin x="1386" y="30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4/14/2026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C588B-DDA4-A21F-D4DA-094CC14295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F655C9-C7A6-E83A-C0FD-76663A9025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A4AE71-8E77-B8E3-DF98-D8518A0B8F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5F5D7D-475F-E98C-624B-7B6AD3345B63}"/>
              </a:ext>
            </a:extLst>
          </p:cNvPr>
          <p:cNvSpPr>
            <a:spLocks noGrp="1"/>
          </p:cNvSpPr>
          <p:nvPr>
            <p:ph type="sldNum" sz="quarter" idx="5"/>
          </p:nvPr>
        </p:nvSpPr>
        <p:spPr/>
        <p:txBody>
          <a:bodyPr/>
          <a:lstStyle/>
          <a:p>
            <a:fld id="{A97C6312-8C16-44A8-8BC3-00D60876EE71}" type="slidenum">
              <a:rPr lang="en-US" smtClean="0"/>
              <a:t>8</a:t>
            </a:fld>
            <a:endParaRPr lang="en-US"/>
          </a:p>
        </p:txBody>
      </p:sp>
    </p:spTree>
    <p:extLst>
      <p:ext uri="{BB962C8B-B14F-4D97-AF65-F5344CB8AC3E}">
        <p14:creationId xmlns:p14="http://schemas.microsoft.com/office/powerpoint/2010/main" val="3777617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D2835-718A-D9D8-A2A6-593055B696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E82250-3340-747E-36C9-A95176FABC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AFC4CB-5942-7BB2-6BA3-90A16C68EDA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EC5E5C-955A-D42B-88FC-2D81108D264D}"/>
              </a:ext>
            </a:extLst>
          </p:cNvPr>
          <p:cNvSpPr>
            <a:spLocks noGrp="1"/>
          </p:cNvSpPr>
          <p:nvPr>
            <p:ph type="sldNum" sz="quarter" idx="5"/>
          </p:nvPr>
        </p:nvSpPr>
        <p:spPr/>
        <p:txBody>
          <a:bodyPr/>
          <a:lstStyle/>
          <a:p>
            <a:fld id="{A97C6312-8C16-44A8-8BC3-00D60876EE71}" type="slidenum">
              <a:rPr lang="en-US" smtClean="0"/>
              <a:t>14</a:t>
            </a:fld>
            <a:endParaRPr lang="en-US"/>
          </a:p>
        </p:txBody>
      </p:sp>
    </p:spTree>
    <p:extLst>
      <p:ext uri="{BB962C8B-B14F-4D97-AF65-F5344CB8AC3E}">
        <p14:creationId xmlns:p14="http://schemas.microsoft.com/office/powerpoint/2010/main" val="1352944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E6D79-2E6C-934A-707C-22E9567475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B7A8B6-792A-80AC-BFD3-24BDFA3262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45E713-55AA-48B9-019C-8B255F77DDE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059D4AC-2D94-42AF-5F34-038324EAB818}"/>
              </a:ext>
            </a:extLst>
          </p:cNvPr>
          <p:cNvSpPr>
            <a:spLocks noGrp="1"/>
          </p:cNvSpPr>
          <p:nvPr>
            <p:ph type="sldNum" sz="quarter" idx="5"/>
          </p:nvPr>
        </p:nvSpPr>
        <p:spPr/>
        <p:txBody>
          <a:bodyPr/>
          <a:lstStyle/>
          <a:p>
            <a:fld id="{A97C6312-8C16-44A8-8BC3-00D60876EE71}" type="slidenum">
              <a:rPr lang="en-US" smtClean="0"/>
              <a:t>20</a:t>
            </a:fld>
            <a:endParaRPr lang="en-US"/>
          </a:p>
        </p:txBody>
      </p:sp>
    </p:spTree>
    <p:extLst>
      <p:ext uri="{BB962C8B-B14F-4D97-AF65-F5344CB8AC3E}">
        <p14:creationId xmlns:p14="http://schemas.microsoft.com/office/powerpoint/2010/main" val="1861637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4/14/2026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4/14/2026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4/14/2026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4/14/2026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4/14/2026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4/14/2026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4/14/2026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www.stevewyborney.com/" TargetMode="External"/><Relationship Id="rId2" Type="http://schemas.openxmlformats.org/officeDocument/2006/relationships/hyperlink" Target="https://youtube.com/playlist?list=PL9womXq-z7vAlNJT2PAjOXPAyyRPSZXSq&amp;si=z_IWa4MV9j-Q8Y8M"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stevewyborney.com/subscribe/"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2.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3.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1.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0A1FC-4BDD-6DAF-7160-DA849C30A55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A8938D8-6007-D8EC-C32B-52B9DCC8EE64}"/>
              </a:ext>
            </a:extLst>
          </p:cNvPr>
          <p:cNvSpPr/>
          <p:nvPr/>
        </p:nvSpPr>
        <p:spPr>
          <a:xfrm>
            <a:off x="0" y="0"/>
            <a:ext cx="9144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3F7F87D-8C1B-F2B8-5E81-3905F7B88FF3}"/>
              </a:ext>
            </a:extLst>
          </p:cNvPr>
          <p:cNvGrpSpPr/>
          <p:nvPr/>
        </p:nvGrpSpPr>
        <p:grpSpPr>
          <a:xfrm>
            <a:off x="2200939" y="4359351"/>
            <a:ext cx="4742121" cy="2092582"/>
            <a:chOff x="297712" y="1063256"/>
            <a:chExt cx="4742121" cy="2092582"/>
          </a:xfrm>
        </p:grpSpPr>
        <p:sp>
          <p:nvSpPr>
            <p:cNvPr id="11" name="Rectangle 10">
              <a:extLst>
                <a:ext uri="{FF2B5EF4-FFF2-40B4-BE49-F238E27FC236}">
                  <a16:creationId xmlns:a16="http://schemas.microsoft.com/office/drawing/2014/main" id="{EB9E618C-975C-67CD-6BA7-EDC1AD9339A9}"/>
                </a:ext>
              </a:extLst>
            </p:cNvPr>
            <p:cNvSpPr/>
            <p:nvPr/>
          </p:nvSpPr>
          <p:spPr>
            <a:xfrm>
              <a:off x="297712" y="1063256"/>
              <a:ext cx="4742121" cy="209258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hlinkClick r:id="rId2"/>
              <a:extLst>
                <a:ext uri="{FF2B5EF4-FFF2-40B4-BE49-F238E27FC236}">
                  <a16:creationId xmlns:a16="http://schemas.microsoft.com/office/drawing/2014/main" id="{B238F539-31B8-3568-1E96-97ACFE7FDCF2}"/>
                </a:ext>
              </a:extLst>
            </p:cNvPr>
            <p:cNvPicPr>
              <a:picLocks noChangeAspect="1"/>
            </p:cNvPicPr>
            <p:nvPr/>
          </p:nvPicPr>
          <p:blipFill>
            <a:blip r:embed="rId3"/>
            <a:stretch>
              <a:fillRect/>
            </a:stretch>
          </p:blipFill>
          <p:spPr>
            <a:xfrm>
              <a:off x="469013" y="1212112"/>
              <a:ext cx="1687033" cy="1265274"/>
            </a:xfrm>
            <a:prstGeom prst="rect">
              <a:avLst/>
            </a:prstGeom>
          </p:spPr>
        </p:pic>
        <p:pic>
          <p:nvPicPr>
            <p:cNvPr id="8" name="Picture 7">
              <a:hlinkClick r:id="rId2"/>
              <a:extLst>
                <a:ext uri="{FF2B5EF4-FFF2-40B4-BE49-F238E27FC236}">
                  <a16:creationId xmlns:a16="http://schemas.microsoft.com/office/drawing/2014/main" id="{76D5C3DC-7F40-7BFF-4971-D3F45C003B51}"/>
                </a:ext>
              </a:extLst>
            </p:cNvPr>
            <p:cNvPicPr>
              <a:picLocks noChangeAspect="1"/>
            </p:cNvPicPr>
            <p:nvPr/>
          </p:nvPicPr>
          <p:blipFill>
            <a:blip r:embed="rId4"/>
            <a:stretch>
              <a:fillRect/>
            </a:stretch>
          </p:blipFill>
          <p:spPr>
            <a:xfrm>
              <a:off x="2590801" y="1212112"/>
              <a:ext cx="2249376" cy="1265274"/>
            </a:xfrm>
            <a:prstGeom prst="rect">
              <a:avLst/>
            </a:prstGeom>
          </p:spPr>
        </p:pic>
      </p:grpSp>
      <p:sp>
        <p:nvSpPr>
          <p:cNvPr id="9" name="TextBox 8">
            <a:extLst>
              <a:ext uri="{FF2B5EF4-FFF2-40B4-BE49-F238E27FC236}">
                <a16:creationId xmlns:a16="http://schemas.microsoft.com/office/drawing/2014/main" id="{9271DE56-F6BB-E0F9-BB39-DCC190712B29}"/>
              </a:ext>
            </a:extLst>
          </p:cNvPr>
          <p:cNvSpPr txBox="1"/>
          <p:nvPr/>
        </p:nvSpPr>
        <p:spPr>
          <a:xfrm>
            <a:off x="1332411" y="406067"/>
            <a:ext cx="6479178" cy="646331"/>
          </a:xfrm>
          <a:prstGeom prst="rect">
            <a:avLst/>
          </a:prstGeom>
          <a:noFill/>
        </p:spPr>
        <p:txBody>
          <a:bodyPr wrap="square">
            <a:spAutoFit/>
          </a:bodyPr>
          <a:lstStyle/>
          <a:p>
            <a:pPr algn="ctr"/>
            <a:r>
              <a:rPr lang="en-US" sz="3600" b="1" dirty="0">
                <a:solidFill>
                  <a:schemeClr val="bg1"/>
                </a:solidFill>
              </a:rPr>
              <a:t>Two Resource Opportunities</a:t>
            </a:r>
          </a:p>
        </p:txBody>
      </p:sp>
      <p:grpSp>
        <p:nvGrpSpPr>
          <p:cNvPr id="16" name="Group 15">
            <a:extLst>
              <a:ext uri="{FF2B5EF4-FFF2-40B4-BE49-F238E27FC236}">
                <a16:creationId xmlns:a16="http://schemas.microsoft.com/office/drawing/2014/main" id="{917032D7-6E0E-E47A-8C8A-F9BB4079542B}"/>
              </a:ext>
            </a:extLst>
          </p:cNvPr>
          <p:cNvGrpSpPr/>
          <p:nvPr/>
        </p:nvGrpSpPr>
        <p:grpSpPr>
          <a:xfrm>
            <a:off x="2198379" y="1410789"/>
            <a:ext cx="4742121" cy="2425342"/>
            <a:chOff x="2198379" y="1113075"/>
            <a:chExt cx="4742121" cy="2425342"/>
          </a:xfrm>
        </p:grpSpPr>
        <p:sp>
          <p:nvSpPr>
            <p:cNvPr id="4" name="Rectangle 3">
              <a:extLst>
                <a:ext uri="{FF2B5EF4-FFF2-40B4-BE49-F238E27FC236}">
                  <a16:creationId xmlns:a16="http://schemas.microsoft.com/office/drawing/2014/main" id="{4CE6DA84-E88B-0E74-54E6-9B4B68B69590}"/>
                </a:ext>
              </a:extLst>
            </p:cNvPr>
            <p:cNvSpPr/>
            <p:nvPr/>
          </p:nvSpPr>
          <p:spPr>
            <a:xfrm>
              <a:off x="2198379" y="1113075"/>
              <a:ext cx="4742121" cy="242534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hlinkClick r:id="rId5"/>
              <a:extLst>
                <a:ext uri="{FF2B5EF4-FFF2-40B4-BE49-F238E27FC236}">
                  <a16:creationId xmlns:a16="http://schemas.microsoft.com/office/drawing/2014/main" id="{E5382C59-A999-175B-7194-0E1555D805AF}"/>
                </a:ext>
              </a:extLst>
            </p:cNvPr>
            <p:cNvPicPr>
              <a:picLocks noChangeAspect="1"/>
            </p:cNvPicPr>
            <p:nvPr/>
          </p:nvPicPr>
          <p:blipFill>
            <a:blip r:embed="rId6" cstate="print">
              <a:extLst>
                <a:ext uri="{28A0092B-C50C-407E-A947-70E740481C1C}">
                  <a14:useLocalDpi xmlns:a14="http://schemas.microsoft.com/office/drawing/2010/main" val="0"/>
                </a:ext>
              </a:extLst>
            </a:blip>
            <a:srcRect l="25601" t="29669" r="25518" b="23189"/>
            <a:stretch>
              <a:fillRect/>
            </a:stretch>
          </p:blipFill>
          <p:spPr>
            <a:xfrm>
              <a:off x="2857274" y="1271732"/>
              <a:ext cx="3299686" cy="1578696"/>
            </a:xfrm>
            <a:prstGeom prst="rect">
              <a:avLst/>
            </a:prstGeom>
          </p:spPr>
        </p:pic>
        <p:sp>
          <p:nvSpPr>
            <p:cNvPr id="13" name="TextBox 12">
              <a:extLst>
                <a:ext uri="{FF2B5EF4-FFF2-40B4-BE49-F238E27FC236}">
                  <a16:creationId xmlns:a16="http://schemas.microsoft.com/office/drawing/2014/main" id="{B3FE197D-B20F-28A5-06E1-9C484F5F8FE8}"/>
                </a:ext>
              </a:extLst>
            </p:cNvPr>
            <p:cNvSpPr txBox="1"/>
            <p:nvPr/>
          </p:nvSpPr>
          <p:spPr>
            <a:xfrm>
              <a:off x="2229705" y="2878089"/>
              <a:ext cx="4684590" cy="523220"/>
            </a:xfrm>
            <a:prstGeom prst="rect">
              <a:avLst/>
            </a:prstGeom>
            <a:noFill/>
          </p:spPr>
          <p:txBody>
            <a:bodyPr wrap="square">
              <a:spAutoFit/>
            </a:bodyPr>
            <a:lstStyle/>
            <a:p>
              <a:pPr algn="ctr"/>
              <a:r>
                <a:rPr lang="en-US" sz="1400" b="1" dirty="0"/>
                <a:t>Would you like to join the mailing list?</a:t>
              </a:r>
            </a:p>
            <a:p>
              <a:pPr algn="ctr"/>
              <a:r>
                <a:rPr lang="en-US" sz="1400" b="1" dirty="0">
                  <a:hlinkClick r:id="rId5"/>
                </a:rPr>
                <a:t>Subscribe to find out when new resources are posted.</a:t>
              </a:r>
              <a:endParaRPr lang="en-US" sz="1400" b="1" dirty="0"/>
            </a:p>
          </p:txBody>
        </p:sp>
      </p:grpSp>
      <p:sp>
        <p:nvSpPr>
          <p:cNvPr id="15" name="TextBox 14">
            <a:extLst>
              <a:ext uri="{FF2B5EF4-FFF2-40B4-BE49-F238E27FC236}">
                <a16:creationId xmlns:a16="http://schemas.microsoft.com/office/drawing/2014/main" id="{B153A2AD-370C-BB9F-DAF2-4BE3E7231B04}"/>
              </a:ext>
            </a:extLst>
          </p:cNvPr>
          <p:cNvSpPr txBox="1"/>
          <p:nvPr/>
        </p:nvSpPr>
        <p:spPr>
          <a:xfrm>
            <a:off x="2255910" y="5773481"/>
            <a:ext cx="4684590" cy="523220"/>
          </a:xfrm>
          <a:prstGeom prst="rect">
            <a:avLst/>
          </a:prstGeom>
          <a:noFill/>
        </p:spPr>
        <p:txBody>
          <a:bodyPr wrap="square">
            <a:spAutoFit/>
          </a:bodyPr>
          <a:lstStyle/>
          <a:p>
            <a:pPr algn="ctr"/>
            <a:r>
              <a:rPr lang="en-US" sz="1400" b="1" dirty="0"/>
              <a:t>Would you like to learn more about Esti-Mysteries?</a:t>
            </a:r>
          </a:p>
          <a:p>
            <a:pPr algn="ctr"/>
            <a:r>
              <a:rPr lang="en-US" sz="1400" b="1" dirty="0"/>
              <a:t>Visit </a:t>
            </a:r>
            <a:r>
              <a:rPr lang="en-US" sz="1400" b="1" dirty="0">
                <a:hlinkClick r:id="rId2"/>
              </a:rPr>
              <a:t>The Esti-Mystery Tips Playlist on YouTube</a:t>
            </a:r>
            <a:r>
              <a:rPr lang="en-US" sz="1400" b="1" dirty="0"/>
              <a:t>.</a:t>
            </a:r>
          </a:p>
        </p:txBody>
      </p:sp>
      <p:sp>
        <p:nvSpPr>
          <p:cNvPr id="3" name="TextBox 2">
            <a:extLst>
              <a:ext uri="{FF2B5EF4-FFF2-40B4-BE49-F238E27FC236}">
                <a16:creationId xmlns:a16="http://schemas.microsoft.com/office/drawing/2014/main" id="{D98613E3-B9AE-996D-08FB-E76B51CF8086}"/>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7"/>
              </a:rPr>
              <a:t>www.stevewyborney.com</a:t>
            </a:r>
            <a:endParaRPr lang="en-US" sz="1200" b="1" dirty="0">
              <a:solidFill>
                <a:schemeClr val="bg1"/>
              </a:solidFill>
            </a:endParaRPr>
          </a:p>
        </p:txBody>
      </p:sp>
      <p:sp>
        <p:nvSpPr>
          <p:cNvPr id="5" name="TextBox 4">
            <a:extLst>
              <a:ext uri="{FF2B5EF4-FFF2-40B4-BE49-F238E27FC236}">
                <a16:creationId xmlns:a16="http://schemas.microsoft.com/office/drawing/2014/main" id="{E6909D0B-74A9-1899-300C-910D685B785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75053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3FE133A-096B-2520-AA6A-0A2ECB64AB39}"/>
            </a:ext>
          </a:extLst>
        </p:cNvPr>
        <p:cNvGrpSpPr/>
        <p:nvPr/>
      </p:nvGrpSpPr>
      <p:grpSpPr>
        <a:xfrm>
          <a:off x="0" y="0"/>
          <a:ext cx="0" cy="0"/>
          <a:chOff x="0" y="0"/>
          <a:chExt cx="0" cy="0"/>
        </a:xfrm>
      </p:grpSpPr>
      <p:pic>
        <p:nvPicPr>
          <p:cNvPr id="3" name="Picture 2" descr="A glass vase filled with candy&#10;&#10;AI-generated content may be incorrect.">
            <a:extLst>
              <a:ext uri="{FF2B5EF4-FFF2-40B4-BE49-F238E27FC236}">
                <a16:creationId xmlns:a16="http://schemas.microsoft.com/office/drawing/2014/main" id="{D2FF1B27-F88A-0094-D620-C097D47B227A}"/>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53C32A09-6CE9-5F3F-DB82-AE70C2D92ED2}"/>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946C8AEB-F37A-997B-914E-986910CE5496}"/>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erasers are in the vase?</a:t>
            </a:r>
          </a:p>
        </p:txBody>
      </p:sp>
      <p:sp>
        <p:nvSpPr>
          <p:cNvPr id="13" name="Rectangle 12">
            <a:extLst>
              <a:ext uri="{FF2B5EF4-FFF2-40B4-BE49-F238E27FC236}">
                <a16:creationId xmlns:a16="http://schemas.microsoft.com/office/drawing/2014/main" id="{9E9C4F58-0773-1F96-8E93-1EB03C4A443F}"/>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F635ED62-5888-1797-F09D-AA480B62AD68}"/>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9C546894-F1E8-F9E2-B2F2-2F1C111E312C}"/>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43530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E320941-C9F5-2F0A-719A-FDA5C37722BB}"/>
            </a:ext>
          </a:extLst>
        </p:cNvPr>
        <p:cNvGrpSpPr/>
        <p:nvPr/>
      </p:nvGrpSpPr>
      <p:grpSpPr>
        <a:xfrm>
          <a:off x="0" y="0"/>
          <a:ext cx="0" cy="0"/>
          <a:chOff x="0" y="0"/>
          <a:chExt cx="0" cy="0"/>
        </a:xfrm>
      </p:grpSpPr>
      <p:pic>
        <p:nvPicPr>
          <p:cNvPr id="3" name="Picture 2" descr="A glass vase filled with candy&#10;&#10;AI-generated content may be incorrect.">
            <a:extLst>
              <a:ext uri="{FF2B5EF4-FFF2-40B4-BE49-F238E27FC236}">
                <a16:creationId xmlns:a16="http://schemas.microsoft.com/office/drawing/2014/main" id="{9925B1D8-05FA-054A-392E-0D907CDDC9F8}"/>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381000" y="-1"/>
            <a:ext cx="3974306" cy="5961459"/>
          </a:xfrm>
          <a:prstGeom prst="rect">
            <a:avLst/>
          </a:prstGeom>
        </p:spPr>
      </p:pic>
      <p:sp>
        <p:nvSpPr>
          <p:cNvPr id="17" name="Rectangle 16">
            <a:extLst>
              <a:ext uri="{FF2B5EF4-FFF2-40B4-BE49-F238E27FC236}">
                <a16:creationId xmlns:a16="http://schemas.microsoft.com/office/drawing/2014/main" id="{150D1DD3-6373-E141-AB9C-D0280721AFB4}"/>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2664D903-6B46-A713-F8F8-4AE3A8202EBA}"/>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3CD01617-30A4-455A-9220-0DD4F65EB3BA}"/>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80891EE4-7FE0-3BBA-F074-521B0DB8C4F8}"/>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DF7B6FD1-C89B-FA0E-2DC5-51877945AE9B}"/>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2AEDFA07-1456-B4ED-14EA-7A8DDE5DF905}"/>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an even number</a:t>
            </a:r>
          </a:p>
          <a:p>
            <a:pPr algn="ctr"/>
            <a:r>
              <a:rPr lang="en-US" b="1" dirty="0">
                <a:solidFill>
                  <a:schemeClr val="tx1"/>
                </a:solidFill>
              </a:rPr>
              <a:t>between 40 and 80.</a:t>
            </a:r>
          </a:p>
        </p:txBody>
      </p:sp>
      <p:sp>
        <p:nvSpPr>
          <p:cNvPr id="29" name="Rectangle 28">
            <a:extLst>
              <a:ext uri="{FF2B5EF4-FFF2-40B4-BE49-F238E27FC236}">
                <a16:creationId xmlns:a16="http://schemas.microsoft.com/office/drawing/2014/main" id="{64EA03DD-AFEA-631E-5D29-7ECCACEEB497}"/>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not a multiple of 6.</a:t>
            </a:r>
          </a:p>
          <a:p>
            <a:pPr algn="ctr"/>
            <a:r>
              <a:rPr lang="en-US" b="1" dirty="0">
                <a:solidFill>
                  <a:schemeClr val="tx1"/>
                </a:solidFill>
              </a:rPr>
              <a:t>Erase all the multiples of 6.</a:t>
            </a:r>
          </a:p>
        </p:txBody>
      </p:sp>
      <p:sp>
        <p:nvSpPr>
          <p:cNvPr id="30" name="Rectangle 29">
            <a:extLst>
              <a:ext uri="{FF2B5EF4-FFF2-40B4-BE49-F238E27FC236}">
                <a16:creationId xmlns:a16="http://schemas.microsoft.com/office/drawing/2014/main" id="{7F35A25E-A60B-3D69-E3D7-D9E63FF5D762}"/>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not a multiple of 7 </a:t>
            </a:r>
          </a:p>
          <a:p>
            <a:pPr algn="ctr"/>
            <a:r>
              <a:rPr lang="en-US" b="1" dirty="0">
                <a:solidFill>
                  <a:schemeClr val="tx1"/>
                </a:solidFill>
              </a:rPr>
              <a:t>or a multiple of 8.</a:t>
            </a:r>
          </a:p>
        </p:txBody>
      </p:sp>
      <p:sp>
        <p:nvSpPr>
          <p:cNvPr id="31" name="Rectangle 30">
            <a:extLst>
              <a:ext uri="{FF2B5EF4-FFF2-40B4-BE49-F238E27FC236}">
                <a16:creationId xmlns:a16="http://schemas.microsoft.com/office/drawing/2014/main" id="{2ABC1988-6716-ABFB-9DB8-32002F730A32}"/>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There are some remaining pairs of numbers that have a difference of 10.  Erase all those pairs.</a:t>
            </a:r>
          </a:p>
        </p:txBody>
      </p:sp>
      <p:sp>
        <p:nvSpPr>
          <p:cNvPr id="32" name="Rectangle 31">
            <a:extLst>
              <a:ext uri="{FF2B5EF4-FFF2-40B4-BE49-F238E27FC236}">
                <a16:creationId xmlns:a16="http://schemas.microsoft.com/office/drawing/2014/main" id="{864B9795-DAA0-BDAD-2BB9-CC961CDABBB0}"/>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does not include the digit 4.</a:t>
            </a:r>
          </a:p>
        </p:txBody>
      </p:sp>
      <p:sp>
        <p:nvSpPr>
          <p:cNvPr id="14" name="TextBox 13">
            <a:extLst>
              <a:ext uri="{FF2B5EF4-FFF2-40B4-BE49-F238E27FC236}">
                <a16:creationId xmlns:a16="http://schemas.microsoft.com/office/drawing/2014/main" id="{DC02BD7D-A9F4-1E9C-F384-6A338C528CAF}"/>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FA5EB71D-7B62-4054-8C2B-2C1E629DE838}"/>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8A60A486-B15F-6207-5CBB-8098FE00803F}"/>
              </a:ext>
            </a:extLst>
          </p:cNvPr>
          <p:cNvGraphicFramePr>
            <a:graphicFrameLocks noGrp="1"/>
          </p:cNvGraphicFramePr>
          <p:nvPr>
            <p:extLst>
              <p:ext uri="{D42A27DB-BD31-4B8C-83A1-F6EECF244321}">
                <p14:modId xmlns:p14="http://schemas.microsoft.com/office/powerpoint/2010/main" val="1749458700"/>
              </p:ext>
            </p:extLst>
          </p:nvPr>
        </p:nvGraphicFramePr>
        <p:xfrm>
          <a:off x="152400" y="55626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58334978"/>
                    </a:ext>
                  </a:extLst>
                </a:gridCol>
                <a:gridCol w="441960">
                  <a:extLst>
                    <a:ext uri="{9D8B030D-6E8A-4147-A177-3AD203B41FA5}">
                      <a16:colId xmlns:a16="http://schemas.microsoft.com/office/drawing/2014/main" val="3697491747"/>
                    </a:ext>
                  </a:extLst>
                </a:gridCol>
                <a:gridCol w="441960">
                  <a:extLst>
                    <a:ext uri="{9D8B030D-6E8A-4147-A177-3AD203B41FA5}">
                      <a16:colId xmlns:a16="http://schemas.microsoft.com/office/drawing/2014/main" val="4191273402"/>
                    </a:ext>
                  </a:extLst>
                </a:gridCol>
                <a:gridCol w="441960">
                  <a:extLst>
                    <a:ext uri="{9D8B030D-6E8A-4147-A177-3AD203B41FA5}">
                      <a16:colId xmlns:a16="http://schemas.microsoft.com/office/drawing/2014/main" val="2297397122"/>
                    </a:ext>
                  </a:extLst>
                </a:gridCol>
                <a:gridCol w="441960">
                  <a:extLst>
                    <a:ext uri="{9D8B030D-6E8A-4147-A177-3AD203B41FA5}">
                      <a16:colId xmlns:a16="http://schemas.microsoft.com/office/drawing/2014/main" val="3889918699"/>
                    </a:ext>
                  </a:extLst>
                </a:gridCol>
                <a:gridCol w="441960">
                  <a:extLst>
                    <a:ext uri="{9D8B030D-6E8A-4147-A177-3AD203B41FA5}">
                      <a16:colId xmlns:a16="http://schemas.microsoft.com/office/drawing/2014/main" val="2282217405"/>
                    </a:ext>
                  </a:extLst>
                </a:gridCol>
                <a:gridCol w="441960">
                  <a:extLst>
                    <a:ext uri="{9D8B030D-6E8A-4147-A177-3AD203B41FA5}">
                      <a16:colId xmlns:a16="http://schemas.microsoft.com/office/drawing/2014/main" val="266000538"/>
                    </a:ext>
                  </a:extLst>
                </a:gridCol>
                <a:gridCol w="441960">
                  <a:extLst>
                    <a:ext uri="{9D8B030D-6E8A-4147-A177-3AD203B41FA5}">
                      <a16:colId xmlns:a16="http://schemas.microsoft.com/office/drawing/2014/main" val="1880937616"/>
                    </a:ext>
                  </a:extLst>
                </a:gridCol>
                <a:gridCol w="441960">
                  <a:extLst>
                    <a:ext uri="{9D8B030D-6E8A-4147-A177-3AD203B41FA5}">
                      <a16:colId xmlns:a16="http://schemas.microsoft.com/office/drawing/2014/main" val="2293085231"/>
                    </a:ext>
                  </a:extLst>
                </a:gridCol>
                <a:gridCol w="441960">
                  <a:extLst>
                    <a:ext uri="{9D8B030D-6E8A-4147-A177-3AD203B41FA5}">
                      <a16:colId xmlns:a16="http://schemas.microsoft.com/office/drawing/2014/main" val="1957851791"/>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7619005"/>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5511928"/>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8492649"/>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5412411"/>
                  </a:ext>
                </a:extLst>
              </a:tr>
            </a:tbl>
          </a:graphicData>
        </a:graphic>
      </p:graphicFrame>
    </p:spTree>
    <p:extLst>
      <p:ext uri="{BB962C8B-B14F-4D97-AF65-F5344CB8AC3E}">
        <p14:creationId xmlns:p14="http://schemas.microsoft.com/office/powerpoint/2010/main" val="32061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ED61D2D-9E9D-B426-0243-FD8D3FBB068F}"/>
            </a:ext>
          </a:extLst>
        </p:cNvPr>
        <p:cNvGrpSpPr/>
        <p:nvPr/>
      </p:nvGrpSpPr>
      <p:grpSpPr>
        <a:xfrm>
          <a:off x="0" y="0"/>
          <a:ext cx="0" cy="0"/>
          <a:chOff x="0" y="0"/>
          <a:chExt cx="0" cy="0"/>
        </a:xfrm>
      </p:grpSpPr>
      <p:pic>
        <p:nvPicPr>
          <p:cNvPr id="2" name="Picture 1" descr="A glass vase filled with candy&#10;&#10;AI-generated content may be incorrect.">
            <a:extLst>
              <a:ext uri="{FF2B5EF4-FFF2-40B4-BE49-F238E27FC236}">
                <a16:creationId xmlns:a16="http://schemas.microsoft.com/office/drawing/2014/main" id="{520A07BF-4490-1E01-B95B-C340A184FA3E}"/>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798C7DD7-911E-943E-CA22-D08D1412C500}"/>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BF217902-12AA-8449-2965-1C3C9BC1A0A8}"/>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5269CF89-F829-A200-C56C-859B6BF57BDC}"/>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83257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738878F-74E7-0133-51EB-CE3AF1998F31}"/>
            </a:ext>
          </a:extLst>
        </p:cNvPr>
        <p:cNvGrpSpPr/>
        <p:nvPr/>
      </p:nvGrpSpPr>
      <p:grpSpPr>
        <a:xfrm>
          <a:off x="0" y="0"/>
          <a:ext cx="0" cy="0"/>
          <a:chOff x="0" y="0"/>
          <a:chExt cx="0" cy="0"/>
        </a:xfrm>
      </p:grpSpPr>
      <p:pic>
        <p:nvPicPr>
          <p:cNvPr id="3" name="Picture 2" descr="A glass vase filled with candy&#10;&#10;AI-generated content may be incorrect.">
            <a:extLst>
              <a:ext uri="{FF2B5EF4-FFF2-40B4-BE49-F238E27FC236}">
                <a16:creationId xmlns:a16="http://schemas.microsoft.com/office/drawing/2014/main" id="{E704F423-12A8-2844-F4A5-8544EEA9C9C2}"/>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096027BC-B5C2-877B-3E12-EF5B29A433EA}"/>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50 erasers</a:t>
            </a:r>
          </a:p>
        </p:txBody>
      </p:sp>
      <p:sp>
        <p:nvSpPr>
          <p:cNvPr id="17" name="Rectangle 16">
            <a:extLst>
              <a:ext uri="{FF2B5EF4-FFF2-40B4-BE49-F238E27FC236}">
                <a16:creationId xmlns:a16="http://schemas.microsoft.com/office/drawing/2014/main" id="{B1FD9D99-953C-6ABA-7DEB-5F6C93234D3E}"/>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B6843204-A82E-9B03-E975-B88B09E918D3}"/>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3349D605-7AA0-665E-09C2-FF23DE5BC11C}"/>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89DCF1FB-0461-DD1B-111A-7A60D3B25DC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32075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04BE6-4533-A46C-81EA-17BB5C6977F3}"/>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14AD9F50-E889-A168-553A-21D68A15AB64}"/>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54597F9C-CED4-9D04-35A4-41B2E664AC4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3CDA4A6D-2D02-0088-BE01-84AE50E8B385}"/>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087BD442-0A19-91A2-01E9-B67F75A727B7}"/>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E171385E-1F84-018D-4925-2E7A18FDBEE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41D05394-D34A-0369-D34E-FD23254F71FA}"/>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FBDBB597-3394-6213-852A-76262AB6503E}"/>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726E4223-757F-D46F-6B95-9510FFB7BF0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DD87E648-A7FA-2DC7-AA94-E519C23EA91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BA90A822-F57A-4D98-110F-5B88016D2119}"/>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9F1D2156-1565-705E-515C-10D7BF3F7D9F}"/>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26350EE6-E3D4-D37C-1A5F-53C8FEF2FB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BE0EA919-B9CE-B543-FB69-DD0F052D0C5D}"/>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4DFEB6C8-1D60-ACFE-DDE7-CB0343088FD5}"/>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162F1DB9-A968-3942-3EF4-30CFA996DE7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82015AF8-5733-E8BD-E373-2263B0EF6314}"/>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66C51CD7-A72B-CF6D-7983-2348D52F55D8}"/>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2033B7CE-C17D-554F-644F-65294881958B}"/>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87198F51-EC63-3D2C-3263-FE2D20F57576}"/>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23AC6F82-4199-2795-4A56-49B3EBEBD8B4}"/>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17C58C0-2FDE-8F11-5830-971178F97ACC}"/>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896DF6F1-4E4E-A8AD-5B80-0DECEBA938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6362572-0E14-3BCB-8007-260215E086DD}"/>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944DD651-54CE-AECD-3E0A-6B64C9C97717}"/>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7A44A6DA-8853-4A71-1930-3B82A6B5AAA0}"/>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35FC7EC1-DA29-5659-1E5E-4F8059BE0EF2}"/>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A3240EB3-74C2-2F10-9251-E6BE144ECA83}"/>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973101C4-6BC7-F50B-7E42-88DC9670B962}"/>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7B165B5B-1655-5E2B-9D31-DCE30F5CE9E9}"/>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509D03CE-BB65-59FD-CB31-9798793F4C5F}"/>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3FBA7843-0FF8-3FCD-D9D1-661DEDD03D4E}"/>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74E7387B-4E9C-E088-3645-5557C4CE1A62}"/>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286021A2-D9A5-94F3-5F22-4C0BCC9A1148}"/>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ED29FC69-9306-5991-4C25-ED1D42F4A1F3}"/>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29D31453-ACA6-2E94-6B30-78EA6D494942}"/>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4121FAEF-CD77-5428-570C-32472DC09656}"/>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0D0A0D4B-7E90-CD2F-DF58-6B9DA27BBF09}"/>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3D337D99-3581-5204-BD69-4825FDA3A8D9}"/>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3B39B19E-0BE1-8F04-6505-A570078DEA2F}"/>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44C3B36A-5AC3-4D9E-8EFC-30456058EA96}"/>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758B3576-2266-97C9-DAF5-834EB919C039}"/>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B33C16C6-1F0F-6073-8168-A66D213D8AA9}"/>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180D2B64-CC7A-2CF4-3B18-236C8ED588D8}"/>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518EA1DA-52C0-469E-A4D2-130C91947B81}"/>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6DE32EAA-E0E7-D4DA-92DF-4DA562D48FD0}"/>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897F8A2D-0970-6AB2-0F27-646418A0E9AC}"/>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B72FEAE3-7CD5-9521-1A20-F93C958F0E85}"/>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D683C139-A528-62AF-5927-806C8FB61C76}"/>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26379D27-A73A-7951-A6F1-BCEA29A34D44}"/>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8200B7FE-CEF5-A72B-EFB1-4EA7C7299979}"/>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5ADD4F53-546A-12B8-2F3B-1AD7CF423C19}"/>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6490DC79-68D1-CF68-F09C-5748953F7D13}"/>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E6410142-5F6F-2264-3789-D78A5A0DD8EE}"/>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C73D6C47-4B36-6337-80B0-DBC2CEC34AEA}"/>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1689861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8545AB9-D0F3-C73B-B041-1C46D5233CE3}"/>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3120A855-9D5D-5D7F-6A00-5D10E39007D8}"/>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“Erasing Numbers”</a:t>
            </a:r>
          </a:p>
        </p:txBody>
      </p:sp>
      <p:sp>
        <p:nvSpPr>
          <p:cNvPr id="4" name="Rectangle 3">
            <a:extLst>
              <a:ext uri="{FF2B5EF4-FFF2-40B4-BE49-F238E27FC236}">
                <a16:creationId xmlns:a16="http://schemas.microsoft.com/office/drawing/2014/main" id="{0B4B19DF-D66B-F46E-C72E-07FFBFB1EDBB}"/>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723CF32A-78A3-A2DB-E82A-C611811EB52B}"/>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DE53E12C-08DC-FA8F-79FA-68F38F8B8F81}"/>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39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B614CC4-BA4B-B843-C8C3-7FC1D9DA4231}"/>
            </a:ext>
          </a:extLst>
        </p:cNvPr>
        <p:cNvGrpSpPr/>
        <p:nvPr/>
      </p:nvGrpSpPr>
      <p:grpSpPr>
        <a:xfrm>
          <a:off x="0" y="0"/>
          <a:ext cx="0" cy="0"/>
          <a:chOff x="0" y="0"/>
          <a:chExt cx="0" cy="0"/>
        </a:xfrm>
      </p:grpSpPr>
      <p:pic>
        <p:nvPicPr>
          <p:cNvPr id="3" name="Picture 2" descr="A glass vase filled with candy&#10;&#10;AI-generated content may be incorrect.">
            <a:extLst>
              <a:ext uri="{FF2B5EF4-FFF2-40B4-BE49-F238E27FC236}">
                <a16:creationId xmlns:a16="http://schemas.microsoft.com/office/drawing/2014/main" id="{D1711099-DE36-8540-368D-04960728D91B}"/>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846C504D-E4EF-7A8D-EA73-8F9B9B5258FD}"/>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6A59EF32-852B-AB2A-902E-1FC710743FA9}"/>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erasers are in the vase?</a:t>
            </a:r>
          </a:p>
        </p:txBody>
      </p:sp>
      <p:sp>
        <p:nvSpPr>
          <p:cNvPr id="13" name="Rectangle 12">
            <a:extLst>
              <a:ext uri="{FF2B5EF4-FFF2-40B4-BE49-F238E27FC236}">
                <a16:creationId xmlns:a16="http://schemas.microsoft.com/office/drawing/2014/main" id="{35F14671-AD0A-E5D8-3744-8840E74AF62D}"/>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A58EC9E0-4276-B5DE-BACB-6A61150C1B26}"/>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DFBB476D-AEAA-DA47-AAEA-0B1A04D02575}"/>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31652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8AFB178-6178-1E4F-256D-165C146A981E}"/>
            </a:ext>
          </a:extLst>
        </p:cNvPr>
        <p:cNvGrpSpPr/>
        <p:nvPr/>
      </p:nvGrpSpPr>
      <p:grpSpPr>
        <a:xfrm>
          <a:off x="0" y="0"/>
          <a:ext cx="0" cy="0"/>
          <a:chOff x="0" y="0"/>
          <a:chExt cx="0" cy="0"/>
        </a:xfrm>
      </p:grpSpPr>
      <p:pic>
        <p:nvPicPr>
          <p:cNvPr id="3" name="Picture 2" descr="A glass vase filled with candy&#10;&#10;AI-generated content may be incorrect.">
            <a:extLst>
              <a:ext uri="{FF2B5EF4-FFF2-40B4-BE49-F238E27FC236}">
                <a16:creationId xmlns:a16="http://schemas.microsoft.com/office/drawing/2014/main" id="{8ADE7E0A-40C8-67D8-0D92-C9EE51BF3AF3}"/>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381000" y="-1"/>
            <a:ext cx="3974306" cy="5961459"/>
          </a:xfrm>
          <a:prstGeom prst="rect">
            <a:avLst/>
          </a:prstGeom>
        </p:spPr>
      </p:pic>
      <p:graphicFrame>
        <p:nvGraphicFramePr>
          <p:cNvPr id="2" name="Table 1">
            <a:extLst>
              <a:ext uri="{FF2B5EF4-FFF2-40B4-BE49-F238E27FC236}">
                <a16:creationId xmlns:a16="http://schemas.microsoft.com/office/drawing/2014/main" id="{28B71C70-B08C-ED27-92E9-26B1A1074273}"/>
              </a:ext>
            </a:extLst>
          </p:cNvPr>
          <p:cNvGraphicFramePr>
            <a:graphicFrameLocks noGrp="1"/>
          </p:cNvGraphicFramePr>
          <p:nvPr/>
        </p:nvGraphicFramePr>
        <p:xfrm>
          <a:off x="152400" y="55626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58334978"/>
                    </a:ext>
                  </a:extLst>
                </a:gridCol>
                <a:gridCol w="441960">
                  <a:extLst>
                    <a:ext uri="{9D8B030D-6E8A-4147-A177-3AD203B41FA5}">
                      <a16:colId xmlns:a16="http://schemas.microsoft.com/office/drawing/2014/main" val="3697491747"/>
                    </a:ext>
                  </a:extLst>
                </a:gridCol>
                <a:gridCol w="441960">
                  <a:extLst>
                    <a:ext uri="{9D8B030D-6E8A-4147-A177-3AD203B41FA5}">
                      <a16:colId xmlns:a16="http://schemas.microsoft.com/office/drawing/2014/main" val="4191273402"/>
                    </a:ext>
                  </a:extLst>
                </a:gridCol>
                <a:gridCol w="441960">
                  <a:extLst>
                    <a:ext uri="{9D8B030D-6E8A-4147-A177-3AD203B41FA5}">
                      <a16:colId xmlns:a16="http://schemas.microsoft.com/office/drawing/2014/main" val="2297397122"/>
                    </a:ext>
                  </a:extLst>
                </a:gridCol>
                <a:gridCol w="441960">
                  <a:extLst>
                    <a:ext uri="{9D8B030D-6E8A-4147-A177-3AD203B41FA5}">
                      <a16:colId xmlns:a16="http://schemas.microsoft.com/office/drawing/2014/main" val="3889918699"/>
                    </a:ext>
                  </a:extLst>
                </a:gridCol>
                <a:gridCol w="441960">
                  <a:extLst>
                    <a:ext uri="{9D8B030D-6E8A-4147-A177-3AD203B41FA5}">
                      <a16:colId xmlns:a16="http://schemas.microsoft.com/office/drawing/2014/main" val="2282217405"/>
                    </a:ext>
                  </a:extLst>
                </a:gridCol>
                <a:gridCol w="441960">
                  <a:extLst>
                    <a:ext uri="{9D8B030D-6E8A-4147-A177-3AD203B41FA5}">
                      <a16:colId xmlns:a16="http://schemas.microsoft.com/office/drawing/2014/main" val="266000538"/>
                    </a:ext>
                  </a:extLst>
                </a:gridCol>
                <a:gridCol w="441960">
                  <a:extLst>
                    <a:ext uri="{9D8B030D-6E8A-4147-A177-3AD203B41FA5}">
                      <a16:colId xmlns:a16="http://schemas.microsoft.com/office/drawing/2014/main" val="1880937616"/>
                    </a:ext>
                  </a:extLst>
                </a:gridCol>
                <a:gridCol w="441960">
                  <a:extLst>
                    <a:ext uri="{9D8B030D-6E8A-4147-A177-3AD203B41FA5}">
                      <a16:colId xmlns:a16="http://schemas.microsoft.com/office/drawing/2014/main" val="2293085231"/>
                    </a:ext>
                  </a:extLst>
                </a:gridCol>
                <a:gridCol w="441960">
                  <a:extLst>
                    <a:ext uri="{9D8B030D-6E8A-4147-A177-3AD203B41FA5}">
                      <a16:colId xmlns:a16="http://schemas.microsoft.com/office/drawing/2014/main" val="1957851791"/>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7619005"/>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5511928"/>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8492649"/>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5412411"/>
                  </a:ext>
                </a:extLst>
              </a:tr>
            </a:tbl>
          </a:graphicData>
        </a:graphic>
      </p:graphicFrame>
      <p:graphicFrame>
        <p:nvGraphicFramePr>
          <p:cNvPr id="7" name="Table 6">
            <a:extLst>
              <a:ext uri="{FF2B5EF4-FFF2-40B4-BE49-F238E27FC236}">
                <a16:creationId xmlns:a16="http://schemas.microsoft.com/office/drawing/2014/main" id="{BE6499FA-7B2F-A42B-8FDE-BDDE451FF911}"/>
              </a:ext>
            </a:extLst>
          </p:cNvPr>
          <p:cNvGraphicFramePr>
            <a:graphicFrameLocks noGrp="1"/>
          </p:cNvGraphicFramePr>
          <p:nvPr>
            <p:extLst>
              <p:ext uri="{D42A27DB-BD31-4B8C-83A1-F6EECF244321}">
                <p14:modId xmlns:p14="http://schemas.microsoft.com/office/powerpoint/2010/main" val="2544271914"/>
              </p:ext>
            </p:extLst>
          </p:nvPr>
        </p:nvGraphicFramePr>
        <p:xfrm>
          <a:off x="152400" y="55626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58334978"/>
                    </a:ext>
                  </a:extLst>
                </a:gridCol>
                <a:gridCol w="441960">
                  <a:extLst>
                    <a:ext uri="{9D8B030D-6E8A-4147-A177-3AD203B41FA5}">
                      <a16:colId xmlns:a16="http://schemas.microsoft.com/office/drawing/2014/main" val="3697491747"/>
                    </a:ext>
                  </a:extLst>
                </a:gridCol>
                <a:gridCol w="441960">
                  <a:extLst>
                    <a:ext uri="{9D8B030D-6E8A-4147-A177-3AD203B41FA5}">
                      <a16:colId xmlns:a16="http://schemas.microsoft.com/office/drawing/2014/main" val="4191273402"/>
                    </a:ext>
                  </a:extLst>
                </a:gridCol>
                <a:gridCol w="441960">
                  <a:extLst>
                    <a:ext uri="{9D8B030D-6E8A-4147-A177-3AD203B41FA5}">
                      <a16:colId xmlns:a16="http://schemas.microsoft.com/office/drawing/2014/main" val="2297397122"/>
                    </a:ext>
                  </a:extLst>
                </a:gridCol>
                <a:gridCol w="441960">
                  <a:extLst>
                    <a:ext uri="{9D8B030D-6E8A-4147-A177-3AD203B41FA5}">
                      <a16:colId xmlns:a16="http://schemas.microsoft.com/office/drawing/2014/main" val="3889918699"/>
                    </a:ext>
                  </a:extLst>
                </a:gridCol>
                <a:gridCol w="441960">
                  <a:extLst>
                    <a:ext uri="{9D8B030D-6E8A-4147-A177-3AD203B41FA5}">
                      <a16:colId xmlns:a16="http://schemas.microsoft.com/office/drawing/2014/main" val="2282217405"/>
                    </a:ext>
                  </a:extLst>
                </a:gridCol>
                <a:gridCol w="441960">
                  <a:extLst>
                    <a:ext uri="{9D8B030D-6E8A-4147-A177-3AD203B41FA5}">
                      <a16:colId xmlns:a16="http://schemas.microsoft.com/office/drawing/2014/main" val="266000538"/>
                    </a:ext>
                  </a:extLst>
                </a:gridCol>
                <a:gridCol w="441960">
                  <a:extLst>
                    <a:ext uri="{9D8B030D-6E8A-4147-A177-3AD203B41FA5}">
                      <a16:colId xmlns:a16="http://schemas.microsoft.com/office/drawing/2014/main" val="1880937616"/>
                    </a:ext>
                  </a:extLst>
                </a:gridCol>
                <a:gridCol w="441960">
                  <a:extLst>
                    <a:ext uri="{9D8B030D-6E8A-4147-A177-3AD203B41FA5}">
                      <a16:colId xmlns:a16="http://schemas.microsoft.com/office/drawing/2014/main" val="2293085231"/>
                    </a:ext>
                  </a:extLst>
                </a:gridCol>
                <a:gridCol w="441960">
                  <a:extLst>
                    <a:ext uri="{9D8B030D-6E8A-4147-A177-3AD203B41FA5}">
                      <a16:colId xmlns:a16="http://schemas.microsoft.com/office/drawing/2014/main" val="1957851791"/>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7619005"/>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5511928"/>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8492649"/>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275412411"/>
                  </a:ext>
                </a:extLst>
              </a:tr>
            </a:tbl>
          </a:graphicData>
        </a:graphic>
      </p:graphicFrame>
      <p:graphicFrame>
        <p:nvGraphicFramePr>
          <p:cNvPr id="8" name="Table 7">
            <a:extLst>
              <a:ext uri="{FF2B5EF4-FFF2-40B4-BE49-F238E27FC236}">
                <a16:creationId xmlns:a16="http://schemas.microsoft.com/office/drawing/2014/main" id="{58C30AAB-9A2B-DC9F-E0B1-BDD4B96B2159}"/>
              </a:ext>
            </a:extLst>
          </p:cNvPr>
          <p:cNvGraphicFramePr>
            <a:graphicFrameLocks noGrp="1"/>
          </p:cNvGraphicFramePr>
          <p:nvPr>
            <p:extLst>
              <p:ext uri="{D42A27DB-BD31-4B8C-83A1-F6EECF244321}">
                <p14:modId xmlns:p14="http://schemas.microsoft.com/office/powerpoint/2010/main" val="1471796952"/>
              </p:ext>
            </p:extLst>
          </p:nvPr>
        </p:nvGraphicFramePr>
        <p:xfrm>
          <a:off x="152400" y="55626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58334978"/>
                    </a:ext>
                  </a:extLst>
                </a:gridCol>
                <a:gridCol w="441960">
                  <a:extLst>
                    <a:ext uri="{9D8B030D-6E8A-4147-A177-3AD203B41FA5}">
                      <a16:colId xmlns:a16="http://schemas.microsoft.com/office/drawing/2014/main" val="3697491747"/>
                    </a:ext>
                  </a:extLst>
                </a:gridCol>
                <a:gridCol w="441960">
                  <a:extLst>
                    <a:ext uri="{9D8B030D-6E8A-4147-A177-3AD203B41FA5}">
                      <a16:colId xmlns:a16="http://schemas.microsoft.com/office/drawing/2014/main" val="4191273402"/>
                    </a:ext>
                  </a:extLst>
                </a:gridCol>
                <a:gridCol w="441960">
                  <a:extLst>
                    <a:ext uri="{9D8B030D-6E8A-4147-A177-3AD203B41FA5}">
                      <a16:colId xmlns:a16="http://schemas.microsoft.com/office/drawing/2014/main" val="2297397122"/>
                    </a:ext>
                  </a:extLst>
                </a:gridCol>
                <a:gridCol w="441960">
                  <a:extLst>
                    <a:ext uri="{9D8B030D-6E8A-4147-A177-3AD203B41FA5}">
                      <a16:colId xmlns:a16="http://schemas.microsoft.com/office/drawing/2014/main" val="3889918699"/>
                    </a:ext>
                  </a:extLst>
                </a:gridCol>
                <a:gridCol w="441960">
                  <a:extLst>
                    <a:ext uri="{9D8B030D-6E8A-4147-A177-3AD203B41FA5}">
                      <a16:colId xmlns:a16="http://schemas.microsoft.com/office/drawing/2014/main" val="2282217405"/>
                    </a:ext>
                  </a:extLst>
                </a:gridCol>
                <a:gridCol w="441960">
                  <a:extLst>
                    <a:ext uri="{9D8B030D-6E8A-4147-A177-3AD203B41FA5}">
                      <a16:colId xmlns:a16="http://schemas.microsoft.com/office/drawing/2014/main" val="266000538"/>
                    </a:ext>
                  </a:extLst>
                </a:gridCol>
                <a:gridCol w="441960">
                  <a:extLst>
                    <a:ext uri="{9D8B030D-6E8A-4147-A177-3AD203B41FA5}">
                      <a16:colId xmlns:a16="http://schemas.microsoft.com/office/drawing/2014/main" val="1880937616"/>
                    </a:ext>
                  </a:extLst>
                </a:gridCol>
                <a:gridCol w="441960">
                  <a:extLst>
                    <a:ext uri="{9D8B030D-6E8A-4147-A177-3AD203B41FA5}">
                      <a16:colId xmlns:a16="http://schemas.microsoft.com/office/drawing/2014/main" val="2293085231"/>
                    </a:ext>
                  </a:extLst>
                </a:gridCol>
                <a:gridCol w="441960">
                  <a:extLst>
                    <a:ext uri="{9D8B030D-6E8A-4147-A177-3AD203B41FA5}">
                      <a16:colId xmlns:a16="http://schemas.microsoft.com/office/drawing/2014/main" val="1957851791"/>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7619005"/>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35511928"/>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8492649"/>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275412411"/>
                  </a:ext>
                </a:extLst>
              </a:tr>
            </a:tbl>
          </a:graphicData>
        </a:graphic>
      </p:graphicFrame>
      <p:graphicFrame>
        <p:nvGraphicFramePr>
          <p:cNvPr id="9" name="Table 8">
            <a:extLst>
              <a:ext uri="{FF2B5EF4-FFF2-40B4-BE49-F238E27FC236}">
                <a16:creationId xmlns:a16="http://schemas.microsoft.com/office/drawing/2014/main" id="{E752CA9B-11F4-1F62-DD34-709CFD679055}"/>
              </a:ext>
            </a:extLst>
          </p:cNvPr>
          <p:cNvGraphicFramePr>
            <a:graphicFrameLocks noGrp="1"/>
          </p:cNvGraphicFramePr>
          <p:nvPr>
            <p:extLst>
              <p:ext uri="{D42A27DB-BD31-4B8C-83A1-F6EECF244321}">
                <p14:modId xmlns:p14="http://schemas.microsoft.com/office/powerpoint/2010/main" val="3788988790"/>
              </p:ext>
            </p:extLst>
          </p:nvPr>
        </p:nvGraphicFramePr>
        <p:xfrm>
          <a:off x="152400" y="55626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58334978"/>
                    </a:ext>
                  </a:extLst>
                </a:gridCol>
                <a:gridCol w="441960">
                  <a:extLst>
                    <a:ext uri="{9D8B030D-6E8A-4147-A177-3AD203B41FA5}">
                      <a16:colId xmlns:a16="http://schemas.microsoft.com/office/drawing/2014/main" val="3697491747"/>
                    </a:ext>
                  </a:extLst>
                </a:gridCol>
                <a:gridCol w="441960">
                  <a:extLst>
                    <a:ext uri="{9D8B030D-6E8A-4147-A177-3AD203B41FA5}">
                      <a16:colId xmlns:a16="http://schemas.microsoft.com/office/drawing/2014/main" val="4191273402"/>
                    </a:ext>
                  </a:extLst>
                </a:gridCol>
                <a:gridCol w="441960">
                  <a:extLst>
                    <a:ext uri="{9D8B030D-6E8A-4147-A177-3AD203B41FA5}">
                      <a16:colId xmlns:a16="http://schemas.microsoft.com/office/drawing/2014/main" val="2297397122"/>
                    </a:ext>
                  </a:extLst>
                </a:gridCol>
                <a:gridCol w="441960">
                  <a:extLst>
                    <a:ext uri="{9D8B030D-6E8A-4147-A177-3AD203B41FA5}">
                      <a16:colId xmlns:a16="http://schemas.microsoft.com/office/drawing/2014/main" val="3889918699"/>
                    </a:ext>
                  </a:extLst>
                </a:gridCol>
                <a:gridCol w="441960">
                  <a:extLst>
                    <a:ext uri="{9D8B030D-6E8A-4147-A177-3AD203B41FA5}">
                      <a16:colId xmlns:a16="http://schemas.microsoft.com/office/drawing/2014/main" val="2282217405"/>
                    </a:ext>
                  </a:extLst>
                </a:gridCol>
                <a:gridCol w="441960">
                  <a:extLst>
                    <a:ext uri="{9D8B030D-6E8A-4147-A177-3AD203B41FA5}">
                      <a16:colId xmlns:a16="http://schemas.microsoft.com/office/drawing/2014/main" val="266000538"/>
                    </a:ext>
                  </a:extLst>
                </a:gridCol>
                <a:gridCol w="441960">
                  <a:extLst>
                    <a:ext uri="{9D8B030D-6E8A-4147-A177-3AD203B41FA5}">
                      <a16:colId xmlns:a16="http://schemas.microsoft.com/office/drawing/2014/main" val="1880937616"/>
                    </a:ext>
                  </a:extLst>
                </a:gridCol>
                <a:gridCol w="441960">
                  <a:extLst>
                    <a:ext uri="{9D8B030D-6E8A-4147-A177-3AD203B41FA5}">
                      <a16:colId xmlns:a16="http://schemas.microsoft.com/office/drawing/2014/main" val="2293085231"/>
                    </a:ext>
                  </a:extLst>
                </a:gridCol>
                <a:gridCol w="441960">
                  <a:extLst>
                    <a:ext uri="{9D8B030D-6E8A-4147-A177-3AD203B41FA5}">
                      <a16:colId xmlns:a16="http://schemas.microsoft.com/office/drawing/2014/main" val="1957851791"/>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7619005"/>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35511928"/>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028492649"/>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275412411"/>
                  </a:ext>
                </a:extLst>
              </a:tr>
            </a:tbl>
          </a:graphicData>
        </a:graphic>
      </p:graphicFrame>
      <p:sp>
        <p:nvSpPr>
          <p:cNvPr id="17" name="Rectangle 16">
            <a:extLst>
              <a:ext uri="{FF2B5EF4-FFF2-40B4-BE49-F238E27FC236}">
                <a16:creationId xmlns:a16="http://schemas.microsoft.com/office/drawing/2014/main" id="{AAA6B4E2-0C86-CE56-9604-2D3D4925F3B4}"/>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5C8BDFA7-7C77-067D-E338-A6D225EC8649}"/>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22C6C479-BA3C-58D5-A6C1-79F9FA1E4D69}"/>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8236B5E5-0337-0224-DA6D-2C3F958BEB51}"/>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FF590896-2D98-D350-9C79-8C7FEAAA0A7F}"/>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FB71DE70-C91C-7B67-7B7F-57797D4D84AF}"/>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an even number</a:t>
            </a:r>
          </a:p>
          <a:p>
            <a:pPr algn="ctr"/>
            <a:r>
              <a:rPr lang="en-US" b="1" dirty="0">
                <a:solidFill>
                  <a:schemeClr val="tx1"/>
                </a:solidFill>
              </a:rPr>
              <a:t>between 40 and 80.</a:t>
            </a:r>
          </a:p>
        </p:txBody>
      </p:sp>
      <p:sp>
        <p:nvSpPr>
          <p:cNvPr id="29" name="Rectangle 28">
            <a:extLst>
              <a:ext uri="{FF2B5EF4-FFF2-40B4-BE49-F238E27FC236}">
                <a16:creationId xmlns:a16="http://schemas.microsoft.com/office/drawing/2014/main" id="{EFF4F1E6-CE7D-229E-6694-6B2D9826E13F}"/>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not a multiple of 6.</a:t>
            </a:r>
          </a:p>
          <a:p>
            <a:pPr algn="ctr"/>
            <a:r>
              <a:rPr lang="en-US" b="1" dirty="0">
                <a:solidFill>
                  <a:schemeClr val="tx1"/>
                </a:solidFill>
              </a:rPr>
              <a:t>Erase all the multiples of 6.</a:t>
            </a:r>
          </a:p>
        </p:txBody>
      </p:sp>
      <p:sp>
        <p:nvSpPr>
          <p:cNvPr id="30" name="Rectangle 29">
            <a:extLst>
              <a:ext uri="{FF2B5EF4-FFF2-40B4-BE49-F238E27FC236}">
                <a16:creationId xmlns:a16="http://schemas.microsoft.com/office/drawing/2014/main" id="{87D805ED-8704-4149-3C8E-6A36B9AC1EE9}"/>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not a multiple of 7 </a:t>
            </a:r>
          </a:p>
          <a:p>
            <a:pPr algn="ctr"/>
            <a:r>
              <a:rPr lang="en-US" b="1" dirty="0">
                <a:solidFill>
                  <a:schemeClr val="tx1"/>
                </a:solidFill>
              </a:rPr>
              <a:t>or a multiple of 8.</a:t>
            </a:r>
          </a:p>
        </p:txBody>
      </p:sp>
      <p:sp>
        <p:nvSpPr>
          <p:cNvPr id="31" name="Rectangle 30">
            <a:extLst>
              <a:ext uri="{FF2B5EF4-FFF2-40B4-BE49-F238E27FC236}">
                <a16:creationId xmlns:a16="http://schemas.microsoft.com/office/drawing/2014/main" id="{1FB2CBB1-5F37-E7C0-FA81-06E49D92B077}"/>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There are some remaining pairs of numbers that have a difference of 10.  Erase all those pairs.</a:t>
            </a:r>
          </a:p>
        </p:txBody>
      </p:sp>
      <p:sp>
        <p:nvSpPr>
          <p:cNvPr id="32" name="Rectangle 31">
            <a:extLst>
              <a:ext uri="{FF2B5EF4-FFF2-40B4-BE49-F238E27FC236}">
                <a16:creationId xmlns:a16="http://schemas.microsoft.com/office/drawing/2014/main" id="{FEDEA850-9AE1-525B-2D13-834656CA3CFD}"/>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does not include the digit 4.</a:t>
            </a:r>
          </a:p>
        </p:txBody>
      </p:sp>
      <p:sp>
        <p:nvSpPr>
          <p:cNvPr id="14" name="TextBox 13">
            <a:extLst>
              <a:ext uri="{FF2B5EF4-FFF2-40B4-BE49-F238E27FC236}">
                <a16:creationId xmlns:a16="http://schemas.microsoft.com/office/drawing/2014/main" id="{64A04082-FC66-5745-B965-DBD99A29862F}"/>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5054E057-2F0F-D48B-7417-03E2F8243E30}"/>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10" name="Table 9">
            <a:extLst>
              <a:ext uri="{FF2B5EF4-FFF2-40B4-BE49-F238E27FC236}">
                <a16:creationId xmlns:a16="http://schemas.microsoft.com/office/drawing/2014/main" id="{4F721561-DDC4-33EA-32EC-880347E138C0}"/>
              </a:ext>
            </a:extLst>
          </p:cNvPr>
          <p:cNvGraphicFramePr>
            <a:graphicFrameLocks noGrp="1"/>
          </p:cNvGraphicFramePr>
          <p:nvPr>
            <p:extLst>
              <p:ext uri="{D42A27DB-BD31-4B8C-83A1-F6EECF244321}">
                <p14:modId xmlns:p14="http://schemas.microsoft.com/office/powerpoint/2010/main" val="4238565191"/>
              </p:ext>
            </p:extLst>
          </p:nvPr>
        </p:nvGraphicFramePr>
        <p:xfrm>
          <a:off x="152400" y="55626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58334978"/>
                    </a:ext>
                  </a:extLst>
                </a:gridCol>
                <a:gridCol w="441960">
                  <a:extLst>
                    <a:ext uri="{9D8B030D-6E8A-4147-A177-3AD203B41FA5}">
                      <a16:colId xmlns:a16="http://schemas.microsoft.com/office/drawing/2014/main" val="3697491747"/>
                    </a:ext>
                  </a:extLst>
                </a:gridCol>
                <a:gridCol w="441960">
                  <a:extLst>
                    <a:ext uri="{9D8B030D-6E8A-4147-A177-3AD203B41FA5}">
                      <a16:colId xmlns:a16="http://schemas.microsoft.com/office/drawing/2014/main" val="4191273402"/>
                    </a:ext>
                  </a:extLst>
                </a:gridCol>
                <a:gridCol w="441960">
                  <a:extLst>
                    <a:ext uri="{9D8B030D-6E8A-4147-A177-3AD203B41FA5}">
                      <a16:colId xmlns:a16="http://schemas.microsoft.com/office/drawing/2014/main" val="2297397122"/>
                    </a:ext>
                  </a:extLst>
                </a:gridCol>
                <a:gridCol w="441960">
                  <a:extLst>
                    <a:ext uri="{9D8B030D-6E8A-4147-A177-3AD203B41FA5}">
                      <a16:colId xmlns:a16="http://schemas.microsoft.com/office/drawing/2014/main" val="3889918699"/>
                    </a:ext>
                  </a:extLst>
                </a:gridCol>
                <a:gridCol w="441960">
                  <a:extLst>
                    <a:ext uri="{9D8B030D-6E8A-4147-A177-3AD203B41FA5}">
                      <a16:colId xmlns:a16="http://schemas.microsoft.com/office/drawing/2014/main" val="2282217405"/>
                    </a:ext>
                  </a:extLst>
                </a:gridCol>
                <a:gridCol w="441960">
                  <a:extLst>
                    <a:ext uri="{9D8B030D-6E8A-4147-A177-3AD203B41FA5}">
                      <a16:colId xmlns:a16="http://schemas.microsoft.com/office/drawing/2014/main" val="266000538"/>
                    </a:ext>
                  </a:extLst>
                </a:gridCol>
                <a:gridCol w="441960">
                  <a:extLst>
                    <a:ext uri="{9D8B030D-6E8A-4147-A177-3AD203B41FA5}">
                      <a16:colId xmlns:a16="http://schemas.microsoft.com/office/drawing/2014/main" val="1880937616"/>
                    </a:ext>
                  </a:extLst>
                </a:gridCol>
                <a:gridCol w="441960">
                  <a:extLst>
                    <a:ext uri="{9D8B030D-6E8A-4147-A177-3AD203B41FA5}">
                      <a16:colId xmlns:a16="http://schemas.microsoft.com/office/drawing/2014/main" val="2293085231"/>
                    </a:ext>
                  </a:extLst>
                </a:gridCol>
                <a:gridCol w="441960">
                  <a:extLst>
                    <a:ext uri="{9D8B030D-6E8A-4147-A177-3AD203B41FA5}">
                      <a16:colId xmlns:a16="http://schemas.microsoft.com/office/drawing/2014/main" val="1957851791"/>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7619005"/>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35511928"/>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028492649"/>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275412411"/>
                  </a:ext>
                </a:extLst>
              </a:tr>
            </a:tbl>
          </a:graphicData>
        </a:graphic>
      </p:graphicFrame>
      <p:graphicFrame>
        <p:nvGraphicFramePr>
          <p:cNvPr id="11" name="Table 10">
            <a:extLst>
              <a:ext uri="{FF2B5EF4-FFF2-40B4-BE49-F238E27FC236}">
                <a16:creationId xmlns:a16="http://schemas.microsoft.com/office/drawing/2014/main" id="{13A2C473-4918-BF72-E83E-D942E727D270}"/>
              </a:ext>
            </a:extLst>
          </p:cNvPr>
          <p:cNvGraphicFramePr>
            <a:graphicFrameLocks noGrp="1"/>
          </p:cNvGraphicFramePr>
          <p:nvPr>
            <p:extLst>
              <p:ext uri="{D42A27DB-BD31-4B8C-83A1-F6EECF244321}">
                <p14:modId xmlns:p14="http://schemas.microsoft.com/office/powerpoint/2010/main" val="401284386"/>
              </p:ext>
            </p:extLst>
          </p:nvPr>
        </p:nvGraphicFramePr>
        <p:xfrm>
          <a:off x="152400" y="55626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58334978"/>
                    </a:ext>
                  </a:extLst>
                </a:gridCol>
                <a:gridCol w="441960">
                  <a:extLst>
                    <a:ext uri="{9D8B030D-6E8A-4147-A177-3AD203B41FA5}">
                      <a16:colId xmlns:a16="http://schemas.microsoft.com/office/drawing/2014/main" val="3697491747"/>
                    </a:ext>
                  </a:extLst>
                </a:gridCol>
                <a:gridCol w="441960">
                  <a:extLst>
                    <a:ext uri="{9D8B030D-6E8A-4147-A177-3AD203B41FA5}">
                      <a16:colId xmlns:a16="http://schemas.microsoft.com/office/drawing/2014/main" val="4191273402"/>
                    </a:ext>
                  </a:extLst>
                </a:gridCol>
                <a:gridCol w="441960">
                  <a:extLst>
                    <a:ext uri="{9D8B030D-6E8A-4147-A177-3AD203B41FA5}">
                      <a16:colId xmlns:a16="http://schemas.microsoft.com/office/drawing/2014/main" val="2297397122"/>
                    </a:ext>
                  </a:extLst>
                </a:gridCol>
                <a:gridCol w="441960">
                  <a:extLst>
                    <a:ext uri="{9D8B030D-6E8A-4147-A177-3AD203B41FA5}">
                      <a16:colId xmlns:a16="http://schemas.microsoft.com/office/drawing/2014/main" val="3889918699"/>
                    </a:ext>
                  </a:extLst>
                </a:gridCol>
                <a:gridCol w="441960">
                  <a:extLst>
                    <a:ext uri="{9D8B030D-6E8A-4147-A177-3AD203B41FA5}">
                      <a16:colId xmlns:a16="http://schemas.microsoft.com/office/drawing/2014/main" val="2282217405"/>
                    </a:ext>
                  </a:extLst>
                </a:gridCol>
                <a:gridCol w="441960">
                  <a:extLst>
                    <a:ext uri="{9D8B030D-6E8A-4147-A177-3AD203B41FA5}">
                      <a16:colId xmlns:a16="http://schemas.microsoft.com/office/drawing/2014/main" val="266000538"/>
                    </a:ext>
                  </a:extLst>
                </a:gridCol>
                <a:gridCol w="441960">
                  <a:extLst>
                    <a:ext uri="{9D8B030D-6E8A-4147-A177-3AD203B41FA5}">
                      <a16:colId xmlns:a16="http://schemas.microsoft.com/office/drawing/2014/main" val="1880937616"/>
                    </a:ext>
                  </a:extLst>
                </a:gridCol>
                <a:gridCol w="441960">
                  <a:extLst>
                    <a:ext uri="{9D8B030D-6E8A-4147-A177-3AD203B41FA5}">
                      <a16:colId xmlns:a16="http://schemas.microsoft.com/office/drawing/2014/main" val="2293085231"/>
                    </a:ext>
                  </a:extLst>
                </a:gridCol>
                <a:gridCol w="441960">
                  <a:extLst>
                    <a:ext uri="{9D8B030D-6E8A-4147-A177-3AD203B41FA5}">
                      <a16:colId xmlns:a16="http://schemas.microsoft.com/office/drawing/2014/main" val="1957851791"/>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7619005"/>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35511928"/>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028492649"/>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275412411"/>
                  </a:ext>
                </a:extLst>
              </a:tr>
            </a:tbl>
          </a:graphicData>
        </a:graphic>
      </p:graphicFrame>
    </p:spTree>
    <p:extLst>
      <p:ext uri="{BB962C8B-B14F-4D97-AF65-F5344CB8AC3E}">
        <p14:creationId xmlns:p14="http://schemas.microsoft.com/office/powerpoint/2010/main" val="392431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500"/>
                                        <p:tgtEl>
                                          <p:spTgt spid="10"/>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E48085A-3C80-E0EB-39E3-C642DBDCD5C3}"/>
            </a:ext>
          </a:extLst>
        </p:cNvPr>
        <p:cNvGrpSpPr/>
        <p:nvPr/>
      </p:nvGrpSpPr>
      <p:grpSpPr>
        <a:xfrm>
          <a:off x="0" y="0"/>
          <a:ext cx="0" cy="0"/>
          <a:chOff x="0" y="0"/>
          <a:chExt cx="0" cy="0"/>
        </a:xfrm>
      </p:grpSpPr>
      <p:pic>
        <p:nvPicPr>
          <p:cNvPr id="2" name="Picture 1" descr="A glass vase filled with candy&#10;&#10;AI-generated content may be incorrect.">
            <a:extLst>
              <a:ext uri="{FF2B5EF4-FFF2-40B4-BE49-F238E27FC236}">
                <a16:creationId xmlns:a16="http://schemas.microsoft.com/office/drawing/2014/main" id="{931B1104-72BB-BE2C-B007-B46CFABA54E9}"/>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D3A17210-1241-A67A-ABE8-2B45B786721C}"/>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05A3CD11-DA1B-85B3-C358-E4F83CD3F3EC}"/>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3A8481AB-71B6-25AD-8222-423E903D225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57845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0A0AC32-F03A-9B73-9611-0DA1244EFE7D}"/>
            </a:ext>
          </a:extLst>
        </p:cNvPr>
        <p:cNvGrpSpPr/>
        <p:nvPr/>
      </p:nvGrpSpPr>
      <p:grpSpPr>
        <a:xfrm>
          <a:off x="0" y="0"/>
          <a:ext cx="0" cy="0"/>
          <a:chOff x="0" y="0"/>
          <a:chExt cx="0" cy="0"/>
        </a:xfrm>
      </p:grpSpPr>
      <p:pic>
        <p:nvPicPr>
          <p:cNvPr id="3" name="Picture 2" descr="A glass vase filled with candy&#10;&#10;AI-generated content may be incorrect.">
            <a:extLst>
              <a:ext uri="{FF2B5EF4-FFF2-40B4-BE49-F238E27FC236}">
                <a16:creationId xmlns:a16="http://schemas.microsoft.com/office/drawing/2014/main" id="{326D9C0C-2573-AD15-398E-542143F0B6FE}"/>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71146D29-216C-CADE-1FF0-43D022FAE849}"/>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50 erasers</a:t>
            </a:r>
          </a:p>
        </p:txBody>
      </p:sp>
      <p:sp>
        <p:nvSpPr>
          <p:cNvPr id="17" name="Rectangle 16">
            <a:extLst>
              <a:ext uri="{FF2B5EF4-FFF2-40B4-BE49-F238E27FC236}">
                <a16:creationId xmlns:a16="http://schemas.microsoft.com/office/drawing/2014/main" id="{383B939E-1419-61C6-B9A3-5E87A8FE42D9}"/>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C377EED7-9A0D-467E-4031-DD5E99C4ED68}"/>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F3486601-447A-224F-F4FB-168913F7EC2A}"/>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8C2FC68D-8549-09C5-862A-C6433A46AF33}"/>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048303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3-8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9-14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15-20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Tree>
    <p:extLst>
      <p:ext uri="{BB962C8B-B14F-4D97-AF65-F5344CB8AC3E}">
        <p14:creationId xmlns:p14="http://schemas.microsoft.com/office/powerpoint/2010/main" val="3563450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6A8C1-7585-7785-F2FA-D1F5AD9AB632}"/>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37701066-0090-DA41-6659-CBB4F0F52338}"/>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76BDD54A-2277-C2E9-3D00-6D378F53E8F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B5D53FD7-0B0B-5A57-5586-5F391F886590}"/>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42D7192D-B9AE-E735-FEC1-97081F44F63A}"/>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BBA6C4D7-9856-DA53-B028-782AEFD6AA6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BB20446E-52AB-9943-A512-5DF69C71B5E8}"/>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5A243456-07EA-D47C-D29C-97DD5FDD809C}"/>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22917D32-9349-1ABB-DAEC-6F029F01B9A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69A59774-D104-EB4A-00FD-E099A9E634A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C930A75F-A46C-68E1-34D6-4E512A518597}"/>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9778B0E2-2B09-93B3-5123-C1AA45FB9BA8}"/>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C26EBF0E-C2A3-4206-263F-82FB19D36464}"/>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62B61C43-2730-8620-5EE8-6421C7BD5D9A}"/>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BA2F9A0F-A79B-5E77-5F0C-C8CEDC57A1C2}"/>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38B38BD9-5FEC-A44F-7794-A1D58C7C7E8F}"/>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9250802D-D928-D2D6-9ECB-5DC28BAAC34F}"/>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BEA43194-78F5-F692-7852-E27BE5156AFC}"/>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3D6F5DB0-EEBB-D33C-91D4-A2F19809911F}"/>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88A6E9CB-C83B-D880-4AD1-6B56CA7A8F25}"/>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A64BFF3D-971E-30B1-8EE3-4AD1FB9CEE70}"/>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4A46D5-71F2-22EA-2A86-1CB9830EBD6C}"/>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6AA4E346-A174-165E-4D2E-0BED6A8EBCEE}"/>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FBDF60B-8498-5C0E-3370-CE0A2C264E74}"/>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F33857A1-C3A6-ADDA-5DA3-2AD4F543ECDB}"/>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993E84E6-B8EC-3565-3724-A472BBDDD49F}"/>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11BECB27-1392-EE9F-24CD-96408D8BEE53}"/>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8238C06D-38DE-795C-431C-C4E5EFBAB142}"/>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CF8794CE-E13E-3F72-885F-4551B181FE95}"/>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A34EBFE0-17D0-D715-274C-3324EF359DC0}"/>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56B0D824-8F4B-21E1-BB21-B6392F30865C}"/>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6F66333A-3F96-808B-AF76-3BBDF16D71A8}"/>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62817109-3DD1-7267-AB89-025424B9A306}"/>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9BE39633-B124-78D0-A7A0-CDD664A9B34D}"/>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A093A3DE-7922-FB55-E1A4-3E928C2695DE}"/>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FC7F88C3-3DA8-FC0A-460B-2193D6249522}"/>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3230D3F3-23DA-E870-E130-1AFA9E27E294}"/>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F79B8D0-BF6C-8741-465F-B6E3520DC8BC}"/>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3E66881F-82CD-C28C-D45E-474BB5236EB7}"/>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ACD89B1C-E567-24F3-F5F6-168F74A84C9B}"/>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468B1BB1-4A3E-1F89-AA32-C5B57AE909D3}"/>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DE9147E3-F67C-9085-AC27-E18174DBFB64}"/>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69F87E96-93A0-C37C-9F3A-F274E9150AC3}"/>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240EB99E-8AC9-DE39-98DB-3824073475C1}"/>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CF03DEF2-A3FB-C81C-65D0-379CB3D86F7E}"/>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E8704461-F366-FAF7-1923-5341EDA660DC}"/>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FEE0D5CA-6BE7-09C5-58BF-44D39C05A1E5}"/>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C349BB78-D659-FF7B-AC45-35101B2A6FA5}"/>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DD02597A-4D5D-56CF-7F63-87A4CD2082E8}"/>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4F2433FA-2850-F4E6-4602-9EB907D479E0}"/>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95FD73B4-DBCE-4C2E-54B3-E33926BEF50F}"/>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1C996A79-19BD-C4A0-959E-20F454E3396D}"/>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10638140-DA76-CC78-B2C7-358E6F064ACA}"/>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C92A7558-520E-0022-D00E-AC9EFFB740BC}"/>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1283B336-8EA6-67D8-0E4B-6B1622B3A507}"/>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1266418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“Erasing Numbers”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glass vase filled with candy&#10;&#10;AI-generated content may be incorrect.">
            <a:extLst>
              <a:ext uri="{FF2B5EF4-FFF2-40B4-BE49-F238E27FC236}">
                <a16:creationId xmlns:a16="http://schemas.microsoft.com/office/drawing/2014/main" id="{4A9D6DBA-54BF-04C7-FE2D-405E014C8C4C}"/>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erasers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glass vase filled with candy&#10;&#10;AI-generated content may be incorrect.">
            <a:extLst>
              <a:ext uri="{FF2B5EF4-FFF2-40B4-BE49-F238E27FC236}">
                <a16:creationId xmlns:a16="http://schemas.microsoft.com/office/drawing/2014/main" id="{4081AB26-C3BE-5A72-0D76-FA1DE5288E1A}"/>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an even number</a:t>
            </a:r>
          </a:p>
          <a:p>
            <a:pPr algn="ctr"/>
            <a:r>
              <a:rPr lang="en-US" b="1" dirty="0">
                <a:solidFill>
                  <a:schemeClr val="tx1"/>
                </a:solidFill>
              </a:rPr>
              <a:t>between 40 and 80.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not a multiple of 6.</a:t>
            </a:r>
          </a:p>
          <a:p>
            <a:pPr algn="ctr"/>
            <a:r>
              <a:rPr lang="en-US" b="1" dirty="0">
                <a:solidFill>
                  <a:schemeClr val="tx1"/>
                </a:solidFill>
              </a:rPr>
              <a:t>Erase all the multiples of 6.</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not a multiple of 7 </a:t>
            </a:r>
          </a:p>
          <a:p>
            <a:pPr algn="ctr"/>
            <a:r>
              <a:rPr lang="en-US" b="1" dirty="0">
                <a:solidFill>
                  <a:schemeClr val="tx1"/>
                </a:solidFill>
              </a:rPr>
              <a:t>or a multiple of 8.</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There are some remaining pairs of numbers that have a difference of 10.  Erase all those pairs.</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does not include the digit 4.</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A glass vase filled with candy&#10;&#10;AI-generated content may be incorrect.">
            <a:extLst>
              <a:ext uri="{FF2B5EF4-FFF2-40B4-BE49-F238E27FC236}">
                <a16:creationId xmlns:a16="http://schemas.microsoft.com/office/drawing/2014/main" id="{A84B2FED-F65A-B3B9-2490-27963125ED31}"/>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glass vase filled with candy&#10;&#10;AI-generated content may be incorrect.">
            <a:extLst>
              <a:ext uri="{FF2B5EF4-FFF2-40B4-BE49-F238E27FC236}">
                <a16:creationId xmlns:a16="http://schemas.microsoft.com/office/drawing/2014/main" id="{D48CE6F3-13A7-2919-5B4F-5BD8519C2C98}"/>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50 erasers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CB992-7ED5-41AB-A109-9D6F9F6B184F}"/>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40DF7230-8233-43C7-81BD-A89B8A694DE1}"/>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112FA736-F464-D860-48D3-8EF64A7D28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527B1C4C-B400-EF0D-2AFD-D3C1001BBABA}"/>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B4F46D4A-6913-595C-A618-2C4637B6E0F0}"/>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4AD723AE-6A52-4D22-88D5-D88500BAAD6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5C2BE9A0-5C5B-6BE5-7643-5B30646F56A1}"/>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3BC9FFB8-8213-E85E-45E8-BE7557899016}"/>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5C3BE760-774C-F853-2D89-2FF2BAE1DDD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0563E200-4066-315B-860A-B89CC15AC54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A0C8A4B8-B8A1-F192-E9A9-B3584367892E}"/>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BB506585-5DC2-B54B-210C-5994035D6300}"/>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E1AFFD8F-AAFC-5F6E-9D91-39B0E34973A0}"/>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46E2B44C-6B57-C464-29C8-DA2B5F9E09A5}"/>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20D3A029-BBF9-2BB1-4B19-682DBAE6D3EA}"/>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7969AD08-6C82-86A5-BF80-CFE3B008C06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16F34A79-136B-9FDC-1D4B-B53993F32E4A}"/>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87B724F6-6C85-B72E-0EDE-41B5A408955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B2548440-435A-5BA0-E8AC-13158226EA8C}"/>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8A19812C-DE1F-4480-4D04-E984BC8FCC71}"/>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B2846FF9-8D0A-98D7-85DF-62BA7E2B47A6}"/>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B3FF4E1-B5D3-7B84-10CC-52AE471A510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E7DC5CA-F0CD-EB71-4541-9F398267EB25}"/>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CE6DC34-AB4A-8BE1-2BD1-BF81D10A281F}"/>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05196C99-BEDD-6BB5-97F6-3EC2A383DDC2}"/>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EFBD2A78-EF3C-2C80-C9A0-ECE67DD15D25}"/>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D468C924-B43E-BD48-5F63-659F81CD0AD1}"/>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CE05D3D1-BDEE-15FF-DBF5-26F2C166408E}"/>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4F84B550-7865-556B-DCD7-3C21260C854D}"/>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830FA4D8-7CA9-7F59-10D5-C2679CDF95B5}"/>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670EFAAA-92C5-EF37-5D48-11C890A02399}"/>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744DC34D-C0C6-4A7B-F423-8EA7AB45D224}"/>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65D35C80-98A7-CA5C-C4E1-03BD8C8C708A}"/>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21DC305D-D4B0-20F0-8E30-5F026207E109}"/>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D94A3F44-F219-0D29-42F0-3CBA63EEB967}"/>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3898E08F-6CCE-C6CD-393A-B83192982F91}"/>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BF2D9408-23C7-1AA0-0F11-132879F617F7}"/>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EAF35D6-BE90-C082-5CA3-4629A5883091}"/>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34361A8C-402A-D8EA-C2BD-2357F4E274A5}"/>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CB04D513-0CE7-C77F-8947-0B8A7B9F0EED}"/>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7F21FFBD-A7F6-5CAD-FDF7-9C7CEE7F349F}"/>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03C76CD5-8C71-C9F9-B383-17F4DC8501B0}"/>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D796F63A-ED7F-571B-D8FC-AD2C18F5B3FB}"/>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0A188D86-8213-2DAF-B07B-AC97FA5CD787}"/>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70DDAD5F-01BA-954D-C27E-AA1435CA90EE}"/>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D609A2BA-3955-127A-D2BE-B5C7872ECB75}"/>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701FF96B-4F48-44B5-885E-2EA6AA1CB140}"/>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B1BFABAA-B5AA-89CB-B7BD-C06CB9CEDE78}"/>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95276A73-85C9-A2DE-2923-800D9D42D727}"/>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5DBF883C-B5A3-044B-292F-2E7EC371EB6F}"/>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8657A4DD-B161-EBFC-7D53-A8F056BBA052}"/>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7F99E3EC-22FF-FB5A-AA6F-1F097B7DDE5E}"/>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5F587174-9E55-23B6-B758-0D9662B44F12}"/>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8B27BC92-0678-7BA7-1E13-E235763C3BDC}"/>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C09DA738-02D1-FF89-6BB8-6341AAE9BF4A}"/>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3298623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C81851C-94C9-6E92-228B-BFD079EF590F}"/>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C4851746-63FE-0B09-FFED-44161F1BFC0A}"/>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“Erasing Numbers”</a:t>
            </a:r>
          </a:p>
        </p:txBody>
      </p:sp>
      <p:sp>
        <p:nvSpPr>
          <p:cNvPr id="4" name="Rectangle 3">
            <a:extLst>
              <a:ext uri="{FF2B5EF4-FFF2-40B4-BE49-F238E27FC236}">
                <a16:creationId xmlns:a16="http://schemas.microsoft.com/office/drawing/2014/main" id="{046B4FB4-D1C3-0CFD-2C16-E87C026B28DD}"/>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8725C03C-58D9-4EBE-F687-04374F369E31}"/>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E94265E3-F139-35B0-185B-6840D595B783}"/>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526158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20281</TotalTime>
  <Words>2239</Words>
  <Application>Microsoft Office PowerPoint</Application>
  <PresentationFormat>On-screen Show (4:3)</PresentationFormat>
  <Paragraphs>609</Paragraphs>
  <Slides>20</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264</cp:revision>
  <dcterms:created xsi:type="dcterms:W3CDTF">2020-11-09T02:38:45Z</dcterms:created>
  <dcterms:modified xsi:type="dcterms:W3CDTF">2026-04-14T23:43:54Z</dcterms:modified>
</cp:coreProperties>
</file>