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50" r:id="rId10"/>
    <p:sldId id="2651" r:id="rId11"/>
    <p:sldId id="2652" r:id="rId12"/>
    <p:sldId id="2653" r:id="rId13"/>
    <p:sldId id="2654" r:id="rId14"/>
    <p:sldId id="2662" r:id="rId15"/>
    <p:sldId id="2656" r:id="rId16"/>
    <p:sldId id="2657" r:id="rId17"/>
    <p:sldId id="2658" r:id="rId18"/>
    <p:sldId id="2659" r:id="rId19"/>
    <p:sldId id="2660" r:id="rId20"/>
    <p:sldId id="26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984"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3ED2-28A4-85D8-8745-5A0AC66FD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BC8DE-178B-08D4-8A1B-DA6DE8895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996E1-60C5-E373-BAE1-E77F0DA41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B53BCB-980D-1A66-4B32-BC74690A55A1}"/>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233367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7863A-12DF-2ABB-67E5-D3351752D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460F7-4A14-EB84-4CD7-F883F2099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2FAC4-8520-47E9-2086-2365652B69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845FF-4E92-DB33-7AC9-5B0353A22E23}"/>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4823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B69F1E3-BA96-2ABE-5447-EAB951A55781}"/>
            </a:ext>
          </a:extLst>
        </p:cNvPr>
        <p:cNvGrpSpPr/>
        <p:nvPr/>
      </p:nvGrpSpPr>
      <p:grpSpPr>
        <a:xfrm>
          <a:off x="0" y="0"/>
          <a:ext cx="0" cy="0"/>
          <a:chOff x="0" y="0"/>
          <a:chExt cx="0" cy="0"/>
        </a:xfrm>
      </p:grpSpPr>
      <p:pic>
        <p:nvPicPr>
          <p:cNvPr id="3" name="Picture 2" descr="A glass vase full of colorful animals&#10;&#10;AI-generated content may be incorrect.">
            <a:extLst>
              <a:ext uri="{FF2B5EF4-FFF2-40B4-BE49-F238E27FC236}">
                <a16:creationId xmlns:a16="http://schemas.microsoft.com/office/drawing/2014/main" id="{28F2F1EB-8359-0479-FF75-01DDB4DBB419}"/>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11" name="Rectangle 10">
            <a:extLst>
              <a:ext uri="{FF2B5EF4-FFF2-40B4-BE49-F238E27FC236}">
                <a16:creationId xmlns:a16="http://schemas.microsoft.com/office/drawing/2014/main" id="{FED914B4-A350-4671-1A25-D105530A734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A7FCCAA-17AA-5CF9-1D70-2B338EB9F73C}"/>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a:t>
            </a:r>
          </a:p>
        </p:txBody>
      </p:sp>
      <p:sp>
        <p:nvSpPr>
          <p:cNvPr id="13" name="Rectangle 12">
            <a:extLst>
              <a:ext uri="{FF2B5EF4-FFF2-40B4-BE49-F238E27FC236}">
                <a16:creationId xmlns:a16="http://schemas.microsoft.com/office/drawing/2014/main" id="{D74FD574-1CDF-0561-6E38-1B83F790DD6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18206353-D2D5-234B-341E-5CB716BC283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FCC3299-6969-03AC-C74B-F31E2A4EF13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8340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7672F2-9866-18CF-A60D-DB4C83D44BAF}"/>
            </a:ext>
          </a:extLst>
        </p:cNvPr>
        <p:cNvGrpSpPr/>
        <p:nvPr/>
      </p:nvGrpSpPr>
      <p:grpSpPr>
        <a:xfrm>
          <a:off x="0" y="0"/>
          <a:ext cx="0" cy="0"/>
          <a:chOff x="0" y="0"/>
          <a:chExt cx="0" cy="0"/>
        </a:xfrm>
      </p:grpSpPr>
      <p:pic>
        <p:nvPicPr>
          <p:cNvPr id="3" name="Picture 2" descr="A glass vase full of colorful animals&#10;&#10;AI-generated content may be incorrect.">
            <a:extLst>
              <a:ext uri="{FF2B5EF4-FFF2-40B4-BE49-F238E27FC236}">
                <a16:creationId xmlns:a16="http://schemas.microsoft.com/office/drawing/2014/main" id="{D230492A-E7ED-2A0E-F487-6112556F6F67}"/>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441960" y="0"/>
            <a:ext cx="3840480" cy="6172200"/>
          </a:xfrm>
          <a:prstGeom prst="rect">
            <a:avLst/>
          </a:prstGeom>
        </p:spPr>
      </p:pic>
      <p:sp>
        <p:nvSpPr>
          <p:cNvPr id="17" name="Rectangle 16">
            <a:extLst>
              <a:ext uri="{FF2B5EF4-FFF2-40B4-BE49-F238E27FC236}">
                <a16:creationId xmlns:a16="http://schemas.microsoft.com/office/drawing/2014/main" id="{67A8AFF9-B30B-643D-2B92-314906D94B6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231D107-AD40-DE30-77EA-91467F1FAB2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ACEFDBC3-14BA-FD1C-F3EE-D50EBA9AA94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BD0B7E0-E745-D7E4-FBCE-4CB7AEE35F4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13D4E7C-B3A4-B483-8FBA-219DC63403A4}"/>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A8439C0-BBD8-2B99-825C-564DE4CA077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60.</a:t>
            </a:r>
          </a:p>
        </p:txBody>
      </p:sp>
      <p:sp>
        <p:nvSpPr>
          <p:cNvPr id="29" name="Rectangle 28">
            <a:extLst>
              <a:ext uri="{FF2B5EF4-FFF2-40B4-BE49-F238E27FC236}">
                <a16:creationId xmlns:a16="http://schemas.microsoft.com/office/drawing/2014/main" id="{784FE0CB-C7CE-DDDC-73C8-3B4083D2B007}"/>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4 fish in each group, </a:t>
            </a:r>
          </a:p>
          <a:p>
            <a:pPr algn="ctr"/>
            <a:r>
              <a:rPr lang="en-US" b="1" dirty="0">
                <a:solidFill>
                  <a:schemeClr val="tx1"/>
                </a:solidFill>
              </a:rPr>
              <a:t>so the total is a multiple of 4.</a:t>
            </a:r>
          </a:p>
        </p:txBody>
      </p:sp>
      <p:sp>
        <p:nvSpPr>
          <p:cNvPr id="30" name="Rectangle 29">
            <a:extLst>
              <a:ext uri="{FF2B5EF4-FFF2-40B4-BE49-F238E27FC236}">
                <a16:creationId xmlns:a16="http://schemas.microsoft.com/office/drawing/2014/main" id="{965C466F-87D5-D9B5-21A5-0DD878F6E53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6.</a:t>
            </a:r>
          </a:p>
        </p:txBody>
      </p:sp>
      <p:sp>
        <p:nvSpPr>
          <p:cNvPr id="31" name="Rectangle 30">
            <a:extLst>
              <a:ext uri="{FF2B5EF4-FFF2-40B4-BE49-F238E27FC236}">
                <a16:creationId xmlns:a16="http://schemas.microsoft.com/office/drawing/2014/main" id="{8ACECD9F-8BB5-5D1F-9510-4117776FF52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26 and eliminate that number.</a:t>
            </a:r>
          </a:p>
        </p:txBody>
      </p:sp>
      <p:sp>
        <p:nvSpPr>
          <p:cNvPr id="32" name="Rectangle 31">
            <a:extLst>
              <a:ext uri="{FF2B5EF4-FFF2-40B4-BE49-F238E27FC236}">
                <a16:creationId xmlns:a16="http://schemas.microsoft.com/office/drawing/2014/main" id="{30053509-29BC-9F04-523D-ECD94B90A53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7EB231EB-EC03-17B8-FA0A-3F2CF353CDA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7C19005-8E29-6EB1-55EF-F77E2357587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D6E6B2D-DD55-62B7-2373-CB4CF34144BE}"/>
              </a:ext>
            </a:extLst>
          </p:cNvPr>
          <p:cNvGraphicFramePr>
            <a:graphicFrameLocks noGrp="1"/>
          </p:cNvGraphicFramePr>
          <p:nvPr>
            <p:extLst>
              <p:ext uri="{D42A27DB-BD31-4B8C-83A1-F6EECF244321}">
                <p14:modId xmlns:p14="http://schemas.microsoft.com/office/powerpoint/2010/main" val="1068205425"/>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64962458"/>
                    </a:ext>
                  </a:extLst>
                </a:gridCol>
                <a:gridCol w="441960">
                  <a:extLst>
                    <a:ext uri="{9D8B030D-6E8A-4147-A177-3AD203B41FA5}">
                      <a16:colId xmlns:a16="http://schemas.microsoft.com/office/drawing/2014/main" val="2318482107"/>
                    </a:ext>
                  </a:extLst>
                </a:gridCol>
                <a:gridCol w="441960">
                  <a:extLst>
                    <a:ext uri="{9D8B030D-6E8A-4147-A177-3AD203B41FA5}">
                      <a16:colId xmlns:a16="http://schemas.microsoft.com/office/drawing/2014/main" val="2408016460"/>
                    </a:ext>
                  </a:extLst>
                </a:gridCol>
                <a:gridCol w="441960">
                  <a:extLst>
                    <a:ext uri="{9D8B030D-6E8A-4147-A177-3AD203B41FA5}">
                      <a16:colId xmlns:a16="http://schemas.microsoft.com/office/drawing/2014/main" val="1415578302"/>
                    </a:ext>
                  </a:extLst>
                </a:gridCol>
                <a:gridCol w="441960">
                  <a:extLst>
                    <a:ext uri="{9D8B030D-6E8A-4147-A177-3AD203B41FA5}">
                      <a16:colId xmlns:a16="http://schemas.microsoft.com/office/drawing/2014/main" val="2154015918"/>
                    </a:ext>
                  </a:extLst>
                </a:gridCol>
                <a:gridCol w="441960">
                  <a:extLst>
                    <a:ext uri="{9D8B030D-6E8A-4147-A177-3AD203B41FA5}">
                      <a16:colId xmlns:a16="http://schemas.microsoft.com/office/drawing/2014/main" val="901932001"/>
                    </a:ext>
                  </a:extLst>
                </a:gridCol>
                <a:gridCol w="441960">
                  <a:extLst>
                    <a:ext uri="{9D8B030D-6E8A-4147-A177-3AD203B41FA5}">
                      <a16:colId xmlns:a16="http://schemas.microsoft.com/office/drawing/2014/main" val="3370785430"/>
                    </a:ext>
                  </a:extLst>
                </a:gridCol>
                <a:gridCol w="441960">
                  <a:extLst>
                    <a:ext uri="{9D8B030D-6E8A-4147-A177-3AD203B41FA5}">
                      <a16:colId xmlns:a16="http://schemas.microsoft.com/office/drawing/2014/main" val="432210136"/>
                    </a:ext>
                  </a:extLst>
                </a:gridCol>
                <a:gridCol w="441960">
                  <a:extLst>
                    <a:ext uri="{9D8B030D-6E8A-4147-A177-3AD203B41FA5}">
                      <a16:colId xmlns:a16="http://schemas.microsoft.com/office/drawing/2014/main" val="309467678"/>
                    </a:ext>
                  </a:extLst>
                </a:gridCol>
                <a:gridCol w="441960">
                  <a:extLst>
                    <a:ext uri="{9D8B030D-6E8A-4147-A177-3AD203B41FA5}">
                      <a16:colId xmlns:a16="http://schemas.microsoft.com/office/drawing/2014/main" val="37949570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58614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53222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60642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310308"/>
                  </a:ext>
                </a:extLst>
              </a:tr>
            </a:tbl>
          </a:graphicData>
        </a:graphic>
      </p:graphicFrame>
    </p:spTree>
    <p:extLst>
      <p:ext uri="{BB962C8B-B14F-4D97-AF65-F5344CB8AC3E}">
        <p14:creationId xmlns:p14="http://schemas.microsoft.com/office/powerpoint/2010/main" val="31817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8E8EE8-BE93-BF7D-04A3-CE2F849D659C}"/>
            </a:ext>
          </a:extLst>
        </p:cNvPr>
        <p:cNvGrpSpPr/>
        <p:nvPr/>
      </p:nvGrpSpPr>
      <p:grpSpPr>
        <a:xfrm>
          <a:off x="0" y="0"/>
          <a:ext cx="0" cy="0"/>
          <a:chOff x="0" y="0"/>
          <a:chExt cx="0" cy="0"/>
        </a:xfrm>
      </p:grpSpPr>
      <p:pic>
        <p:nvPicPr>
          <p:cNvPr id="2" name="Picture 1" descr="A glass vase full of colorful animals&#10;&#10;AI-generated content may be incorrect.">
            <a:extLst>
              <a:ext uri="{FF2B5EF4-FFF2-40B4-BE49-F238E27FC236}">
                <a16:creationId xmlns:a16="http://schemas.microsoft.com/office/drawing/2014/main" id="{9E0DE46D-E93C-4236-65C6-9BBDA45E17FB}"/>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12" name="Rectangle 11">
            <a:extLst>
              <a:ext uri="{FF2B5EF4-FFF2-40B4-BE49-F238E27FC236}">
                <a16:creationId xmlns:a16="http://schemas.microsoft.com/office/drawing/2014/main" id="{FE367B63-7197-E0FF-96A0-93648DA292DE}"/>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30AA6FBE-6B26-1339-667A-58DF2EEB8CA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09FF3C9-90F8-2175-DAAB-6553CD75DBA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0655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6F97A3-B86F-3123-553D-236CB6A0F450}"/>
            </a:ext>
          </a:extLst>
        </p:cNvPr>
        <p:cNvGrpSpPr/>
        <p:nvPr/>
      </p:nvGrpSpPr>
      <p:grpSpPr>
        <a:xfrm>
          <a:off x="0" y="0"/>
          <a:ext cx="0" cy="0"/>
          <a:chOff x="0" y="0"/>
          <a:chExt cx="0" cy="0"/>
        </a:xfrm>
      </p:grpSpPr>
      <p:pic>
        <p:nvPicPr>
          <p:cNvPr id="3" name="Picture 2" descr="A glass vase full of colorful animals&#10;&#10;AI-generated content may be incorrect.">
            <a:extLst>
              <a:ext uri="{FF2B5EF4-FFF2-40B4-BE49-F238E27FC236}">
                <a16:creationId xmlns:a16="http://schemas.microsoft.com/office/drawing/2014/main" id="{26DE246C-4E3A-909A-2051-76FBAEF2202D}"/>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28" name="Rectangle 27">
            <a:extLst>
              <a:ext uri="{FF2B5EF4-FFF2-40B4-BE49-F238E27FC236}">
                <a16:creationId xmlns:a16="http://schemas.microsoft.com/office/drawing/2014/main" id="{5F74084E-9573-3576-19DE-FE53AE285BA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fish</a:t>
            </a:r>
          </a:p>
        </p:txBody>
      </p:sp>
      <p:sp>
        <p:nvSpPr>
          <p:cNvPr id="17" name="Rectangle 16">
            <a:extLst>
              <a:ext uri="{FF2B5EF4-FFF2-40B4-BE49-F238E27FC236}">
                <a16:creationId xmlns:a16="http://schemas.microsoft.com/office/drawing/2014/main" id="{7D87B3E6-4289-CF1D-4863-0406832DEF4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E8C17BA4-28E5-A1A0-CDAC-33AC48C5E67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A6AAE3E-C4C4-409C-0D9B-FD0BD57D7EB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7DC7F219-F573-D3C8-8D39-90B9994A9D1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920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5378-447C-EC05-CA23-122460217B36}"/>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61E7518F-7D1F-0A46-4364-EE59FFABDD77}"/>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DAA63263-822D-7BEE-CD57-A457F61683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D3268AE-B97C-357B-981B-44F0C9AB1A75}"/>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AADFAFA0-09B2-F81E-836E-7F4C01B98677}"/>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29842826-5D33-50A4-8C64-075EFD4646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A1B3269C-9048-720B-EEF3-AE12C9476208}"/>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0F32DFD0-1724-1957-7179-D8CC618D3CB3}"/>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FFA1D73B-8AA6-EC32-FC55-504522EB1A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102D04FC-EBBE-28C5-1F6B-FD5829ED18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D0B4ABD3-5FD4-BCCA-B84D-4B2DE1FEA737}"/>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C0248EB9-3F54-CEA2-FE50-E1A122420881}"/>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FA12CD8F-FFF8-80FA-CE72-24E3808E182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E4BC7982-DE69-6409-2F50-B01C11777D51}"/>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3114BAD4-0024-B25E-6AC0-6BE38BD68579}"/>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66455713-0993-0C36-7B90-9D40AE8E66D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9FED3172-40EA-711D-A5B5-2A02A6DE8B38}"/>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CAD9F22-0B4A-BD41-1586-8DFCB8A54F8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012E0998-D2B1-89D4-AF84-E297A981602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C466FE1B-88EB-C072-904E-B45AFC7FF510}"/>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15846BF4-F61D-5760-D84B-18DFB4CFAA2D}"/>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D54922-DEBC-B795-0974-519F590BCD3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A6FBB12-5F98-198D-E720-43369C0D3837}"/>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80F6CC-9D68-A29D-C0B0-979E328D37A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D7B9AD10-E8BE-E292-2432-C904DB83D34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16C7A08-A1BD-13D4-5EBA-66089B06998D}"/>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0D9E06E7-D686-4B8B-ED10-F50EA33A8703}"/>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D2F0976A-1971-D1F4-2B07-0DA495DAE993}"/>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73599219-9551-8BD1-C0D4-0E05072BAD45}"/>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99F46B28-4F6B-53E8-95B9-F72790300A7F}"/>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9DB49155-0430-39AA-90C0-91C81B4F3171}"/>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4EFEA9CF-4796-C2B4-D63A-0FACFEFF791E}"/>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BAE383CA-53CF-53DC-A2D4-F60BF79A3D5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01F09E94-08FB-5B26-FEEF-E935CC3F73DC}"/>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157335E6-CEC4-DE45-65FA-94789F21DA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4D186D0D-D1A1-695D-F883-CDB0493FD7F3}"/>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A06477C5-83FE-9D5E-0FA6-51F9240BABBF}"/>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B665491-07CD-3E47-76D3-26B833A2A0E3}"/>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0FA8A092-1B5E-0881-8246-5A0B3D76502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BC99DFD2-5395-28EF-6503-76CBDF61CFF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6E421903-F291-6896-333B-378B3141AD99}"/>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5DD2530-B431-8813-629A-FD220796C20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49F220A7-1725-3C74-8A90-E9BE16817A1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D4264616-28F0-FD94-F2C1-DCCEC8D485B4}"/>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B4686AC6-A5F9-97E1-7AED-700FBC9300A8}"/>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2712280A-33F7-53AF-AB23-79FC6CC07243}"/>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134B1734-718D-CE95-B834-3BC49279E15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EB19796A-A689-847A-492F-23E8D8E6BC9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D07032C3-CB8E-1FF2-B9F0-F59FCF6640E5}"/>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CA2B4AB9-A094-7C45-BC60-03B95B2637BB}"/>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CD645C79-3F37-23F2-6F18-F4F12BF5A695}"/>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38E467B2-AA07-3320-CAC9-A950EA8CF522}"/>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F9A88E33-0037-BF63-1954-39DB46D62EFD}"/>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3DBEF37F-66BA-8847-5994-207AFC2742BF}"/>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735D6649-C597-ED31-71F9-861E33B1123C}"/>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82947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7839D6-BD10-F0FE-683F-E36E7746833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0975888-11FD-C8AF-CC3B-2681106B7C81}"/>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“Four Fish </a:t>
            </a:r>
          </a:p>
          <a:p>
            <a:r>
              <a:rPr lang="en-US" sz="6000" b="1" dirty="0">
                <a:solidFill>
                  <a:srgbClr val="FFFF00"/>
                </a:solidFill>
              </a:rPr>
              <a:t>in Each Group”</a:t>
            </a:r>
          </a:p>
        </p:txBody>
      </p:sp>
      <p:sp>
        <p:nvSpPr>
          <p:cNvPr id="4" name="Rectangle 3">
            <a:extLst>
              <a:ext uri="{FF2B5EF4-FFF2-40B4-BE49-F238E27FC236}">
                <a16:creationId xmlns:a16="http://schemas.microsoft.com/office/drawing/2014/main" id="{4240E882-BA89-DBA2-71C8-9317F1B9C73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67FA7E6-9360-4461-0A71-308E9914F98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5B0072A-85B6-6B94-1EC4-FC6785C6F85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577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C22333D-A422-A0C1-152B-92FBB5F2E2E4}"/>
            </a:ext>
          </a:extLst>
        </p:cNvPr>
        <p:cNvGrpSpPr/>
        <p:nvPr/>
      </p:nvGrpSpPr>
      <p:grpSpPr>
        <a:xfrm>
          <a:off x="0" y="0"/>
          <a:ext cx="0" cy="0"/>
          <a:chOff x="0" y="0"/>
          <a:chExt cx="0" cy="0"/>
        </a:xfrm>
      </p:grpSpPr>
      <p:pic>
        <p:nvPicPr>
          <p:cNvPr id="3" name="Picture 2" descr="A glass vase full of colorful animals&#10;&#10;AI-generated content may be incorrect.">
            <a:extLst>
              <a:ext uri="{FF2B5EF4-FFF2-40B4-BE49-F238E27FC236}">
                <a16:creationId xmlns:a16="http://schemas.microsoft.com/office/drawing/2014/main" id="{6A8C5500-9EA6-D62E-CFAF-C3827C398DC4}"/>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11" name="Rectangle 10">
            <a:extLst>
              <a:ext uri="{FF2B5EF4-FFF2-40B4-BE49-F238E27FC236}">
                <a16:creationId xmlns:a16="http://schemas.microsoft.com/office/drawing/2014/main" id="{072EE03F-DECB-7EB5-F03D-EB8A010765E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9AD65F8-D6F9-2ABE-694C-4862497BCE4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a:t>
            </a:r>
          </a:p>
        </p:txBody>
      </p:sp>
      <p:sp>
        <p:nvSpPr>
          <p:cNvPr id="13" name="Rectangle 12">
            <a:extLst>
              <a:ext uri="{FF2B5EF4-FFF2-40B4-BE49-F238E27FC236}">
                <a16:creationId xmlns:a16="http://schemas.microsoft.com/office/drawing/2014/main" id="{B0C05E8E-1957-67B6-45CB-DCA16CB49FFD}"/>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72393E6F-33B1-2B71-CC49-14654062019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C2D3DE6-6C92-BEB8-9D69-EFEB5A866E9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6163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EE32CE-5913-F538-B805-26D8386B3B68}"/>
            </a:ext>
          </a:extLst>
        </p:cNvPr>
        <p:cNvGrpSpPr/>
        <p:nvPr/>
      </p:nvGrpSpPr>
      <p:grpSpPr>
        <a:xfrm>
          <a:off x="0" y="0"/>
          <a:ext cx="0" cy="0"/>
          <a:chOff x="0" y="0"/>
          <a:chExt cx="0" cy="0"/>
        </a:xfrm>
      </p:grpSpPr>
      <p:pic>
        <p:nvPicPr>
          <p:cNvPr id="3" name="Picture 2" descr="A glass vase full of colorful animals&#10;&#10;AI-generated content may be incorrect.">
            <a:extLst>
              <a:ext uri="{FF2B5EF4-FFF2-40B4-BE49-F238E27FC236}">
                <a16:creationId xmlns:a16="http://schemas.microsoft.com/office/drawing/2014/main" id="{9621EB39-1E5C-1315-BB62-92129DEB809C}"/>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441960" y="0"/>
            <a:ext cx="3840480" cy="6172200"/>
          </a:xfrm>
          <a:prstGeom prst="rect">
            <a:avLst/>
          </a:prstGeom>
        </p:spPr>
      </p:pic>
      <p:sp>
        <p:nvSpPr>
          <p:cNvPr id="17" name="Rectangle 16">
            <a:extLst>
              <a:ext uri="{FF2B5EF4-FFF2-40B4-BE49-F238E27FC236}">
                <a16:creationId xmlns:a16="http://schemas.microsoft.com/office/drawing/2014/main" id="{49CA9316-F0CC-615E-5595-34F2ABF8F37F}"/>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B0F9364-2804-075E-565D-240F157846E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E3071E6-6341-B453-A59B-CA145DED7FA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EB1B6F70-A1B2-32EC-5D1B-4DC3E4E8D40C}"/>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60D27972-DBD5-B625-A273-0CBB01F8DD7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9246A9C-1AB9-71CC-E4EC-D0E77E7E18A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60.</a:t>
            </a:r>
          </a:p>
        </p:txBody>
      </p:sp>
      <p:sp>
        <p:nvSpPr>
          <p:cNvPr id="29" name="Rectangle 28">
            <a:extLst>
              <a:ext uri="{FF2B5EF4-FFF2-40B4-BE49-F238E27FC236}">
                <a16:creationId xmlns:a16="http://schemas.microsoft.com/office/drawing/2014/main" id="{DFB19653-E873-574A-4B54-43849923289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4 fish in each group, </a:t>
            </a:r>
          </a:p>
          <a:p>
            <a:pPr algn="ctr"/>
            <a:r>
              <a:rPr lang="en-US" b="1" dirty="0">
                <a:solidFill>
                  <a:schemeClr val="tx1"/>
                </a:solidFill>
              </a:rPr>
              <a:t>so the total is a multiple of 4.</a:t>
            </a:r>
          </a:p>
        </p:txBody>
      </p:sp>
      <p:sp>
        <p:nvSpPr>
          <p:cNvPr id="30" name="Rectangle 29">
            <a:extLst>
              <a:ext uri="{FF2B5EF4-FFF2-40B4-BE49-F238E27FC236}">
                <a16:creationId xmlns:a16="http://schemas.microsoft.com/office/drawing/2014/main" id="{3D24BFF4-9D08-1B15-65A6-6F9B28E9683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6.</a:t>
            </a:r>
          </a:p>
        </p:txBody>
      </p:sp>
      <p:sp>
        <p:nvSpPr>
          <p:cNvPr id="31" name="Rectangle 30">
            <a:extLst>
              <a:ext uri="{FF2B5EF4-FFF2-40B4-BE49-F238E27FC236}">
                <a16:creationId xmlns:a16="http://schemas.microsoft.com/office/drawing/2014/main" id="{9DAC2D6E-00B0-C001-7366-E38DDDFB4B4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26 and eliminate that number.</a:t>
            </a:r>
          </a:p>
        </p:txBody>
      </p:sp>
      <p:sp>
        <p:nvSpPr>
          <p:cNvPr id="32" name="Rectangle 31">
            <a:extLst>
              <a:ext uri="{FF2B5EF4-FFF2-40B4-BE49-F238E27FC236}">
                <a16:creationId xmlns:a16="http://schemas.microsoft.com/office/drawing/2014/main" id="{DC88997D-C940-3ABE-0342-900F4EE688E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51400E08-DF77-EFF0-66AB-2168640FC55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1FDDBA7-0369-49AC-C94E-FEC8040AAB7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1AD9FCF-804C-1C33-F7F6-A2615DA4F802}"/>
              </a:ext>
            </a:extLst>
          </p:cNvPr>
          <p:cNvGraphicFramePr>
            <a:graphicFrameLocks noGrp="1"/>
          </p:cNvGraphicFramePr>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64962458"/>
                    </a:ext>
                  </a:extLst>
                </a:gridCol>
                <a:gridCol w="441960">
                  <a:extLst>
                    <a:ext uri="{9D8B030D-6E8A-4147-A177-3AD203B41FA5}">
                      <a16:colId xmlns:a16="http://schemas.microsoft.com/office/drawing/2014/main" val="2318482107"/>
                    </a:ext>
                  </a:extLst>
                </a:gridCol>
                <a:gridCol w="441960">
                  <a:extLst>
                    <a:ext uri="{9D8B030D-6E8A-4147-A177-3AD203B41FA5}">
                      <a16:colId xmlns:a16="http://schemas.microsoft.com/office/drawing/2014/main" val="2408016460"/>
                    </a:ext>
                  </a:extLst>
                </a:gridCol>
                <a:gridCol w="441960">
                  <a:extLst>
                    <a:ext uri="{9D8B030D-6E8A-4147-A177-3AD203B41FA5}">
                      <a16:colId xmlns:a16="http://schemas.microsoft.com/office/drawing/2014/main" val="1415578302"/>
                    </a:ext>
                  </a:extLst>
                </a:gridCol>
                <a:gridCol w="441960">
                  <a:extLst>
                    <a:ext uri="{9D8B030D-6E8A-4147-A177-3AD203B41FA5}">
                      <a16:colId xmlns:a16="http://schemas.microsoft.com/office/drawing/2014/main" val="2154015918"/>
                    </a:ext>
                  </a:extLst>
                </a:gridCol>
                <a:gridCol w="441960">
                  <a:extLst>
                    <a:ext uri="{9D8B030D-6E8A-4147-A177-3AD203B41FA5}">
                      <a16:colId xmlns:a16="http://schemas.microsoft.com/office/drawing/2014/main" val="901932001"/>
                    </a:ext>
                  </a:extLst>
                </a:gridCol>
                <a:gridCol w="441960">
                  <a:extLst>
                    <a:ext uri="{9D8B030D-6E8A-4147-A177-3AD203B41FA5}">
                      <a16:colId xmlns:a16="http://schemas.microsoft.com/office/drawing/2014/main" val="3370785430"/>
                    </a:ext>
                  </a:extLst>
                </a:gridCol>
                <a:gridCol w="441960">
                  <a:extLst>
                    <a:ext uri="{9D8B030D-6E8A-4147-A177-3AD203B41FA5}">
                      <a16:colId xmlns:a16="http://schemas.microsoft.com/office/drawing/2014/main" val="432210136"/>
                    </a:ext>
                  </a:extLst>
                </a:gridCol>
                <a:gridCol w="441960">
                  <a:extLst>
                    <a:ext uri="{9D8B030D-6E8A-4147-A177-3AD203B41FA5}">
                      <a16:colId xmlns:a16="http://schemas.microsoft.com/office/drawing/2014/main" val="309467678"/>
                    </a:ext>
                  </a:extLst>
                </a:gridCol>
                <a:gridCol w="441960">
                  <a:extLst>
                    <a:ext uri="{9D8B030D-6E8A-4147-A177-3AD203B41FA5}">
                      <a16:colId xmlns:a16="http://schemas.microsoft.com/office/drawing/2014/main" val="37949570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58614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53222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60642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310308"/>
                  </a:ext>
                </a:extLst>
              </a:tr>
            </a:tbl>
          </a:graphicData>
        </a:graphic>
      </p:graphicFrame>
      <p:graphicFrame>
        <p:nvGraphicFramePr>
          <p:cNvPr id="4" name="Table 3">
            <a:extLst>
              <a:ext uri="{FF2B5EF4-FFF2-40B4-BE49-F238E27FC236}">
                <a16:creationId xmlns:a16="http://schemas.microsoft.com/office/drawing/2014/main" id="{6E8A4079-3FAD-AF02-2FC8-13B29AA6115A}"/>
              </a:ext>
            </a:extLst>
          </p:cNvPr>
          <p:cNvGraphicFramePr>
            <a:graphicFrameLocks noGrp="1"/>
          </p:cNvGraphicFramePr>
          <p:nvPr>
            <p:extLst>
              <p:ext uri="{D42A27DB-BD31-4B8C-83A1-F6EECF244321}">
                <p14:modId xmlns:p14="http://schemas.microsoft.com/office/powerpoint/2010/main" val="1933762722"/>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64962458"/>
                    </a:ext>
                  </a:extLst>
                </a:gridCol>
                <a:gridCol w="441960">
                  <a:extLst>
                    <a:ext uri="{9D8B030D-6E8A-4147-A177-3AD203B41FA5}">
                      <a16:colId xmlns:a16="http://schemas.microsoft.com/office/drawing/2014/main" val="2318482107"/>
                    </a:ext>
                  </a:extLst>
                </a:gridCol>
                <a:gridCol w="441960">
                  <a:extLst>
                    <a:ext uri="{9D8B030D-6E8A-4147-A177-3AD203B41FA5}">
                      <a16:colId xmlns:a16="http://schemas.microsoft.com/office/drawing/2014/main" val="2408016460"/>
                    </a:ext>
                  </a:extLst>
                </a:gridCol>
                <a:gridCol w="441960">
                  <a:extLst>
                    <a:ext uri="{9D8B030D-6E8A-4147-A177-3AD203B41FA5}">
                      <a16:colId xmlns:a16="http://schemas.microsoft.com/office/drawing/2014/main" val="1415578302"/>
                    </a:ext>
                  </a:extLst>
                </a:gridCol>
                <a:gridCol w="441960">
                  <a:extLst>
                    <a:ext uri="{9D8B030D-6E8A-4147-A177-3AD203B41FA5}">
                      <a16:colId xmlns:a16="http://schemas.microsoft.com/office/drawing/2014/main" val="2154015918"/>
                    </a:ext>
                  </a:extLst>
                </a:gridCol>
                <a:gridCol w="441960">
                  <a:extLst>
                    <a:ext uri="{9D8B030D-6E8A-4147-A177-3AD203B41FA5}">
                      <a16:colId xmlns:a16="http://schemas.microsoft.com/office/drawing/2014/main" val="901932001"/>
                    </a:ext>
                  </a:extLst>
                </a:gridCol>
                <a:gridCol w="441960">
                  <a:extLst>
                    <a:ext uri="{9D8B030D-6E8A-4147-A177-3AD203B41FA5}">
                      <a16:colId xmlns:a16="http://schemas.microsoft.com/office/drawing/2014/main" val="3370785430"/>
                    </a:ext>
                  </a:extLst>
                </a:gridCol>
                <a:gridCol w="441960">
                  <a:extLst>
                    <a:ext uri="{9D8B030D-6E8A-4147-A177-3AD203B41FA5}">
                      <a16:colId xmlns:a16="http://schemas.microsoft.com/office/drawing/2014/main" val="432210136"/>
                    </a:ext>
                  </a:extLst>
                </a:gridCol>
                <a:gridCol w="441960">
                  <a:extLst>
                    <a:ext uri="{9D8B030D-6E8A-4147-A177-3AD203B41FA5}">
                      <a16:colId xmlns:a16="http://schemas.microsoft.com/office/drawing/2014/main" val="309467678"/>
                    </a:ext>
                  </a:extLst>
                </a:gridCol>
                <a:gridCol w="441960">
                  <a:extLst>
                    <a:ext uri="{9D8B030D-6E8A-4147-A177-3AD203B41FA5}">
                      <a16:colId xmlns:a16="http://schemas.microsoft.com/office/drawing/2014/main" val="37949570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58614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53222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60642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7310308"/>
                  </a:ext>
                </a:extLst>
              </a:tr>
            </a:tbl>
          </a:graphicData>
        </a:graphic>
      </p:graphicFrame>
      <p:graphicFrame>
        <p:nvGraphicFramePr>
          <p:cNvPr id="5" name="Table 4">
            <a:extLst>
              <a:ext uri="{FF2B5EF4-FFF2-40B4-BE49-F238E27FC236}">
                <a16:creationId xmlns:a16="http://schemas.microsoft.com/office/drawing/2014/main" id="{82D1C906-3A16-77C7-1102-9B65753AC64D}"/>
              </a:ext>
            </a:extLst>
          </p:cNvPr>
          <p:cNvGraphicFramePr>
            <a:graphicFrameLocks noGrp="1"/>
          </p:cNvGraphicFramePr>
          <p:nvPr>
            <p:extLst>
              <p:ext uri="{D42A27DB-BD31-4B8C-83A1-F6EECF244321}">
                <p14:modId xmlns:p14="http://schemas.microsoft.com/office/powerpoint/2010/main" val="306497362"/>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64962458"/>
                    </a:ext>
                  </a:extLst>
                </a:gridCol>
                <a:gridCol w="441960">
                  <a:extLst>
                    <a:ext uri="{9D8B030D-6E8A-4147-A177-3AD203B41FA5}">
                      <a16:colId xmlns:a16="http://schemas.microsoft.com/office/drawing/2014/main" val="2318482107"/>
                    </a:ext>
                  </a:extLst>
                </a:gridCol>
                <a:gridCol w="441960">
                  <a:extLst>
                    <a:ext uri="{9D8B030D-6E8A-4147-A177-3AD203B41FA5}">
                      <a16:colId xmlns:a16="http://schemas.microsoft.com/office/drawing/2014/main" val="2408016460"/>
                    </a:ext>
                  </a:extLst>
                </a:gridCol>
                <a:gridCol w="441960">
                  <a:extLst>
                    <a:ext uri="{9D8B030D-6E8A-4147-A177-3AD203B41FA5}">
                      <a16:colId xmlns:a16="http://schemas.microsoft.com/office/drawing/2014/main" val="1415578302"/>
                    </a:ext>
                  </a:extLst>
                </a:gridCol>
                <a:gridCol w="441960">
                  <a:extLst>
                    <a:ext uri="{9D8B030D-6E8A-4147-A177-3AD203B41FA5}">
                      <a16:colId xmlns:a16="http://schemas.microsoft.com/office/drawing/2014/main" val="2154015918"/>
                    </a:ext>
                  </a:extLst>
                </a:gridCol>
                <a:gridCol w="441960">
                  <a:extLst>
                    <a:ext uri="{9D8B030D-6E8A-4147-A177-3AD203B41FA5}">
                      <a16:colId xmlns:a16="http://schemas.microsoft.com/office/drawing/2014/main" val="901932001"/>
                    </a:ext>
                  </a:extLst>
                </a:gridCol>
                <a:gridCol w="441960">
                  <a:extLst>
                    <a:ext uri="{9D8B030D-6E8A-4147-A177-3AD203B41FA5}">
                      <a16:colId xmlns:a16="http://schemas.microsoft.com/office/drawing/2014/main" val="3370785430"/>
                    </a:ext>
                  </a:extLst>
                </a:gridCol>
                <a:gridCol w="441960">
                  <a:extLst>
                    <a:ext uri="{9D8B030D-6E8A-4147-A177-3AD203B41FA5}">
                      <a16:colId xmlns:a16="http://schemas.microsoft.com/office/drawing/2014/main" val="432210136"/>
                    </a:ext>
                  </a:extLst>
                </a:gridCol>
                <a:gridCol w="441960">
                  <a:extLst>
                    <a:ext uri="{9D8B030D-6E8A-4147-A177-3AD203B41FA5}">
                      <a16:colId xmlns:a16="http://schemas.microsoft.com/office/drawing/2014/main" val="309467678"/>
                    </a:ext>
                  </a:extLst>
                </a:gridCol>
                <a:gridCol w="441960">
                  <a:extLst>
                    <a:ext uri="{9D8B030D-6E8A-4147-A177-3AD203B41FA5}">
                      <a16:colId xmlns:a16="http://schemas.microsoft.com/office/drawing/2014/main" val="37949570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58614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53222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60642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7310308"/>
                  </a:ext>
                </a:extLst>
              </a:tr>
            </a:tbl>
          </a:graphicData>
        </a:graphic>
      </p:graphicFrame>
      <p:graphicFrame>
        <p:nvGraphicFramePr>
          <p:cNvPr id="6" name="Table 5">
            <a:extLst>
              <a:ext uri="{FF2B5EF4-FFF2-40B4-BE49-F238E27FC236}">
                <a16:creationId xmlns:a16="http://schemas.microsoft.com/office/drawing/2014/main" id="{8F6BA59C-1E75-CB87-93C5-0CE21CE62D90}"/>
              </a:ext>
            </a:extLst>
          </p:cNvPr>
          <p:cNvGraphicFramePr>
            <a:graphicFrameLocks noGrp="1"/>
          </p:cNvGraphicFramePr>
          <p:nvPr>
            <p:extLst>
              <p:ext uri="{D42A27DB-BD31-4B8C-83A1-F6EECF244321}">
                <p14:modId xmlns:p14="http://schemas.microsoft.com/office/powerpoint/2010/main" val="1886164557"/>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64962458"/>
                    </a:ext>
                  </a:extLst>
                </a:gridCol>
                <a:gridCol w="441960">
                  <a:extLst>
                    <a:ext uri="{9D8B030D-6E8A-4147-A177-3AD203B41FA5}">
                      <a16:colId xmlns:a16="http://schemas.microsoft.com/office/drawing/2014/main" val="2318482107"/>
                    </a:ext>
                  </a:extLst>
                </a:gridCol>
                <a:gridCol w="441960">
                  <a:extLst>
                    <a:ext uri="{9D8B030D-6E8A-4147-A177-3AD203B41FA5}">
                      <a16:colId xmlns:a16="http://schemas.microsoft.com/office/drawing/2014/main" val="2408016460"/>
                    </a:ext>
                  </a:extLst>
                </a:gridCol>
                <a:gridCol w="441960">
                  <a:extLst>
                    <a:ext uri="{9D8B030D-6E8A-4147-A177-3AD203B41FA5}">
                      <a16:colId xmlns:a16="http://schemas.microsoft.com/office/drawing/2014/main" val="1415578302"/>
                    </a:ext>
                  </a:extLst>
                </a:gridCol>
                <a:gridCol w="441960">
                  <a:extLst>
                    <a:ext uri="{9D8B030D-6E8A-4147-A177-3AD203B41FA5}">
                      <a16:colId xmlns:a16="http://schemas.microsoft.com/office/drawing/2014/main" val="2154015918"/>
                    </a:ext>
                  </a:extLst>
                </a:gridCol>
                <a:gridCol w="441960">
                  <a:extLst>
                    <a:ext uri="{9D8B030D-6E8A-4147-A177-3AD203B41FA5}">
                      <a16:colId xmlns:a16="http://schemas.microsoft.com/office/drawing/2014/main" val="901932001"/>
                    </a:ext>
                  </a:extLst>
                </a:gridCol>
                <a:gridCol w="441960">
                  <a:extLst>
                    <a:ext uri="{9D8B030D-6E8A-4147-A177-3AD203B41FA5}">
                      <a16:colId xmlns:a16="http://schemas.microsoft.com/office/drawing/2014/main" val="3370785430"/>
                    </a:ext>
                  </a:extLst>
                </a:gridCol>
                <a:gridCol w="441960">
                  <a:extLst>
                    <a:ext uri="{9D8B030D-6E8A-4147-A177-3AD203B41FA5}">
                      <a16:colId xmlns:a16="http://schemas.microsoft.com/office/drawing/2014/main" val="432210136"/>
                    </a:ext>
                  </a:extLst>
                </a:gridCol>
                <a:gridCol w="441960">
                  <a:extLst>
                    <a:ext uri="{9D8B030D-6E8A-4147-A177-3AD203B41FA5}">
                      <a16:colId xmlns:a16="http://schemas.microsoft.com/office/drawing/2014/main" val="309467678"/>
                    </a:ext>
                  </a:extLst>
                </a:gridCol>
                <a:gridCol w="441960">
                  <a:extLst>
                    <a:ext uri="{9D8B030D-6E8A-4147-A177-3AD203B41FA5}">
                      <a16:colId xmlns:a16="http://schemas.microsoft.com/office/drawing/2014/main" val="37949570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58614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53222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60642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7310308"/>
                  </a:ext>
                </a:extLst>
              </a:tr>
            </a:tbl>
          </a:graphicData>
        </a:graphic>
      </p:graphicFrame>
      <p:graphicFrame>
        <p:nvGraphicFramePr>
          <p:cNvPr id="7" name="Table 6">
            <a:extLst>
              <a:ext uri="{FF2B5EF4-FFF2-40B4-BE49-F238E27FC236}">
                <a16:creationId xmlns:a16="http://schemas.microsoft.com/office/drawing/2014/main" id="{8376586B-9F8D-FD3C-2B0C-36DB75C41471}"/>
              </a:ext>
            </a:extLst>
          </p:cNvPr>
          <p:cNvGraphicFramePr>
            <a:graphicFrameLocks noGrp="1"/>
          </p:cNvGraphicFramePr>
          <p:nvPr>
            <p:extLst>
              <p:ext uri="{D42A27DB-BD31-4B8C-83A1-F6EECF244321}">
                <p14:modId xmlns:p14="http://schemas.microsoft.com/office/powerpoint/2010/main" val="3938379514"/>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64962458"/>
                    </a:ext>
                  </a:extLst>
                </a:gridCol>
                <a:gridCol w="441960">
                  <a:extLst>
                    <a:ext uri="{9D8B030D-6E8A-4147-A177-3AD203B41FA5}">
                      <a16:colId xmlns:a16="http://schemas.microsoft.com/office/drawing/2014/main" val="2318482107"/>
                    </a:ext>
                  </a:extLst>
                </a:gridCol>
                <a:gridCol w="441960">
                  <a:extLst>
                    <a:ext uri="{9D8B030D-6E8A-4147-A177-3AD203B41FA5}">
                      <a16:colId xmlns:a16="http://schemas.microsoft.com/office/drawing/2014/main" val="2408016460"/>
                    </a:ext>
                  </a:extLst>
                </a:gridCol>
                <a:gridCol w="441960">
                  <a:extLst>
                    <a:ext uri="{9D8B030D-6E8A-4147-A177-3AD203B41FA5}">
                      <a16:colId xmlns:a16="http://schemas.microsoft.com/office/drawing/2014/main" val="1415578302"/>
                    </a:ext>
                  </a:extLst>
                </a:gridCol>
                <a:gridCol w="441960">
                  <a:extLst>
                    <a:ext uri="{9D8B030D-6E8A-4147-A177-3AD203B41FA5}">
                      <a16:colId xmlns:a16="http://schemas.microsoft.com/office/drawing/2014/main" val="2154015918"/>
                    </a:ext>
                  </a:extLst>
                </a:gridCol>
                <a:gridCol w="441960">
                  <a:extLst>
                    <a:ext uri="{9D8B030D-6E8A-4147-A177-3AD203B41FA5}">
                      <a16:colId xmlns:a16="http://schemas.microsoft.com/office/drawing/2014/main" val="901932001"/>
                    </a:ext>
                  </a:extLst>
                </a:gridCol>
                <a:gridCol w="441960">
                  <a:extLst>
                    <a:ext uri="{9D8B030D-6E8A-4147-A177-3AD203B41FA5}">
                      <a16:colId xmlns:a16="http://schemas.microsoft.com/office/drawing/2014/main" val="3370785430"/>
                    </a:ext>
                  </a:extLst>
                </a:gridCol>
                <a:gridCol w="441960">
                  <a:extLst>
                    <a:ext uri="{9D8B030D-6E8A-4147-A177-3AD203B41FA5}">
                      <a16:colId xmlns:a16="http://schemas.microsoft.com/office/drawing/2014/main" val="432210136"/>
                    </a:ext>
                  </a:extLst>
                </a:gridCol>
                <a:gridCol w="441960">
                  <a:extLst>
                    <a:ext uri="{9D8B030D-6E8A-4147-A177-3AD203B41FA5}">
                      <a16:colId xmlns:a16="http://schemas.microsoft.com/office/drawing/2014/main" val="309467678"/>
                    </a:ext>
                  </a:extLst>
                </a:gridCol>
                <a:gridCol w="441960">
                  <a:extLst>
                    <a:ext uri="{9D8B030D-6E8A-4147-A177-3AD203B41FA5}">
                      <a16:colId xmlns:a16="http://schemas.microsoft.com/office/drawing/2014/main" val="37949570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58614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53222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60642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7310308"/>
                  </a:ext>
                </a:extLst>
              </a:tr>
            </a:tbl>
          </a:graphicData>
        </a:graphic>
      </p:graphicFrame>
      <p:graphicFrame>
        <p:nvGraphicFramePr>
          <p:cNvPr id="8" name="Table 7">
            <a:extLst>
              <a:ext uri="{FF2B5EF4-FFF2-40B4-BE49-F238E27FC236}">
                <a16:creationId xmlns:a16="http://schemas.microsoft.com/office/drawing/2014/main" id="{14EBA32E-AED3-76B9-7775-1F2510E7B40A}"/>
              </a:ext>
            </a:extLst>
          </p:cNvPr>
          <p:cNvGraphicFramePr>
            <a:graphicFrameLocks noGrp="1"/>
          </p:cNvGraphicFramePr>
          <p:nvPr>
            <p:extLst>
              <p:ext uri="{D42A27DB-BD31-4B8C-83A1-F6EECF244321}">
                <p14:modId xmlns:p14="http://schemas.microsoft.com/office/powerpoint/2010/main" val="2983874037"/>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64962458"/>
                    </a:ext>
                  </a:extLst>
                </a:gridCol>
                <a:gridCol w="441960">
                  <a:extLst>
                    <a:ext uri="{9D8B030D-6E8A-4147-A177-3AD203B41FA5}">
                      <a16:colId xmlns:a16="http://schemas.microsoft.com/office/drawing/2014/main" val="2318482107"/>
                    </a:ext>
                  </a:extLst>
                </a:gridCol>
                <a:gridCol w="441960">
                  <a:extLst>
                    <a:ext uri="{9D8B030D-6E8A-4147-A177-3AD203B41FA5}">
                      <a16:colId xmlns:a16="http://schemas.microsoft.com/office/drawing/2014/main" val="2408016460"/>
                    </a:ext>
                  </a:extLst>
                </a:gridCol>
                <a:gridCol w="441960">
                  <a:extLst>
                    <a:ext uri="{9D8B030D-6E8A-4147-A177-3AD203B41FA5}">
                      <a16:colId xmlns:a16="http://schemas.microsoft.com/office/drawing/2014/main" val="1415578302"/>
                    </a:ext>
                  </a:extLst>
                </a:gridCol>
                <a:gridCol w="441960">
                  <a:extLst>
                    <a:ext uri="{9D8B030D-6E8A-4147-A177-3AD203B41FA5}">
                      <a16:colId xmlns:a16="http://schemas.microsoft.com/office/drawing/2014/main" val="2154015918"/>
                    </a:ext>
                  </a:extLst>
                </a:gridCol>
                <a:gridCol w="441960">
                  <a:extLst>
                    <a:ext uri="{9D8B030D-6E8A-4147-A177-3AD203B41FA5}">
                      <a16:colId xmlns:a16="http://schemas.microsoft.com/office/drawing/2014/main" val="901932001"/>
                    </a:ext>
                  </a:extLst>
                </a:gridCol>
                <a:gridCol w="441960">
                  <a:extLst>
                    <a:ext uri="{9D8B030D-6E8A-4147-A177-3AD203B41FA5}">
                      <a16:colId xmlns:a16="http://schemas.microsoft.com/office/drawing/2014/main" val="3370785430"/>
                    </a:ext>
                  </a:extLst>
                </a:gridCol>
                <a:gridCol w="441960">
                  <a:extLst>
                    <a:ext uri="{9D8B030D-6E8A-4147-A177-3AD203B41FA5}">
                      <a16:colId xmlns:a16="http://schemas.microsoft.com/office/drawing/2014/main" val="432210136"/>
                    </a:ext>
                  </a:extLst>
                </a:gridCol>
                <a:gridCol w="441960">
                  <a:extLst>
                    <a:ext uri="{9D8B030D-6E8A-4147-A177-3AD203B41FA5}">
                      <a16:colId xmlns:a16="http://schemas.microsoft.com/office/drawing/2014/main" val="309467678"/>
                    </a:ext>
                  </a:extLst>
                </a:gridCol>
                <a:gridCol w="441960">
                  <a:extLst>
                    <a:ext uri="{9D8B030D-6E8A-4147-A177-3AD203B41FA5}">
                      <a16:colId xmlns:a16="http://schemas.microsoft.com/office/drawing/2014/main" val="37949570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58614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953222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60642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7310308"/>
                  </a:ext>
                </a:extLst>
              </a:tr>
            </a:tbl>
          </a:graphicData>
        </a:graphic>
      </p:graphicFrame>
    </p:spTree>
    <p:extLst>
      <p:ext uri="{BB962C8B-B14F-4D97-AF65-F5344CB8AC3E}">
        <p14:creationId xmlns:p14="http://schemas.microsoft.com/office/powerpoint/2010/main" val="42973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AD79376-AB22-536F-D319-89CFC85527A2}"/>
            </a:ext>
          </a:extLst>
        </p:cNvPr>
        <p:cNvGrpSpPr/>
        <p:nvPr/>
      </p:nvGrpSpPr>
      <p:grpSpPr>
        <a:xfrm>
          <a:off x="0" y="0"/>
          <a:ext cx="0" cy="0"/>
          <a:chOff x="0" y="0"/>
          <a:chExt cx="0" cy="0"/>
        </a:xfrm>
      </p:grpSpPr>
      <p:pic>
        <p:nvPicPr>
          <p:cNvPr id="2" name="Picture 1" descr="A glass vase full of colorful animals&#10;&#10;AI-generated content may be incorrect.">
            <a:extLst>
              <a:ext uri="{FF2B5EF4-FFF2-40B4-BE49-F238E27FC236}">
                <a16:creationId xmlns:a16="http://schemas.microsoft.com/office/drawing/2014/main" id="{13FF67C5-EA4A-D9B7-2FE0-7B24A42F6A15}"/>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12" name="Rectangle 11">
            <a:extLst>
              <a:ext uri="{FF2B5EF4-FFF2-40B4-BE49-F238E27FC236}">
                <a16:creationId xmlns:a16="http://schemas.microsoft.com/office/drawing/2014/main" id="{F9024B93-1BE0-6D4C-E035-05B92429CA3E}"/>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D4F42FB-22FB-4F1F-562D-5CF0A5DE9BA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503C06F-5F09-2223-691E-9C112BF3079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62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45DE6CC-EFC0-7BF6-A818-1F58BFF878DF}"/>
            </a:ext>
          </a:extLst>
        </p:cNvPr>
        <p:cNvGrpSpPr/>
        <p:nvPr/>
      </p:nvGrpSpPr>
      <p:grpSpPr>
        <a:xfrm>
          <a:off x="0" y="0"/>
          <a:ext cx="0" cy="0"/>
          <a:chOff x="0" y="0"/>
          <a:chExt cx="0" cy="0"/>
        </a:xfrm>
      </p:grpSpPr>
      <p:pic>
        <p:nvPicPr>
          <p:cNvPr id="3" name="Picture 2" descr="A glass vase full of colorful animals&#10;&#10;AI-generated content may be incorrect.">
            <a:extLst>
              <a:ext uri="{FF2B5EF4-FFF2-40B4-BE49-F238E27FC236}">
                <a16:creationId xmlns:a16="http://schemas.microsoft.com/office/drawing/2014/main" id="{84CE7E39-4B6D-FBF6-6527-30744F7CD2B4}"/>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28" name="Rectangle 27">
            <a:extLst>
              <a:ext uri="{FF2B5EF4-FFF2-40B4-BE49-F238E27FC236}">
                <a16:creationId xmlns:a16="http://schemas.microsoft.com/office/drawing/2014/main" id="{034B7F82-0858-4264-4272-60B02034011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fish</a:t>
            </a:r>
          </a:p>
        </p:txBody>
      </p:sp>
      <p:sp>
        <p:nvSpPr>
          <p:cNvPr id="17" name="Rectangle 16">
            <a:extLst>
              <a:ext uri="{FF2B5EF4-FFF2-40B4-BE49-F238E27FC236}">
                <a16:creationId xmlns:a16="http://schemas.microsoft.com/office/drawing/2014/main" id="{E27CA0EA-5FF7-921C-D287-F70BEE84D2B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A9D2348-100E-A0E2-1DC5-F91E00BC187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CE2DFF2-E4C3-7426-1538-867FACCF76D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47F596B-5ED6-A1F3-6028-1289795A2E2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379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765E-24F9-6DC3-F52E-C2D40F9C99CE}"/>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F282E2E-05F3-CF21-6E13-C1FF79BB7AF3}"/>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C15432AF-CE91-D61F-639A-610CB761E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8594614-B282-AD61-10EF-FC1C763506E2}"/>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652DFD26-BB5E-2E77-6C3E-5FBD1EE6FF88}"/>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30C14CE9-1CEE-8386-5989-AE82ADF4AC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19ABB35D-D744-6D44-4240-35AD85BCD1B4}"/>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6DEBC92E-137F-9B6E-FB35-868BF26861D8}"/>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4D56509F-EA85-5F51-E160-A919211621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D28A20F7-F456-1AA7-F5C3-3527EB3FB9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9D074EAA-EE77-5376-495C-4EF22AE8DE43}"/>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EEB9D84D-5271-8C92-F5B5-C1CE448F34A4}"/>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1E8C7D88-F0EB-3982-479A-164FDDA48C6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511EAE62-8028-6315-4D5B-FBD3C890DCC4}"/>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7B3DA1FB-5DD9-6BD3-6436-6B69336E456D}"/>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27122ED6-9B26-6579-5C9F-EF3470D29BA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A46256-D63A-C0D0-2F00-5A8730966757}"/>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10DF73EF-5E0B-8BFD-279C-32BC8690E96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1446C01D-79C0-ACB8-4EE1-E5B6A8571A76}"/>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11326457-D66B-4ABF-9306-38BD0E09D4E5}"/>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1DEA1EF6-C3EE-FC5A-8B06-BEF87A3FF72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89C8A93-CF5B-23B9-E288-1780A0CE2FBE}"/>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3363D78-BD6F-EC45-7680-899D2FA8A19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F8B321-0550-D574-4131-5B4140536393}"/>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BA500A59-478A-C389-F287-BA47B3D5322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55CF4A25-4D18-53AF-C218-83982DA11560}"/>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ABE75010-23B4-B1B0-82EA-5C4DB1DCD0E9}"/>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039C0DBB-D4F6-2A12-3994-AF2F6DC3F1FF}"/>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D7DDA58D-FD01-1F9A-CCEF-790E098D1953}"/>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C76F65EB-9E90-F159-7BA3-BB856175824B}"/>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82FF256C-6326-EAC7-7B23-2B5902664142}"/>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1162D8A5-2B91-DF17-529C-6C0E5C4F6C0B}"/>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D223E7A3-BEFB-8CFC-EC7F-C7748A39B029}"/>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814AE5F9-282E-5523-C94B-95D3B38F7491}"/>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01CD6B07-0531-4E57-84FE-9318653E6DD5}"/>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531B04B1-2218-1E7A-C1B5-1453607349AD}"/>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6A24C341-A555-4359-6348-5DD4BFE74DBA}"/>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58714FD-A8A6-47E6-D612-23E00C2319F7}"/>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DB6320E1-3B10-BFAF-B4A6-FE2F7A9444C8}"/>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A4FCCED2-43B2-0968-E4A4-F98CD1221137}"/>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F2A676AF-F3BA-A672-F30F-06EECF55A296}"/>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AE788865-BE66-7406-9E11-28DBB807D63E}"/>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3331D6B0-5BAB-8C4B-7AAE-0945E5A1609A}"/>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DBC59084-D0B7-0FDA-4F22-C90A1B949590}"/>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DA1620EE-6AEE-0E20-4FF7-B33316995A4B}"/>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07214EAF-7291-8798-B1BE-8B2958838420}"/>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4101B904-D42A-25B0-BD7B-3525B4C5C95D}"/>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2AA199-0FA7-C34C-FE2F-67FD3B70FF1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CC13DC46-774F-D073-BF32-889692ED36D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DDD9B39B-F184-958E-3C44-D488D6B26983}"/>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FFF4CEBC-B435-AA34-1896-AA537BD2710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24B63AD6-ABA1-AE9C-6415-2A491D5A74EB}"/>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0BB07CDC-D268-EE86-FDF6-C5EE8531948D}"/>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2EC4EBFE-8B95-2E71-D123-10F3B311D000}"/>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F233A151-5BC7-27EB-ECE3-E0583FD71B83}"/>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80314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“Four Fish </a:t>
            </a:r>
          </a:p>
          <a:p>
            <a:r>
              <a:rPr lang="en-US" sz="6000" b="1" dirty="0">
                <a:solidFill>
                  <a:srgbClr val="FFFF00"/>
                </a:solidFill>
              </a:rPr>
              <a:t>in Each Group”</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ull of colorful animals&#10;&#10;AI-generated content may be incorrect.">
            <a:extLst>
              <a:ext uri="{FF2B5EF4-FFF2-40B4-BE49-F238E27FC236}">
                <a16:creationId xmlns:a16="http://schemas.microsoft.com/office/drawing/2014/main" id="{A33A6741-A73E-96E1-4C6E-F0537BAB4850}"/>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ull of colorful animals&#10;&#10;AI-generated content may be incorrect.">
            <a:extLst>
              <a:ext uri="{FF2B5EF4-FFF2-40B4-BE49-F238E27FC236}">
                <a16:creationId xmlns:a16="http://schemas.microsoft.com/office/drawing/2014/main" id="{5B5C08CA-6E63-4A8B-243A-0C3D706626F8}"/>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4 fish in each group, </a:t>
            </a:r>
          </a:p>
          <a:p>
            <a:pPr algn="ctr"/>
            <a:r>
              <a:rPr lang="en-US" b="1" dirty="0">
                <a:solidFill>
                  <a:schemeClr val="tx1"/>
                </a:solidFill>
              </a:rPr>
              <a:t>so the total is 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26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glass vase full of colorful animals&#10;&#10;AI-generated content may be incorrect.">
            <a:extLst>
              <a:ext uri="{FF2B5EF4-FFF2-40B4-BE49-F238E27FC236}">
                <a16:creationId xmlns:a16="http://schemas.microsoft.com/office/drawing/2014/main" id="{066E9663-B6FE-2244-ED5E-9814E39E8230}"/>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ull of colorful animals&#10;&#10;AI-generated content may be incorrect.">
            <a:extLst>
              <a:ext uri="{FF2B5EF4-FFF2-40B4-BE49-F238E27FC236}">
                <a16:creationId xmlns:a16="http://schemas.microsoft.com/office/drawing/2014/main" id="{B31FF813-654F-34C7-74D8-5162881B05B7}"/>
              </a:ext>
            </a:extLst>
          </p:cNvPr>
          <p:cNvPicPr>
            <a:picLocks noChangeAspect="1"/>
          </p:cNvPicPr>
          <p:nvPr/>
        </p:nvPicPr>
        <p:blipFill>
          <a:blip r:embed="rId2">
            <a:extLst>
              <a:ext uri="{28A0092B-C50C-407E-A947-70E740481C1C}">
                <a14:useLocalDpi xmlns:a14="http://schemas.microsoft.com/office/drawing/2010/main" val="0"/>
              </a:ext>
            </a:extLst>
          </a:blip>
          <a:srcRect r="53333"/>
          <a:stretch>
            <a:fillRect/>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6E6104-2694-CCDA-08DF-7E939C34760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3DC8145B-DEC2-62E3-56D1-950A44926E0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“Four Fish </a:t>
            </a:r>
          </a:p>
          <a:p>
            <a:r>
              <a:rPr lang="en-US" sz="6000" b="1" dirty="0">
                <a:solidFill>
                  <a:srgbClr val="FFFF00"/>
                </a:solidFill>
              </a:rPr>
              <a:t>in Each Group”</a:t>
            </a:r>
          </a:p>
        </p:txBody>
      </p:sp>
      <p:sp>
        <p:nvSpPr>
          <p:cNvPr id="4" name="Rectangle 3">
            <a:extLst>
              <a:ext uri="{FF2B5EF4-FFF2-40B4-BE49-F238E27FC236}">
                <a16:creationId xmlns:a16="http://schemas.microsoft.com/office/drawing/2014/main" id="{EB7766BD-B075-B2E5-6621-CEBAE591B88A}"/>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BE058E1A-F576-A2D8-9F03-124C0967615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7C805780-C9E3-B38F-5D56-391F5773C45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40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20289</TotalTime>
  <Words>2185</Words>
  <Application>Microsoft Office PowerPoint</Application>
  <PresentationFormat>On-screen Show (4:3)</PresentationFormat>
  <Paragraphs>606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264</cp:revision>
  <dcterms:created xsi:type="dcterms:W3CDTF">2020-11-09T02:38:45Z</dcterms:created>
  <dcterms:modified xsi:type="dcterms:W3CDTF">2026-04-06T23:22:04Z</dcterms:modified>
</cp:coreProperties>
</file>