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47" r:id="rId10"/>
    <p:sldId id="2648" r:id="rId11"/>
    <p:sldId id="2649" r:id="rId12"/>
    <p:sldId id="2650" r:id="rId13"/>
    <p:sldId id="2651" r:id="rId14"/>
    <p:sldId id="2659" r:id="rId15"/>
    <p:sldId id="2653" r:id="rId16"/>
    <p:sldId id="2654" r:id="rId17"/>
    <p:sldId id="2655" r:id="rId18"/>
    <p:sldId id="2656" r:id="rId19"/>
    <p:sldId id="2657" r:id="rId20"/>
    <p:sldId id="26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386"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3/30/2026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F770A-D9B5-D7EF-FE1E-64DEA3AEB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B5D03-2394-4F97-17E5-E5AB81F42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79D7B-1DE7-6F45-EC7E-8D91ED3AB5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9F2395-52D3-6F29-7072-03D7F38187CB}"/>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35176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6166B-81A3-B370-6A85-BFEB477C6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B476C-A06D-BFD9-90B8-A0F144AEA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2F8E9-261C-7A34-1ADF-CB3B895229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61D82B-9B73-427A-A491-71531478263B}"/>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50993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2EF148-50A0-3B75-B85E-89CC58A614EF}"/>
            </a:ext>
          </a:extLst>
        </p:cNvPr>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CE259476-8F48-13CE-AEF8-29995FC8168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9FA4320C-F36F-DF88-46FC-B8DB13A7BA0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2FC1AFD-8F6B-7F28-F36C-8C7ED6AA8D05}"/>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a:extLst>
              <a:ext uri="{FF2B5EF4-FFF2-40B4-BE49-F238E27FC236}">
                <a16:creationId xmlns:a16="http://schemas.microsoft.com/office/drawing/2014/main" id="{4FEE7CA8-2FB6-749E-D993-D0DDA0E662D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C6B5573-B2FC-998F-2D50-AA82AC7F370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2079DF3-F60B-8531-44B6-784E723FFA6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003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4E784C6-40F2-D68F-FB7D-D1953C7CA224}"/>
            </a:ext>
          </a:extLst>
        </p:cNvPr>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0D6AE1D6-A49C-353D-9CEA-F8A4D1EA4313}"/>
              </a:ext>
            </a:extLst>
          </p:cNvPr>
          <p:cNvPicPr>
            <a:picLocks noChangeAspect="1"/>
          </p:cNvPicPr>
          <p:nvPr/>
        </p:nvPicPr>
        <p:blipFill>
          <a:blip r:embed="rId2">
            <a:extLst>
              <a:ext uri="{28A0092B-C50C-407E-A947-70E740481C1C}">
                <a14:useLocalDpi xmlns:a14="http://schemas.microsoft.com/office/drawing/2010/main" val="0"/>
              </a:ext>
            </a:extLst>
          </a:blip>
          <a:srcRect t="1408" r="50000"/>
          <a:stretch>
            <a:fillRect/>
          </a:stretch>
        </p:blipFill>
        <p:spPr>
          <a:xfrm>
            <a:off x="457200" y="0"/>
            <a:ext cx="3606800" cy="5334001"/>
          </a:xfrm>
          <a:prstGeom prst="rect">
            <a:avLst/>
          </a:prstGeom>
        </p:spPr>
      </p:pic>
      <p:sp>
        <p:nvSpPr>
          <p:cNvPr id="17" name="Rectangle 16">
            <a:extLst>
              <a:ext uri="{FF2B5EF4-FFF2-40B4-BE49-F238E27FC236}">
                <a16:creationId xmlns:a16="http://schemas.microsoft.com/office/drawing/2014/main" id="{CBF08D50-A50C-39C9-C7B7-6B66DBF062E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0380D81-10C3-A095-4B55-38F9D6B7264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F13B858-7C5F-C713-368C-BE518D77DE9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86CF8C3-D51F-6081-0447-1AAB0696AA4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8C8BFCF5-BEC9-07D8-7E7C-58D4A38D4CF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70.</a:t>
            </a:r>
          </a:p>
        </p:txBody>
      </p:sp>
      <p:sp>
        <p:nvSpPr>
          <p:cNvPr id="29" name="Rectangle 28">
            <a:extLst>
              <a:ext uri="{FF2B5EF4-FFF2-40B4-BE49-F238E27FC236}">
                <a16:creationId xmlns:a16="http://schemas.microsoft.com/office/drawing/2014/main" id="{04E78923-E5A1-4E61-5948-021C462C0D8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1×1,  2×2,  3×3  …</a:t>
            </a:r>
          </a:p>
        </p:txBody>
      </p:sp>
      <p:sp>
        <p:nvSpPr>
          <p:cNvPr id="30" name="Rectangle 29">
            <a:extLst>
              <a:ext uri="{FF2B5EF4-FFF2-40B4-BE49-F238E27FC236}">
                <a16:creationId xmlns:a16="http://schemas.microsoft.com/office/drawing/2014/main" id="{D352312D-BFFD-F3C1-AFA2-7AA4E0E809C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has 2 digits</a:t>
            </a:r>
          </a:p>
        </p:txBody>
      </p:sp>
      <p:sp>
        <p:nvSpPr>
          <p:cNvPr id="31" name="Rectangle 30">
            <a:extLst>
              <a:ext uri="{FF2B5EF4-FFF2-40B4-BE49-F238E27FC236}">
                <a16:creationId xmlns:a16="http://schemas.microsoft.com/office/drawing/2014/main" id="{EE912ED9-DE49-5E5E-7127-92BAC288757E}"/>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6 is not in the answer.</a:t>
            </a:r>
          </a:p>
        </p:txBody>
      </p:sp>
      <p:sp>
        <p:nvSpPr>
          <p:cNvPr id="14" name="TextBox 13">
            <a:extLst>
              <a:ext uri="{FF2B5EF4-FFF2-40B4-BE49-F238E27FC236}">
                <a16:creationId xmlns:a16="http://schemas.microsoft.com/office/drawing/2014/main" id="{E7313162-0543-5687-1763-A554D68607C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2E487D2-688B-4ACF-5FA8-0DC8BFF6EB4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9BB324C-FB38-FC3F-0735-7AD4DB6A0278}"/>
              </a:ext>
            </a:extLst>
          </p:cNvPr>
          <p:cNvGraphicFramePr>
            <a:graphicFrameLocks noGrp="1"/>
          </p:cNvGraphicFramePr>
          <p:nvPr>
            <p:extLst>
              <p:ext uri="{D42A27DB-BD31-4B8C-83A1-F6EECF244321}">
                <p14:modId xmlns:p14="http://schemas.microsoft.com/office/powerpoint/2010/main" val="833286089"/>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8271339"/>
                    </a:ext>
                  </a:extLst>
                </a:gridCol>
                <a:gridCol w="441960">
                  <a:extLst>
                    <a:ext uri="{9D8B030D-6E8A-4147-A177-3AD203B41FA5}">
                      <a16:colId xmlns:a16="http://schemas.microsoft.com/office/drawing/2014/main" val="3496952138"/>
                    </a:ext>
                  </a:extLst>
                </a:gridCol>
                <a:gridCol w="441960">
                  <a:extLst>
                    <a:ext uri="{9D8B030D-6E8A-4147-A177-3AD203B41FA5}">
                      <a16:colId xmlns:a16="http://schemas.microsoft.com/office/drawing/2014/main" val="3018724548"/>
                    </a:ext>
                  </a:extLst>
                </a:gridCol>
                <a:gridCol w="441960">
                  <a:extLst>
                    <a:ext uri="{9D8B030D-6E8A-4147-A177-3AD203B41FA5}">
                      <a16:colId xmlns:a16="http://schemas.microsoft.com/office/drawing/2014/main" val="3867149843"/>
                    </a:ext>
                  </a:extLst>
                </a:gridCol>
                <a:gridCol w="441960">
                  <a:extLst>
                    <a:ext uri="{9D8B030D-6E8A-4147-A177-3AD203B41FA5}">
                      <a16:colId xmlns:a16="http://schemas.microsoft.com/office/drawing/2014/main" val="3896919567"/>
                    </a:ext>
                  </a:extLst>
                </a:gridCol>
                <a:gridCol w="441960">
                  <a:extLst>
                    <a:ext uri="{9D8B030D-6E8A-4147-A177-3AD203B41FA5}">
                      <a16:colId xmlns:a16="http://schemas.microsoft.com/office/drawing/2014/main" val="2886638149"/>
                    </a:ext>
                  </a:extLst>
                </a:gridCol>
                <a:gridCol w="441960">
                  <a:extLst>
                    <a:ext uri="{9D8B030D-6E8A-4147-A177-3AD203B41FA5}">
                      <a16:colId xmlns:a16="http://schemas.microsoft.com/office/drawing/2014/main" val="1471504016"/>
                    </a:ext>
                  </a:extLst>
                </a:gridCol>
                <a:gridCol w="441960">
                  <a:extLst>
                    <a:ext uri="{9D8B030D-6E8A-4147-A177-3AD203B41FA5}">
                      <a16:colId xmlns:a16="http://schemas.microsoft.com/office/drawing/2014/main" val="4192469410"/>
                    </a:ext>
                  </a:extLst>
                </a:gridCol>
                <a:gridCol w="441960">
                  <a:extLst>
                    <a:ext uri="{9D8B030D-6E8A-4147-A177-3AD203B41FA5}">
                      <a16:colId xmlns:a16="http://schemas.microsoft.com/office/drawing/2014/main" val="717358616"/>
                    </a:ext>
                  </a:extLst>
                </a:gridCol>
                <a:gridCol w="441960">
                  <a:extLst>
                    <a:ext uri="{9D8B030D-6E8A-4147-A177-3AD203B41FA5}">
                      <a16:colId xmlns:a16="http://schemas.microsoft.com/office/drawing/2014/main" val="33030471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35120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919515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927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6130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0509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09611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9373014"/>
                  </a:ext>
                </a:extLst>
              </a:tr>
            </a:tbl>
          </a:graphicData>
        </a:graphic>
      </p:graphicFrame>
    </p:spTree>
    <p:extLst>
      <p:ext uri="{BB962C8B-B14F-4D97-AF65-F5344CB8AC3E}">
        <p14:creationId xmlns:p14="http://schemas.microsoft.com/office/powerpoint/2010/main" val="25270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937F8A-5C89-CF8A-026D-6C88C7FA3A65}"/>
            </a:ext>
          </a:extLst>
        </p:cNvPr>
        <p:cNvGrpSpPr/>
        <p:nvPr/>
      </p:nvGrpSpPr>
      <p:grpSpPr>
        <a:xfrm>
          <a:off x="0" y="0"/>
          <a:ext cx="0" cy="0"/>
          <a:chOff x="0" y="0"/>
          <a:chExt cx="0" cy="0"/>
        </a:xfrm>
      </p:grpSpPr>
      <p:pic>
        <p:nvPicPr>
          <p:cNvPr id="2" name="Picture 1" descr="A glass full of colorful eggs&#10;&#10;AI-generated content may be incorrect.">
            <a:extLst>
              <a:ext uri="{FF2B5EF4-FFF2-40B4-BE49-F238E27FC236}">
                <a16:creationId xmlns:a16="http://schemas.microsoft.com/office/drawing/2014/main" id="{1019C746-4A80-8897-8953-47B8639F01C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0208A468-0131-C8F3-3F68-608C40C6D25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DFB56A0-DD56-E113-98D5-100FBA22F65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B1B781B-DCC6-25BC-D973-7F9BC7AEA30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996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C466B8-4D9C-5C6D-2F5A-418C69E0EDB0}"/>
            </a:ext>
          </a:extLst>
        </p:cNvPr>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39534676-85FC-3383-870E-31F6F93FF29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A35C59F6-60C2-DA34-3F78-1C93C33A5B6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eggs</a:t>
            </a:r>
          </a:p>
        </p:txBody>
      </p:sp>
      <p:sp>
        <p:nvSpPr>
          <p:cNvPr id="17" name="Rectangle 16">
            <a:extLst>
              <a:ext uri="{FF2B5EF4-FFF2-40B4-BE49-F238E27FC236}">
                <a16:creationId xmlns:a16="http://schemas.microsoft.com/office/drawing/2014/main" id="{BFC070D1-3DBC-A77D-DA8E-DB74DE4AD39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C572CE8-B959-C470-9C3A-1AE8B2E25C0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2B27F51-6761-0CE0-9B0C-16AE9BDB2DF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917CEC0-E065-8963-A629-885862D91B5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3124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9AA7-D533-4CFE-FBB3-9B916FCE4BED}"/>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C3C8E3BD-45B5-AEE3-956D-DCAA95C61254}"/>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7CC0EF4F-AD3B-BEA7-C1B1-09759CC505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7079D38A-6CE0-F14A-B312-15E8396C8DC7}"/>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3A74CD41-50BD-5FC2-14E6-B988F69989A8}"/>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F42E9BF-3B3C-CD95-9560-E321F97D78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359BE729-BBBB-30D1-F101-DD0E26DE8DC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5FBEBF51-6A4B-0DCC-22E0-4292B163EACA}"/>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E400CD28-C190-51B0-F956-904F4D18EA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F376EAB6-1579-0AE2-B0DA-CF1C11D767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18EC22C4-F519-45A1-8212-F2628415A0E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55E63BA1-42CF-B4D5-CFFD-84C9A6B43998}"/>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FFA55AC7-E6B7-8BA9-4A81-82D60766540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98BD5B82-9C2B-FE45-FA63-BBE30271B84A}"/>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6F8D8EB-979E-FFE7-F3F6-711F7264042C}"/>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11969C10-4C58-71FC-8CCA-DE50619DFE8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97427A25-6FCF-B1B7-7DF6-B39C28ACF3DF}"/>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2148FE1A-F31F-7EE3-56AE-569CF9E32C4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9A1F07FD-A03D-36E1-C403-A6744815FB80}"/>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32C2B3E8-282A-3417-24EA-F477C76C0637}"/>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A4225770-A5AA-4B2B-0C01-05F1C46C74F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096B04-FA82-94D3-60B7-86C90B9020A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0B5E664-94DC-D36B-3654-1941B073B1F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4514FA-4C1D-688A-5408-0045BCE3A24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F79AEF8F-FD3E-D8E9-A14E-3085644B0DD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8D82FB9E-A266-355F-5267-BCEC8400D1DD}"/>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51B9BF76-A705-7B83-4DF0-6826A894018B}"/>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FCABED32-4425-2DFF-4D4E-AA32A448DEE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21788A78-7A72-F6FC-B2E6-5620E25FC93A}"/>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FC88D792-2433-2A45-B939-3D871F8559CC}"/>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15FC6E27-AF20-F453-A1C7-B8D38588BD04}"/>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00DF1E5B-82D8-A258-8945-F0BFB243C316}"/>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AA544E98-EB00-0B24-48AD-E7A47815F35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D13FDDA6-E6A0-BB6C-139F-2EA7EFDC5978}"/>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5DC3030D-E822-DE5B-8EF2-11638E6F5DAC}"/>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A647DE40-A40A-6D03-A4F4-239AB73E95F7}"/>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219164F1-1D2A-AB55-77CD-A038810DC2E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2C99B2-8B43-A3A3-5F91-BD0EB4913288}"/>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D2CAA95-3A78-F1EA-C14A-E18866F898DD}"/>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FAD6AA21-7A20-26F4-7047-CC87E78D07AA}"/>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A627093B-29F1-A16C-28A2-212F0DE28DBD}"/>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C44CE53-A1B6-B34C-41F5-1767CFD2B51E}"/>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B2F795CA-14C8-C9F1-C17B-252E783A1A1A}"/>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9A180E8D-1783-5104-9E3C-01A7055B1279}"/>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443C625A-8413-E110-C6C7-DEBFE6DF1AAB}"/>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7F8A9FD6-BFD0-3F50-F72F-624D61863F8C}"/>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A633312B-812F-3E50-97B9-719C1C839634}"/>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64D67C70-4736-19B5-970E-64068F81A37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F3B24A12-C0E8-5F7F-6590-72FF98EE954E}"/>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796A84FD-4450-132A-EFF5-2FCD19412756}"/>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2CCBE8A5-8273-0AB7-CC15-CE0632D7BC9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58B9F3B4-C038-E8FA-A2C7-D319C4593512}"/>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C361541B-EB1A-3F35-F79A-6A82ED810819}"/>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3D4D99FC-F528-FDF8-33F9-8573B16596CE}"/>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E09A4673-9A5A-65AB-CE25-642F3550AFF3}"/>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92646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1F29AA5-D67E-EF49-A575-D027972B8EA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95A27B5-27C4-5211-DCB0-391C3A47C4C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Open the Clues”</a:t>
            </a:r>
          </a:p>
        </p:txBody>
      </p:sp>
      <p:sp>
        <p:nvSpPr>
          <p:cNvPr id="4" name="Rectangle 3">
            <a:extLst>
              <a:ext uri="{FF2B5EF4-FFF2-40B4-BE49-F238E27FC236}">
                <a16:creationId xmlns:a16="http://schemas.microsoft.com/office/drawing/2014/main" id="{7E31C73E-CD86-9697-5F79-291376E891C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9916E6B-B887-B3B9-C4AA-9036042368A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9D6B5851-5C19-F263-C549-13A6B98C905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505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4DB131-EA29-F355-3488-28A07E9C7EFE}"/>
            </a:ext>
          </a:extLst>
        </p:cNvPr>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B21DB04E-1F19-C9A8-9C1E-E09998C7FDB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15F4625B-F464-F5F0-7DDA-4477D76FEC8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E3B275C1-26A1-660C-20F6-F215A82F041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a:extLst>
              <a:ext uri="{FF2B5EF4-FFF2-40B4-BE49-F238E27FC236}">
                <a16:creationId xmlns:a16="http://schemas.microsoft.com/office/drawing/2014/main" id="{6AFE8D54-5B7A-2C44-76B2-3F5E29E684C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6ADF327-1430-EE6B-72D9-DFB5CBDCDC4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07DBDEF-6D32-4697-C3C6-5CAB468A871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462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B7E8DB1-5064-09B1-9D7B-BA48CEFBE7B1}"/>
            </a:ext>
          </a:extLst>
        </p:cNvPr>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BD89905A-2C65-8594-037F-B83045A9BD91}"/>
              </a:ext>
            </a:extLst>
          </p:cNvPr>
          <p:cNvPicPr>
            <a:picLocks noChangeAspect="1"/>
          </p:cNvPicPr>
          <p:nvPr/>
        </p:nvPicPr>
        <p:blipFill>
          <a:blip r:embed="rId2">
            <a:extLst>
              <a:ext uri="{28A0092B-C50C-407E-A947-70E740481C1C}">
                <a14:useLocalDpi xmlns:a14="http://schemas.microsoft.com/office/drawing/2010/main" val="0"/>
              </a:ext>
            </a:extLst>
          </a:blip>
          <a:srcRect t="1408" r="50000"/>
          <a:stretch>
            <a:fillRect/>
          </a:stretch>
        </p:blipFill>
        <p:spPr>
          <a:xfrm>
            <a:off x="457200" y="0"/>
            <a:ext cx="3606800" cy="5334001"/>
          </a:xfrm>
          <a:prstGeom prst="rect">
            <a:avLst/>
          </a:prstGeom>
        </p:spPr>
      </p:pic>
      <p:sp>
        <p:nvSpPr>
          <p:cNvPr id="17" name="Rectangle 16">
            <a:extLst>
              <a:ext uri="{FF2B5EF4-FFF2-40B4-BE49-F238E27FC236}">
                <a16:creationId xmlns:a16="http://schemas.microsoft.com/office/drawing/2014/main" id="{E606AC8B-16B7-E5CF-FE98-5C5BCFE98A6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3372BCB-7AA6-DEA1-5E84-249D5EA7C65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792D965-85F5-14A4-2914-BCD5D86A1817}"/>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FD19A7F-50BB-896E-B0AF-A71857FA129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5406FAD5-C153-D187-A864-57ED702422E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70.</a:t>
            </a:r>
          </a:p>
        </p:txBody>
      </p:sp>
      <p:sp>
        <p:nvSpPr>
          <p:cNvPr id="29" name="Rectangle 28">
            <a:extLst>
              <a:ext uri="{FF2B5EF4-FFF2-40B4-BE49-F238E27FC236}">
                <a16:creationId xmlns:a16="http://schemas.microsoft.com/office/drawing/2014/main" id="{FBE9CAEB-8DB1-4C94-A691-716BA6CFEFB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1×1,  2×2,  3×3  …</a:t>
            </a:r>
          </a:p>
        </p:txBody>
      </p:sp>
      <p:sp>
        <p:nvSpPr>
          <p:cNvPr id="30" name="Rectangle 29">
            <a:extLst>
              <a:ext uri="{FF2B5EF4-FFF2-40B4-BE49-F238E27FC236}">
                <a16:creationId xmlns:a16="http://schemas.microsoft.com/office/drawing/2014/main" id="{41857B7B-7BF7-F036-38DC-CE98E1E22D73}"/>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has 2 digits</a:t>
            </a:r>
          </a:p>
        </p:txBody>
      </p:sp>
      <p:sp>
        <p:nvSpPr>
          <p:cNvPr id="31" name="Rectangle 30">
            <a:extLst>
              <a:ext uri="{FF2B5EF4-FFF2-40B4-BE49-F238E27FC236}">
                <a16:creationId xmlns:a16="http://schemas.microsoft.com/office/drawing/2014/main" id="{EAEDFA35-98A4-D769-06FE-5E681108EF5E}"/>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6 is not in the answer.</a:t>
            </a:r>
          </a:p>
        </p:txBody>
      </p:sp>
      <p:sp>
        <p:nvSpPr>
          <p:cNvPr id="14" name="TextBox 13">
            <a:extLst>
              <a:ext uri="{FF2B5EF4-FFF2-40B4-BE49-F238E27FC236}">
                <a16:creationId xmlns:a16="http://schemas.microsoft.com/office/drawing/2014/main" id="{7288A178-90B7-A210-E062-018F6D6E844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A1F0D6E-B042-1D23-79F0-11BF2E04C44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803C7F7-A077-0EAE-2CED-749DD57841D9}"/>
              </a:ext>
            </a:extLst>
          </p:cNvPr>
          <p:cNvGraphicFramePr>
            <a:graphicFrameLocks noGrp="1"/>
          </p:cNvGraphicFramePr>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8271339"/>
                    </a:ext>
                  </a:extLst>
                </a:gridCol>
                <a:gridCol w="441960">
                  <a:extLst>
                    <a:ext uri="{9D8B030D-6E8A-4147-A177-3AD203B41FA5}">
                      <a16:colId xmlns:a16="http://schemas.microsoft.com/office/drawing/2014/main" val="3496952138"/>
                    </a:ext>
                  </a:extLst>
                </a:gridCol>
                <a:gridCol w="441960">
                  <a:extLst>
                    <a:ext uri="{9D8B030D-6E8A-4147-A177-3AD203B41FA5}">
                      <a16:colId xmlns:a16="http://schemas.microsoft.com/office/drawing/2014/main" val="3018724548"/>
                    </a:ext>
                  </a:extLst>
                </a:gridCol>
                <a:gridCol w="441960">
                  <a:extLst>
                    <a:ext uri="{9D8B030D-6E8A-4147-A177-3AD203B41FA5}">
                      <a16:colId xmlns:a16="http://schemas.microsoft.com/office/drawing/2014/main" val="3867149843"/>
                    </a:ext>
                  </a:extLst>
                </a:gridCol>
                <a:gridCol w="441960">
                  <a:extLst>
                    <a:ext uri="{9D8B030D-6E8A-4147-A177-3AD203B41FA5}">
                      <a16:colId xmlns:a16="http://schemas.microsoft.com/office/drawing/2014/main" val="3896919567"/>
                    </a:ext>
                  </a:extLst>
                </a:gridCol>
                <a:gridCol w="441960">
                  <a:extLst>
                    <a:ext uri="{9D8B030D-6E8A-4147-A177-3AD203B41FA5}">
                      <a16:colId xmlns:a16="http://schemas.microsoft.com/office/drawing/2014/main" val="2886638149"/>
                    </a:ext>
                  </a:extLst>
                </a:gridCol>
                <a:gridCol w="441960">
                  <a:extLst>
                    <a:ext uri="{9D8B030D-6E8A-4147-A177-3AD203B41FA5}">
                      <a16:colId xmlns:a16="http://schemas.microsoft.com/office/drawing/2014/main" val="1471504016"/>
                    </a:ext>
                  </a:extLst>
                </a:gridCol>
                <a:gridCol w="441960">
                  <a:extLst>
                    <a:ext uri="{9D8B030D-6E8A-4147-A177-3AD203B41FA5}">
                      <a16:colId xmlns:a16="http://schemas.microsoft.com/office/drawing/2014/main" val="4192469410"/>
                    </a:ext>
                  </a:extLst>
                </a:gridCol>
                <a:gridCol w="441960">
                  <a:extLst>
                    <a:ext uri="{9D8B030D-6E8A-4147-A177-3AD203B41FA5}">
                      <a16:colId xmlns:a16="http://schemas.microsoft.com/office/drawing/2014/main" val="717358616"/>
                    </a:ext>
                  </a:extLst>
                </a:gridCol>
                <a:gridCol w="441960">
                  <a:extLst>
                    <a:ext uri="{9D8B030D-6E8A-4147-A177-3AD203B41FA5}">
                      <a16:colId xmlns:a16="http://schemas.microsoft.com/office/drawing/2014/main" val="33030471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35120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919515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927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6130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0509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09611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9373014"/>
                  </a:ext>
                </a:extLst>
              </a:tr>
            </a:tbl>
          </a:graphicData>
        </a:graphic>
      </p:graphicFrame>
      <p:graphicFrame>
        <p:nvGraphicFramePr>
          <p:cNvPr id="4" name="Table 3">
            <a:extLst>
              <a:ext uri="{FF2B5EF4-FFF2-40B4-BE49-F238E27FC236}">
                <a16:creationId xmlns:a16="http://schemas.microsoft.com/office/drawing/2014/main" id="{78A5D902-32A3-5912-2EA5-DEDEA3902143}"/>
              </a:ext>
            </a:extLst>
          </p:cNvPr>
          <p:cNvGraphicFramePr>
            <a:graphicFrameLocks noGrp="1"/>
          </p:cNvGraphicFramePr>
          <p:nvPr>
            <p:extLst>
              <p:ext uri="{D42A27DB-BD31-4B8C-83A1-F6EECF244321}">
                <p14:modId xmlns:p14="http://schemas.microsoft.com/office/powerpoint/2010/main" val="456074729"/>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8271339"/>
                    </a:ext>
                  </a:extLst>
                </a:gridCol>
                <a:gridCol w="441960">
                  <a:extLst>
                    <a:ext uri="{9D8B030D-6E8A-4147-A177-3AD203B41FA5}">
                      <a16:colId xmlns:a16="http://schemas.microsoft.com/office/drawing/2014/main" val="3496952138"/>
                    </a:ext>
                  </a:extLst>
                </a:gridCol>
                <a:gridCol w="441960">
                  <a:extLst>
                    <a:ext uri="{9D8B030D-6E8A-4147-A177-3AD203B41FA5}">
                      <a16:colId xmlns:a16="http://schemas.microsoft.com/office/drawing/2014/main" val="3018724548"/>
                    </a:ext>
                  </a:extLst>
                </a:gridCol>
                <a:gridCol w="441960">
                  <a:extLst>
                    <a:ext uri="{9D8B030D-6E8A-4147-A177-3AD203B41FA5}">
                      <a16:colId xmlns:a16="http://schemas.microsoft.com/office/drawing/2014/main" val="3867149843"/>
                    </a:ext>
                  </a:extLst>
                </a:gridCol>
                <a:gridCol w="441960">
                  <a:extLst>
                    <a:ext uri="{9D8B030D-6E8A-4147-A177-3AD203B41FA5}">
                      <a16:colId xmlns:a16="http://schemas.microsoft.com/office/drawing/2014/main" val="3896919567"/>
                    </a:ext>
                  </a:extLst>
                </a:gridCol>
                <a:gridCol w="441960">
                  <a:extLst>
                    <a:ext uri="{9D8B030D-6E8A-4147-A177-3AD203B41FA5}">
                      <a16:colId xmlns:a16="http://schemas.microsoft.com/office/drawing/2014/main" val="2886638149"/>
                    </a:ext>
                  </a:extLst>
                </a:gridCol>
                <a:gridCol w="441960">
                  <a:extLst>
                    <a:ext uri="{9D8B030D-6E8A-4147-A177-3AD203B41FA5}">
                      <a16:colId xmlns:a16="http://schemas.microsoft.com/office/drawing/2014/main" val="1471504016"/>
                    </a:ext>
                  </a:extLst>
                </a:gridCol>
                <a:gridCol w="441960">
                  <a:extLst>
                    <a:ext uri="{9D8B030D-6E8A-4147-A177-3AD203B41FA5}">
                      <a16:colId xmlns:a16="http://schemas.microsoft.com/office/drawing/2014/main" val="4192469410"/>
                    </a:ext>
                  </a:extLst>
                </a:gridCol>
                <a:gridCol w="441960">
                  <a:extLst>
                    <a:ext uri="{9D8B030D-6E8A-4147-A177-3AD203B41FA5}">
                      <a16:colId xmlns:a16="http://schemas.microsoft.com/office/drawing/2014/main" val="717358616"/>
                    </a:ext>
                  </a:extLst>
                </a:gridCol>
                <a:gridCol w="441960">
                  <a:extLst>
                    <a:ext uri="{9D8B030D-6E8A-4147-A177-3AD203B41FA5}">
                      <a16:colId xmlns:a16="http://schemas.microsoft.com/office/drawing/2014/main" val="33030471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35120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919515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927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6130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0509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09611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39373014"/>
                  </a:ext>
                </a:extLst>
              </a:tr>
            </a:tbl>
          </a:graphicData>
        </a:graphic>
      </p:graphicFrame>
      <p:graphicFrame>
        <p:nvGraphicFramePr>
          <p:cNvPr id="5" name="Table 4">
            <a:extLst>
              <a:ext uri="{FF2B5EF4-FFF2-40B4-BE49-F238E27FC236}">
                <a16:creationId xmlns:a16="http://schemas.microsoft.com/office/drawing/2014/main" id="{4990E8FE-9227-AB6D-3362-6183B7C05B1E}"/>
              </a:ext>
            </a:extLst>
          </p:cNvPr>
          <p:cNvGraphicFramePr>
            <a:graphicFrameLocks noGrp="1"/>
          </p:cNvGraphicFramePr>
          <p:nvPr>
            <p:extLst>
              <p:ext uri="{D42A27DB-BD31-4B8C-83A1-F6EECF244321}">
                <p14:modId xmlns:p14="http://schemas.microsoft.com/office/powerpoint/2010/main" val="305901231"/>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8271339"/>
                    </a:ext>
                  </a:extLst>
                </a:gridCol>
                <a:gridCol w="441960">
                  <a:extLst>
                    <a:ext uri="{9D8B030D-6E8A-4147-A177-3AD203B41FA5}">
                      <a16:colId xmlns:a16="http://schemas.microsoft.com/office/drawing/2014/main" val="3496952138"/>
                    </a:ext>
                  </a:extLst>
                </a:gridCol>
                <a:gridCol w="441960">
                  <a:extLst>
                    <a:ext uri="{9D8B030D-6E8A-4147-A177-3AD203B41FA5}">
                      <a16:colId xmlns:a16="http://schemas.microsoft.com/office/drawing/2014/main" val="3018724548"/>
                    </a:ext>
                  </a:extLst>
                </a:gridCol>
                <a:gridCol w="441960">
                  <a:extLst>
                    <a:ext uri="{9D8B030D-6E8A-4147-A177-3AD203B41FA5}">
                      <a16:colId xmlns:a16="http://schemas.microsoft.com/office/drawing/2014/main" val="3867149843"/>
                    </a:ext>
                  </a:extLst>
                </a:gridCol>
                <a:gridCol w="441960">
                  <a:extLst>
                    <a:ext uri="{9D8B030D-6E8A-4147-A177-3AD203B41FA5}">
                      <a16:colId xmlns:a16="http://schemas.microsoft.com/office/drawing/2014/main" val="3896919567"/>
                    </a:ext>
                  </a:extLst>
                </a:gridCol>
                <a:gridCol w="441960">
                  <a:extLst>
                    <a:ext uri="{9D8B030D-6E8A-4147-A177-3AD203B41FA5}">
                      <a16:colId xmlns:a16="http://schemas.microsoft.com/office/drawing/2014/main" val="2886638149"/>
                    </a:ext>
                  </a:extLst>
                </a:gridCol>
                <a:gridCol w="441960">
                  <a:extLst>
                    <a:ext uri="{9D8B030D-6E8A-4147-A177-3AD203B41FA5}">
                      <a16:colId xmlns:a16="http://schemas.microsoft.com/office/drawing/2014/main" val="1471504016"/>
                    </a:ext>
                  </a:extLst>
                </a:gridCol>
                <a:gridCol w="441960">
                  <a:extLst>
                    <a:ext uri="{9D8B030D-6E8A-4147-A177-3AD203B41FA5}">
                      <a16:colId xmlns:a16="http://schemas.microsoft.com/office/drawing/2014/main" val="4192469410"/>
                    </a:ext>
                  </a:extLst>
                </a:gridCol>
                <a:gridCol w="441960">
                  <a:extLst>
                    <a:ext uri="{9D8B030D-6E8A-4147-A177-3AD203B41FA5}">
                      <a16:colId xmlns:a16="http://schemas.microsoft.com/office/drawing/2014/main" val="717358616"/>
                    </a:ext>
                  </a:extLst>
                </a:gridCol>
                <a:gridCol w="441960">
                  <a:extLst>
                    <a:ext uri="{9D8B030D-6E8A-4147-A177-3AD203B41FA5}">
                      <a16:colId xmlns:a16="http://schemas.microsoft.com/office/drawing/2014/main" val="33030471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235120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919515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5927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986130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810509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09611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39373014"/>
                  </a:ext>
                </a:extLst>
              </a:tr>
            </a:tbl>
          </a:graphicData>
        </a:graphic>
      </p:graphicFrame>
      <p:graphicFrame>
        <p:nvGraphicFramePr>
          <p:cNvPr id="6" name="Table 5">
            <a:extLst>
              <a:ext uri="{FF2B5EF4-FFF2-40B4-BE49-F238E27FC236}">
                <a16:creationId xmlns:a16="http://schemas.microsoft.com/office/drawing/2014/main" id="{0ADD161A-814B-A791-CF1D-FE22E34A07B3}"/>
              </a:ext>
            </a:extLst>
          </p:cNvPr>
          <p:cNvGraphicFramePr>
            <a:graphicFrameLocks noGrp="1"/>
          </p:cNvGraphicFramePr>
          <p:nvPr>
            <p:extLst>
              <p:ext uri="{D42A27DB-BD31-4B8C-83A1-F6EECF244321}">
                <p14:modId xmlns:p14="http://schemas.microsoft.com/office/powerpoint/2010/main" val="1645749086"/>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8271339"/>
                    </a:ext>
                  </a:extLst>
                </a:gridCol>
                <a:gridCol w="441960">
                  <a:extLst>
                    <a:ext uri="{9D8B030D-6E8A-4147-A177-3AD203B41FA5}">
                      <a16:colId xmlns:a16="http://schemas.microsoft.com/office/drawing/2014/main" val="3496952138"/>
                    </a:ext>
                  </a:extLst>
                </a:gridCol>
                <a:gridCol w="441960">
                  <a:extLst>
                    <a:ext uri="{9D8B030D-6E8A-4147-A177-3AD203B41FA5}">
                      <a16:colId xmlns:a16="http://schemas.microsoft.com/office/drawing/2014/main" val="3018724548"/>
                    </a:ext>
                  </a:extLst>
                </a:gridCol>
                <a:gridCol w="441960">
                  <a:extLst>
                    <a:ext uri="{9D8B030D-6E8A-4147-A177-3AD203B41FA5}">
                      <a16:colId xmlns:a16="http://schemas.microsoft.com/office/drawing/2014/main" val="3867149843"/>
                    </a:ext>
                  </a:extLst>
                </a:gridCol>
                <a:gridCol w="441960">
                  <a:extLst>
                    <a:ext uri="{9D8B030D-6E8A-4147-A177-3AD203B41FA5}">
                      <a16:colId xmlns:a16="http://schemas.microsoft.com/office/drawing/2014/main" val="3896919567"/>
                    </a:ext>
                  </a:extLst>
                </a:gridCol>
                <a:gridCol w="441960">
                  <a:extLst>
                    <a:ext uri="{9D8B030D-6E8A-4147-A177-3AD203B41FA5}">
                      <a16:colId xmlns:a16="http://schemas.microsoft.com/office/drawing/2014/main" val="2886638149"/>
                    </a:ext>
                  </a:extLst>
                </a:gridCol>
                <a:gridCol w="441960">
                  <a:extLst>
                    <a:ext uri="{9D8B030D-6E8A-4147-A177-3AD203B41FA5}">
                      <a16:colId xmlns:a16="http://schemas.microsoft.com/office/drawing/2014/main" val="1471504016"/>
                    </a:ext>
                  </a:extLst>
                </a:gridCol>
                <a:gridCol w="441960">
                  <a:extLst>
                    <a:ext uri="{9D8B030D-6E8A-4147-A177-3AD203B41FA5}">
                      <a16:colId xmlns:a16="http://schemas.microsoft.com/office/drawing/2014/main" val="4192469410"/>
                    </a:ext>
                  </a:extLst>
                </a:gridCol>
                <a:gridCol w="441960">
                  <a:extLst>
                    <a:ext uri="{9D8B030D-6E8A-4147-A177-3AD203B41FA5}">
                      <a16:colId xmlns:a16="http://schemas.microsoft.com/office/drawing/2014/main" val="717358616"/>
                    </a:ext>
                  </a:extLst>
                </a:gridCol>
                <a:gridCol w="441960">
                  <a:extLst>
                    <a:ext uri="{9D8B030D-6E8A-4147-A177-3AD203B41FA5}">
                      <a16:colId xmlns:a16="http://schemas.microsoft.com/office/drawing/2014/main" val="33030471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235120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919515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5927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986130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810509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09611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39373014"/>
                  </a:ext>
                </a:extLst>
              </a:tr>
            </a:tbl>
          </a:graphicData>
        </a:graphic>
      </p:graphicFrame>
      <p:graphicFrame>
        <p:nvGraphicFramePr>
          <p:cNvPr id="7" name="Table 6">
            <a:extLst>
              <a:ext uri="{FF2B5EF4-FFF2-40B4-BE49-F238E27FC236}">
                <a16:creationId xmlns:a16="http://schemas.microsoft.com/office/drawing/2014/main" id="{94F46D72-2895-8F06-9CF7-D11CD6F2A514}"/>
              </a:ext>
            </a:extLst>
          </p:cNvPr>
          <p:cNvGraphicFramePr>
            <a:graphicFrameLocks noGrp="1"/>
          </p:cNvGraphicFramePr>
          <p:nvPr>
            <p:extLst>
              <p:ext uri="{D42A27DB-BD31-4B8C-83A1-F6EECF244321}">
                <p14:modId xmlns:p14="http://schemas.microsoft.com/office/powerpoint/2010/main" val="210310231"/>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8271339"/>
                    </a:ext>
                  </a:extLst>
                </a:gridCol>
                <a:gridCol w="441960">
                  <a:extLst>
                    <a:ext uri="{9D8B030D-6E8A-4147-A177-3AD203B41FA5}">
                      <a16:colId xmlns:a16="http://schemas.microsoft.com/office/drawing/2014/main" val="3496952138"/>
                    </a:ext>
                  </a:extLst>
                </a:gridCol>
                <a:gridCol w="441960">
                  <a:extLst>
                    <a:ext uri="{9D8B030D-6E8A-4147-A177-3AD203B41FA5}">
                      <a16:colId xmlns:a16="http://schemas.microsoft.com/office/drawing/2014/main" val="3018724548"/>
                    </a:ext>
                  </a:extLst>
                </a:gridCol>
                <a:gridCol w="441960">
                  <a:extLst>
                    <a:ext uri="{9D8B030D-6E8A-4147-A177-3AD203B41FA5}">
                      <a16:colId xmlns:a16="http://schemas.microsoft.com/office/drawing/2014/main" val="3867149843"/>
                    </a:ext>
                  </a:extLst>
                </a:gridCol>
                <a:gridCol w="441960">
                  <a:extLst>
                    <a:ext uri="{9D8B030D-6E8A-4147-A177-3AD203B41FA5}">
                      <a16:colId xmlns:a16="http://schemas.microsoft.com/office/drawing/2014/main" val="3896919567"/>
                    </a:ext>
                  </a:extLst>
                </a:gridCol>
                <a:gridCol w="441960">
                  <a:extLst>
                    <a:ext uri="{9D8B030D-6E8A-4147-A177-3AD203B41FA5}">
                      <a16:colId xmlns:a16="http://schemas.microsoft.com/office/drawing/2014/main" val="2886638149"/>
                    </a:ext>
                  </a:extLst>
                </a:gridCol>
                <a:gridCol w="441960">
                  <a:extLst>
                    <a:ext uri="{9D8B030D-6E8A-4147-A177-3AD203B41FA5}">
                      <a16:colId xmlns:a16="http://schemas.microsoft.com/office/drawing/2014/main" val="1471504016"/>
                    </a:ext>
                  </a:extLst>
                </a:gridCol>
                <a:gridCol w="441960">
                  <a:extLst>
                    <a:ext uri="{9D8B030D-6E8A-4147-A177-3AD203B41FA5}">
                      <a16:colId xmlns:a16="http://schemas.microsoft.com/office/drawing/2014/main" val="4192469410"/>
                    </a:ext>
                  </a:extLst>
                </a:gridCol>
                <a:gridCol w="441960">
                  <a:extLst>
                    <a:ext uri="{9D8B030D-6E8A-4147-A177-3AD203B41FA5}">
                      <a16:colId xmlns:a16="http://schemas.microsoft.com/office/drawing/2014/main" val="717358616"/>
                    </a:ext>
                  </a:extLst>
                </a:gridCol>
                <a:gridCol w="441960">
                  <a:extLst>
                    <a:ext uri="{9D8B030D-6E8A-4147-A177-3AD203B41FA5}">
                      <a16:colId xmlns:a16="http://schemas.microsoft.com/office/drawing/2014/main" val="33030471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235120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919515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5927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986130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810509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09611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39373014"/>
                  </a:ext>
                </a:extLst>
              </a:tr>
            </a:tbl>
          </a:graphicData>
        </a:graphic>
      </p:graphicFrame>
    </p:spTree>
    <p:extLst>
      <p:ext uri="{BB962C8B-B14F-4D97-AF65-F5344CB8AC3E}">
        <p14:creationId xmlns:p14="http://schemas.microsoft.com/office/powerpoint/2010/main" val="41362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B22136-F637-34A2-CABE-B5897CA0ECA3}"/>
            </a:ext>
          </a:extLst>
        </p:cNvPr>
        <p:cNvGrpSpPr/>
        <p:nvPr/>
      </p:nvGrpSpPr>
      <p:grpSpPr>
        <a:xfrm>
          <a:off x="0" y="0"/>
          <a:ext cx="0" cy="0"/>
          <a:chOff x="0" y="0"/>
          <a:chExt cx="0" cy="0"/>
        </a:xfrm>
      </p:grpSpPr>
      <p:pic>
        <p:nvPicPr>
          <p:cNvPr id="2" name="Picture 1" descr="A glass full of colorful eggs&#10;&#10;AI-generated content may be incorrect.">
            <a:extLst>
              <a:ext uri="{FF2B5EF4-FFF2-40B4-BE49-F238E27FC236}">
                <a16:creationId xmlns:a16="http://schemas.microsoft.com/office/drawing/2014/main" id="{5B3EE3B7-9F0C-EA50-7EC7-77D05BD7BAD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0470FA7C-9D60-F7CE-99FF-59BEFFD7903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7A5546D-8A96-F14B-919E-DA980B05EF6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D7C9837-8E4B-CA4C-DA86-28AFEA3614E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766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9C824CB-771E-3503-00A6-041B078C89DC}"/>
            </a:ext>
          </a:extLst>
        </p:cNvPr>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E600CEBD-53BA-ED41-D6A5-D9B426CFC57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5794CC56-FD44-05C2-35D8-23B54E1EE12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eggs</a:t>
            </a:r>
          </a:p>
        </p:txBody>
      </p:sp>
      <p:sp>
        <p:nvSpPr>
          <p:cNvPr id="17" name="Rectangle 16">
            <a:extLst>
              <a:ext uri="{FF2B5EF4-FFF2-40B4-BE49-F238E27FC236}">
                <a16:creationId xmlns:a16="http://schemas.microsoft.com/office/drawing/2014/main" id="{A4E9C2AE-29B7-56A1-57B7-9EA7B97E2DF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DE49D29-0E88-9793-01BA-08BF4F30C31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4F2134A-4124-9C8A-1C29-E97D8A20C9E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341CFD9-4D73-E697-C629-E4D373828A1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240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C6B43-62BB-C8E9-16EE-D5F82C63B136}"/>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28571A23-805A-50BD-DC10-E22E8ACA1A98}"/>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EDE1F5D3-03EF-5732-F039-A9C8527F55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786B2A8-3BD9-3B23-C3E0-67693096DDFC}"/>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93250812-3561-4601-A5F4-81CC50551B67}"/>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0720791D-295E-421C-FD8D-63EB3CD480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E2FD47D-6BA5-5385-80A6-43E83AE79003}"/>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E163665D-F10D-E240-F357-8B6DB3FDA2C5}"/>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B972911A-BAC0-DF0E-1C1A-E36AC7B07A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A2DDF4CF-CAA8-F7B6-1979-E1983E6794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560D9373-C8D6-3496-6E25-C6605C9EBC23}"/>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8CCEEA23-C137-F756-B4BB-58F62244B307}"/>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7A12E439-A2DA-C44B-664B-A9CC09791A4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501257D5-90E1-11BE-AAE5-118C02B78BC4}"/>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C136AC07-93EA-3B26-CEBD-377E23D43290}"/>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A447462C-B799-43D6-1E3A-FA1A49FEE75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AADDCACB-7B99-8206-FAF3-4EC6AC9BC351}"/>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92BB6401-5D62-2A6A-AEEE-A2700BFC440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9F19BD85-AE57-04FD-6303-3D80DB935BF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2B7B38E6-0AA1-1B8A-4AA4-AF913135A5B0}"/>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532C5AFB-659F-9833-8F45-7F526B5C279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C81FFA-5C96-F34C-4708-5C05F9B01E4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0444988-3F2E-A392-EF6E-3145134BF7B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745858-45C3-5D8A-4E4F-D59F24A7536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3AC0BCBE-AE8A-AD38-3AE6-E8E3EB62631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C462EE0D-7CAD-808C-ECCA-5AF00F8DF1B6}"/>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8B835C5A-05DC-1346-83B7-6A8FD8D43E88}"/>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5D196E38-90C4-CAFC-A281-0BDD16F10FB8}"/>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5CC8BA74-7574-9CDA-6849-7051F41686C2}"/>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0A78009B-9308-A9DC-0AEA-EA3E81DAAECD}"/>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5C9B8847-F227-361A-61EE-CD56407998E0}"/>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0CCC321D-EDB4-F87B-80F9-DBED8DFDB89D}"/>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DD8C3ABD-78FF-23C3-C214-13F65942B124}"/>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EB6990EE-2809-AF7C-B5D6-D59E1EE1F7D1}"/>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7A976241-8C10-10FB-CC54-3C3112914520}"/>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8ACB0D9F-1D52-B708-FF33-40E02AED092C}"/>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A7AC9ECB-8CFD-3926-7CD3-455C0475F519}"/>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F2967D2-2719-EBE7-2F47-AC5B51A7393A}"/>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1190083E-6BE9-2CBC-9934-721F9B5EBC04}"/>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42BCC3E5-75BE-4CCF-16E5-AD3420B11ED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DBEB337D-9C4B-3062-D1DB-E9BADC1AD180}"/>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819C788B-00F2-F547-7C73-ACCEC2C22831}"/>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355BFECD-6BF6-0197-EFA7-AAF02CF9E56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6F6DC1A9-28DE-E444-7D84-CF35F124C3DA}"/>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9A36B226-961E-3746-7B81-4499F8DC433C}"/>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F71642F-7CA5-B185-5A8C-2F92DD3A2A9C}"/>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F70EF467-F6FF-3F22-AEB7-71A007760967}"/>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D0116164-2888-15AA-80B2-8316FC1F008D}"/>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8EE7008B-83F5-72C7-67E5-8C5DCB36DAA4}"/>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879E7018-5BD6-CDEE-82D3-7B6F1F4AFC4D}"/>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421F70C1-88B9-4D43-068D-894A412DE8C8}"/>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FB490E0-6F3F-210C-1917-81717CF34C8A}"/>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E9D3D20A-71E5-C347-9BEA-47E52E24914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D3C52969-D24B-AC53-5A3E-1F743452CAC8}"/>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BE51927A-6529-1EFE-BD9B-E57DCFA8D546}"/>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66534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Open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FC3736EF-8295-CBA1-7C56-D865B15203F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F3657C99-5087-D227-873A-A14A0F3A46C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1×1,  2×2,  3×3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has 2 digits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6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glass full of colorful eggs&#10;&#10;AI-generated content may be incorrect.">
            <a:extLst>
              <a:ext uri="{FF2B5EF4-FFF2-40B4-BE49-F238E27FC236}">
                <a16:creationId xmlns:a16="http://schemas.microsoft.com/office/drawing/2014/main" id="{1FA46078-E26D-1904-46FB-38AFBC892A4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full of colorful eggs&#10;&#10;AI-generated content may be incorrect.">
            <a:extLst>
              <a:ext uri="{FF2B5EF4-FFF2-40B4-BE49-F238E27FC236}">
                <a16:creationId xmlns:a16="http://schemas.microsoft.com/office/drawing/2014/main" id="{B9B808CD-77A8-8706-606C-E9EEB5D6468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5A9A704-2E91-6CB5-EEC2-C6FE0A692AA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1E5B3C3-BEB7-7BE0-4885-7B72F2F466A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Open the Clues”</a:t>
            </a:r>
          </a:p>
        </p:txBody>
      </p:sp>
      <p:sp>
        <p:nvSpPr>
          <p:cNvPr id="4" name="Rectangle 3">
            <a:extLst>
              <a:ext uri="{FF2B5EF4-FFF2-40B4-BE49-F238E27FC236}">
                <a16:creationId xmlns:a16="http://schemas.microsoft.com/office/drawing/2014/main" id="{8B550FDB-33B2-5738-213E-1F24FE2D427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3DC9CC3-868F-F63F-2ACE-80A30C1482D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CA11548-E010-F432-374B-EAC20514034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904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20298</TotalTime>
  <Words>2265</Words>
  <Application>Microsoft Office PowerPoint</Application>
  <PresentationFormat>On-screen Show (4:3)</PresentationFormat>
  <Paragraphs>731</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265</cp:revision>
  <dcterms:created xsi:type="dcterms:W3CDTF">2020-11-09T02:38:45Z</dcterms:created>
  <dcterms:modified xsi:type="dcterms:W3CDTF">2026-03-31T02:32:34Z</dcterms:modified>
</cp:coreProperties>
</file>