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4" r:id="rId10"/>
    <p:sldId id="2655" r:id="rId11"/>
    <p:sldId id="2656" r:id="rId12"/>
    <p:sldId id="2657" r:id="rId13"/>
    <p:sldId id="2658" r:id="rId14"/>
    <p:sldId id="2666" r:id="rId15"/>
    <p:sldId id="2660" r:id="rId16"/>
    <p:sldId id="2661" r:id="rId17"/>
    <p:sldId id="2662" r:id="rId18"/>
    <p:sldId id="2663" r:id="rId19"/>
    <p:sldId id="2664" r:id="rId20"/>
    <p:sldId id="26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5" d="100"/>
          <a:sy n="95" d="100"/>
        </p:scale>
        <p:origin x="1326"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3D17-62E4-FF2D-3996-DD264C390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FDE53-FB5D-8E88-E81F-9B32B0349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B72A0-2508-05D4-36D2-D2A2234FB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CAF59-AC6D-4513-1AEA-7BA953D0E1B0}"/>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25072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51001-F0FC-92A4-A8F6-AD16D2373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45A3A-C243-40A1-118A-986652F6B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E9D04-7D99-3128-D3F3-3978699C2F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CBD69C-5A61-0A79-DE37-36764EE295BD}"/>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7534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116BE1-7D52-5648-DE42-B1F655797CF8}"/>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10EFB032-3F8A-9135-72D8-FC56BED7E69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E21E0813-DCF1-C666-9FF4-D21065C587F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D468793-004B-3106-BF37-164BACA6A73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A296D487-14F5-B1E0-0544-3A8167B62CF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5D90569-EFAA-B105-60D2-5B8B434153D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55DEBD6-3EE5-F6AA-AAF8-6B38DB44A7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93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624BBA7-4F1A-ED21-6D69-422E884FFB89}"/>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2AC3CAC7-6CF9-BA8B-F82D-51E0587577D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84201" y="0"/>
            <a:ext cx="3530599" cy="5295899"/>
          </a:xfrm>
          <a:prstGeom prst="rect">
            <a:avLst/>
          </a:prstGeom>
        </p:spPr>
      </p:pic>
      <p:sp>
        <p:nvSpPr>
          <p:cNvPr id="17" name="Rectangle 16">
            <a:extLst>
              <a:ext uri="{FF2B5EF4-FFF2-40B4-BE49-F238E27FC236}">
                <a16:creationId xmlns:a16="http://schemas.microsoft.com/office/drawing/2014/main" id="{A0C0C6F7-CE54-EBF8-2F40-F91167E6FBB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A2F61B1-4CFB-1AFD-FB80-1824D20DD77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93D7433-9E26-3F55-D46E-8BD384F8D5D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B652C7D-8EAC-E6ED-77FF-BF6E4E02181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4E52EAB-32CC-AA06-331A-42AF0F1359D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66005360-D562-A475-ED9B-317BBF0FBD2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 </a:t>
            </a:r>
          </a:p>
          <a:p>
            <a:pPr algn="ctr"/>
            <a:r>
              <a:rPr lang="en-US" b="1" dirty="0">
                <a:solidFill>
                  <a:schemeClr val="tx1"/>
                </a:solidFill>
              </a:rPr>
              <a:t>and is part of this pattern: 32, 35, 38 …</a:t>
            </a:r>
          </a:p>
        </p:txBody>
      </p:sp>
      <p:sp>
        <p:nvSpPr>
          <p:cNvPr id="29" name="Rectangle 28">
            <a:extLst>
              <a:ext uri="{FF2B5EF4-FFF2-40B4-BE49-F238E27FC236}">
                <a16:creationId xmlns:a16="http://schemas.microsoft.com/office/drawing/2014/main" id="{3BDF59DF-A863-43F4-BF1A-F0CE58BAEF7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a:extLst>
              <a:ext uri="{FF2B5EF4-FFF2-40B4-BE49-F238E27FC236}">
                <a16:creationId xmlns:a16="http://schemas.microsoft.com/office/drawing/2014/main" id="{B169B8C3-A836-E0A5-9893-3FD7C68F7DDA}"/>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6 is not in the answer.</a:t>
            </a:r>
          </a:p>
        </p:txBody>
      </p:sp>
      <p:sp>
        <p:nvSpPr>
          <p:cNvPr id="31" name="Rectangle 30">
            <a:extLst>
              <a:ext uri="{FF2B5EF4-FFF2-40B4-BE49-F238E27FC236}">
                <a16:creationId xmlns:a16="http://schemas.microsoft.com/office/drawing/2014/main" id="{81E346EE-82C7-EBE9-F167-60D1C9C2664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37 and 51.</a:t>
            </a:r>
          </a:p>
        </p:txBody>
      </p:sp>
      <p:sp>
        <p:nvSpPr>
          <p:cNvPr id="32" name="Rectangle 31">
            <a:extLst>
              <a:ext uri="{FF2B5EF4-FFF2-40B4-BE49-F238E27FC236}">
                <a16:creationId xmlns:a16="http://schemas.microsoft.com/office/drawing/2014/main" id="{8E605073-A8A9-E5D1-DD89-58D7B0042A6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40 and eliminate that number. Double 46 and eliminate that number.</a:t>
            </a:r>
          </a:p>
        </p:txBody>
      </p:sp>
      <p:sp>
        <p:nvSpPr>
          <p:cNvPr id="14" name="TextBox 13">
            <a:extLst>
              <a:ext uri="{FF2B5EF4-FFF2-40B4-BE49-F238E27FC236}">
                <a16:creationId xmlns:a16="http://schemas.microsoft.com/office/drawing/2014/main" id="{1009B766-A269-AC17-1D7D-D9621E3D9AF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18B6DA9-6D9A-2904-1D1E-75CE6779F14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10D503D-44C4-1AA4-8EBA-D8A078698CAF}"/>
              </a:ext>
            </a:extLst>
          </p:cNvPr>
          <p:cNvGraphicFramePr>
            <a:graphicFrameLocks noGrp="1"/>
          </p:cNvGraphicFramePr>
          <p:nvPr>
            <p:extLst>
              <p:ext uri="{D42A27DB-BD31-4B8C-83A1-F6EECF244321}">
                <p14:modId xmlns:p14="http://schemas.microsoft.com/office/powerpoint/2010/main" val="336940294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541956"/>
                  </a:ext>
                </a:extLst>
              </a:tr>
            </a:tbl>
          </a:graphicData>
        </a:graphic>
      </p:graphicFrame>
    </p:spTree>
    <p:extLst>
      <p:ext uri="{BB962C8B-B14F-4D97-AF65-F5344CB8AC3E}">
        <p14:creationId xmlns:p14="http://schemas.microsoft.com/office/powerpoint/2010/main" val="40982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7D4A14-739A-7FCB-A5F0-DC69B55C33C8}"/>
            </a:ext>
          </a:extLst>
        </p:cNvPr>
        <p:cNvGrpSpPr/>
        <p:nvPr/>
      </p:nvGrpSpPr>
      <p:grpSpPr>
        <a:xfrm>
          <a:off x="0" y="0"/>
          <a:ext cx="0" cy="0"/>
          <a:chOff x="0" y="0"/>
          <a:chExt cx="0" cy="0"/>
        </a:xfrm>
      </p:grpSpPr>
      <p:pic>
        <p:nvPicPr>
          <p:cNvPr id="2" name="Picture 1" descr="A glass vase filled with red white and green balls&#10;&#10;AI-generated content may be incorrect.">
            <a:extLst>
              <a:ext uri="{FF2B5EF4-FFF2-40B4-BE49-F238E27FC236}">
                <a16:creationId xmlns:a16="http://schemas.microsoft.com/office/drawing/2014/main" id="{433AFE54-7051-1C12-9401-0A5305ED4DC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B8DA0EE-8D97-5004-5D86-C9BE01F9BE0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E603976-207B-F90B-15B5-D22DEDCD5D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7163CE6-BCBE-D077-D6DB-4314A5BDA51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051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EDB7BD-DDEE-E6D1-BFB7-0E576E68775D}"/>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2CFFCE78-BCCF-3561-AF81-24B2FBBB66F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2CDA862-A7E3-B27D-62F7-D5579F90A3D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beads</a:t>
            </a:r>
          </a:p>
        </p:txBody>
      </p:sp>
      <p:sp>
        <p:nvSpPr>
          <p:cNvPr id="17" name="Rectangle 16">
            <a:extLst>
              <a:ext uri="{FF2B5EF4-FFF2-40B4-BE49-F238E27FC236}">
                <a16:creationId xmlns:a16="http://schemas.microsoft.com/office/drawing/2014/main" id="{822A831D-FE3A-84D2-FF8B-F3F8FB6500B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D7B5D1A-DB06-35E5-2B05-E7011FD48A9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5E381DE-FD63-20E3-CA4F-15E577BACA8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50410E4-8672-2D4D-DF21-28AA125B0FD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2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9C52-4CD6-83F5-0A0C-5F3550FADBE4}"/>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A5ED13E-A206-7AD4-7102-B28DBAE584E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C517643E-1189-0C2A-B1C1-6C90B51B47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AA204D8-2730-6CCA-27DF-83568E711C84}"/>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2B79500-89BE-3598-73C1-491D625751D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7E9FCC0-3DBE-39C0-E337-3A61AF25C9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485AE93-3318-1FCE-BA80-91C826D7A0B4}"/>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1F10E28-2A42-B679-EA59-5105FFD10ED3}"/>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E05C9206-FFF7-CADD-7E4D-5912D7D94A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9541350A-4A1E-8DBE-1D76-DB8E0DF448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0A419149-AA57-64DF-69EE-DED5A0AA943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39834A49-7B94-9EE2-AFA0-7D914C703DB6}"/>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EE06230-E20E-A83E-3D84-B7EF90850B3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D18F507E-8E0F-E796-7295-05B7F6B3FCC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52518D4-D81C-7C9B-8EAC-6C70254BAC3E}"/>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351ACCAA-6FC0-96A1-36C3-F85BA3EBCC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F60D3639-FC05-0DCE-57BA-2BD4678D837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6999B00-4F58-847F-38E4-A4281592595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E0F3FD0-9847-7A4C-31C2-2165792CD0E3}"/>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49EF1D6-900E-2080-7203-8BF75DAB7A5E}"/>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7C79F52-5238-FD70-2349-13EB6AA7F11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C97F9D-F933-9D2C-9FBC-70257B03E51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896704-9456-A348-42B5-F249E248EF0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7D299B-4024-DC2B-5219-E9FCB806B71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DFA7CA54-B121-D496-015C-4684FCC2673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488F2C18-A17F-09FE-4A83-47E6468D3DD9}"/>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F221615-DF6E-A6F6-D91A-4980F673B48E}"/>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7633F3A5-C529-8E0E-6914-8EE943A371B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EAAD48B-5144-2D52-ECDD-F0337AD4162F}"/>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B97AA305-C11E-E238-DB50-972F72D66FB9}"/>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E9D5742-34EB-4AC7-FD7B-B6134D80DF6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2DD511E2-1383-58BC-BEE5-C5845CA8ABBD}"/>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A7F20877-8986-1FA4-8D97-4C823F9C894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1DC800B-E97C-7F34-3CB9-8BB0A460FBD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6410615C-8430-BDDF-3688-FC25467D5AD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07B08C09-C957-F8DF-D91B-1923475D1AE0}"/>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7DA46735-4C82-3F64-FD2C-AA116830351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FD78E2E-63A2-59E4-0215-7604C62070A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F7B11B0B-F97E-2207-1EB2-388E7BEBFAA8}"/>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5A11FE1E-5AE0-FC9D-DBA9-3770F95320D8}"/>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5C2A5165-1419-B683-7FFA-461A6F8FA66E}"/>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80C4194-7F83-462E-5696-92C7C168B6BC}"/>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4ABBD54D-5EFC-3DC4-146D-121C9061D85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8E020C1-B3F0-76E9-331E-49CD4D98ADEF}"/>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F1B89A45-8A20-346E-8665-54EBA2EBA57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9BCC8B0-FC8E-7442-89C7-5D096100E383}"/>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3D833B37-B996-EF2D-045E-506AB616B0C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69F858B5-7899-819C-FB73-775CC44C635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89B9F79A-4582-FDC1-8122-6FFEA4DEEDD0}"/>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34175A28-CF54-D50C-1314-DB873635CA9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45E35F90-8815-6B7C-1603-FB3D803C282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6720746-3287-8343-D3CC-A51285BCC863}"/>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B4D7CC1-BF56-B638-C3B7-5560E7DC3E0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5B4BCB69-A393-9A21-C93D-6784DD47A705}"/>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D6C2845-C46F-3D36-FEC0-97CC50E11631}"/>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0267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02F6B4-0797-93CA-DC72-6A0D2694FC9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78FC49E-B5FF-A741-F4F3-79EFAE15151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Pattern”</a:t>
            </a:r>
          </a:p>
        </p:txBody>
      </p:sp>
      <p:sp>
        <p:nvSpPr>
          <p:cNvPr id="4" name="Rectangle 3">
            <a:extLst>
              <a:ext uri="{FF2B5EF4-FFF2-40B4-BE49-F238E27FC236}">
                <a16:creationId xmlns:a16="http://schemas.microsoft.com/office/drawing/2014/main" id="{37139A2F-88F5-3120-2670-484E3C502AC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EAB5627-F6BA-C186-5759-123F7E4512B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8079F6E-AF45-1049-8FF3-6836AFFF272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01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7C25AF-0F19-92C5-D9FD-E2A25D8FFFFD}"/>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D6886C22-21FC-8092-9E5F-AD9708AAC97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09AE147-CFED-1CC4-A822-1F4962F7737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C131D5C-3DA5-0C01-A39D-DA850EB0AEF8}"/>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D4BBFE9C-B168-76C8-CDE1-D260155A9AD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424D5C7-7CE8-F352-7216-057B63358ED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3EB17FB-ED8E-4B49-5FBA-067D4E76C5B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41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D098E2-75B1-6BB0-C1CF-3CA9F4C2F123}"/>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626BBF1B-D5D9-860B-0D32-832B72823C6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84201" y="0"/>
            <a:ext cx="3530599" cy="5295899"/>
          </a:xfrm>
          <a:prstGeom prst="rect">
            <a:avLst/>
          </a:prstGeom>
        </p:spPr>
      </p:pic>
      <p:sp>
        <p:nvSpPr>
          <p:cNvPr id="17" name="Rectangle 16">
            <a:extLst>
              <a:ext uri="{FF2B5EF4-FFF2-40B4-BE49-F238E27FC236}">
                <a16:creationId xmlns:a16="http://schemas.microsoft.com/office/drawing/2014/main" id="{24EE6247-6918-AA6E-24DF-BF6A009CFAE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F642A34-3FAE-E4E1-788B-492BB7E3762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3F1A2B2-12B4-DFAA-011D-8C1143B700C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3003993-7B88-DE18-615E-8F2F6F062AC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1DA83C8-B29B-BC70-CD4A-0A5E7736410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4CC33FB-B538-6838-1D1E-7708E9C2A9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 </a:t>
            </a:r>
          </a:p>
          <a:p>
            <a:pPr algn="ctr"/>
            <a:r>
              <a:rPr lang="en-US" b="1" dirty="0">
                <a:solidFill>
                  <a:schemeClr val="tx1"/>
                </a:solidFill>
              </a:rPr>
              <a:t>and is part of this pattern: 32, 35, 38 …</a:t>
            </a:r>
          </a:p>
        </p:txBody>
      </p:sp>
      <p:sp>
        <p:nvSpPr>
          <p:cNvPr id="29" name="Rectangle 28">
            <a:extLst>
              <a:ext uri="{FF2B5EF4-FFF2-40B4-BE49-F238E27FC236}">
                <a16:creationId xmlns:a16="http://schemas.microsoft.com/office/drawing/2014/main" id="{6B6517EB-3CCE-0CB0-32EF-C1513638AAB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a:extLst>
              <a:ext uri="{FF2B5EF4-FFF2-40B4-BE49-F238E27FC236}">
                <a16:creationId xmlns:a16="http://schemas.microsoft.com/office/drawing/2014/main" id="{E5FC9E48-5C2A-263A-65D5-C4AEA248E75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6 is not in the answer.</a:t>
            </a:r>
          </a:p>
        </p:txBody>
      </p:sp>
      <p:sp>
        <p:nvSpPr>
          <p:cNvPr id="31" name="Rectangle 30">
            <a:extLst>
              <a:ext uri="{FF2B5EF4-FFF2-40B4-BE49-F238E27FC236}">
                <a16:creationId xmlns:a16="http://schemas.microsoft.com/office/drawing/2014/main" id="{9C9B4196-4270-93F4-2037-78FDDFAC9F6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37 and 51.</a:t>
            </a:r>
          </a:p>
        </p:txBody>
      </p:sp>
      <p:sp>
        <p:nvSpPr>
          <p:cNvPr id="32" name="Rectangle 31">
            <a:extLst>
              <a:ext uri="{FF2B5EF4-FFF2-40B4-BE49-F238E27FC236}">
                <a16:creationId xmlns:a16="http://schemas.microsoft.com/office/drawing/2014/main" id="{4F942C55-1A29-B1F6-24ED-00AF6FB25EF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40 and eliminate that number. Double 46 and eliminate that number.</a:t>
            </a:r>
          </a:p>
        </p:txBody>
      </p:sp>
      <p:sp>
        <p:nvSpPr>
          <p:cNvPr id="14" name="TextBox 13">
            <a:extLst>
              <a:ext uri="{FF2B5EF4-FFF2-40B4-BE49-F238E27FC236}">
                <a16:creationId xmlns:a16="http://schemas.microsoft.com/office/drawing/2014/main" id="{681AA52C-F1D8-E04D-453D-E492E00D1D4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0ECB54D-8926-077B-A672-E59701DE79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BDA3173-3F4A-07EC-D09E-DC3AB701750D}"/>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541956"/>
                  </a:ext>
                </a:extLst>
              </a:tr>
            </a:tbl>
          </a:graphicData>
        </a:graphic>
      </p:graphicFrame>
      <p:graphicFrame>
        <p:nvGraphicFramePr>
          <p:cNvPr id="4" name="Table 3">
            <a:extLst>
              <a:ext uri="{FF2B5EF4-FFF2-40B4-BE49-F238E27FC236}">
                <a16:creationId xmlns:a16="http://schemas.microsoft.com/office/drawing/2014/main" id="{D5DC56C7-738E-216D-20E0-EC77BDCAF8A6}"/>
              </a:ext>
            </a:extLst>
          </p:cNvPr>
          <p:cNvGraphicFramePr>
            <a:graphicFrameLocks noGrp="1"/>
          </p:cNvGraphicFramePr>
          <p:nvPr>
            <p:extLst>
              <p:ext uri="{D42A27DB-BD31-4B8C-83A1-F6EECF244321}">
                <p14:modId xmlns:p14="http://schemas.microsoft.com/office/powerpoint/2010/main" val="905341317"/>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3541956"/>
                  </a:ext>
                </a:extLst>
              </a:tr>
            </a:tbl>
          </a:graphicData>
        </a:graphic>
      </p:graphicFrame>
      <p:graphicFrame>
        <p:nvGraphicFramePr>
          <p:cNvPr id="5" name="Table 4">
            <a:extLst>
              <a:ext uri="{FF2B5EF4-FFF2-40B4-BE49-F238E27FC236}">
                <a16:creationId xmlns:a16="http://schemas.microsoft.com/office/drawing/2014/main" id="{B74D06A2-19F6-E650-91E0-9C7B78597F02}"/>
              </a:ext>
            </a:extLst>
          </p:cNvPr>
          <p:cNvGraphicFramePr>
            <a:graphicFrameLocks noGrp="1"/>
          </p:cNvGraphicFramePr>
          <p:nvPr>
            <p:extLst>
              <p:ext uri="{D42A27DB-BD31-4B8C-83A1-F6EECF244321}">
                <p14:modId xmlns:p14="http://schemas.microsoft.com/office/powerpoint/2010/main" val="108740273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3541956"/>
                  </a:ext>
                </a:extLst>
              </a:tr>
            </a:tbl>
          </a:graphicData>
        </a:graphic>
      </p:graphicFrame>
      <p:graphicFrame>
        <p:nvGraphicFramePr>
          <p:cNvPr id="6" name="Table 5">
            <a:extLst>
              <a:ext uri="{FF2B5EF4-FFF2-40B4-BE49-F238E27FC236}">
                <a16:creationId xmlns:a16="http://schemas.microsoft.com/office/drawing/2014/main" id="{F54F9A13-8755-46AE-10A5-7FE091B3BFFC}"/>
              </a:ext>
            </a:extLst>
          </p:cNvPr>
          <p:cNvGraphicFramePr>
            <a:graphicFrameLocks noGrp="1"/>
          </p:cNvGraphicFramePr>
          <p:nvPr>
            <p:extLst>
              <p:ext uri="{D42A27DB-BD31-4B8C-83A1-F6EECF244321}">
                <p14:modId xmlns:p14="http://schemas.microsoft.com/office/powerpoint/2010/main" val="416100603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3541956"/>
                  </a:ext>
                </a:extLst>
              </a:tr>
            </a:tbl>
          </a:graphicData>
        </a:graphic>
      </p:graphicFrame>
      <p:graphicFrame>
        <p:nvGraphicFramePr>
          <p:cNvPr id="7" name="Table 6">
            <a:extLst>
              <a:ext uri="{FF2B5EF4-FFF2-40B4-BE49-F238E27FC236}">
                <a16:creationId xmlns:a16="http://schemas.microsoft.com/office/drawing/2014/main" id="{E93D7518-87F9-8F4E-ACC1-79F48CDB53D7}"/>
              </a:ext>
            </a:extLst>
          </p:cNvPr>
          <p:cNvGraphicFramePr>
            <a:graphicFrameLocks noGrp="1"/>
          </p:cNvGraphicFramePr>
          <p:nvPr>
            <p:extLst>
              <p:ext uri="{D42A27DB-BD31-4B8C-83A1-F6EECF244321}">
                <p14:modId xmlns:p14="http://schemas.microsoft.com/office/powerpoint/2010/main" val="239951297"/>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3541956"/>
                  </a:ext>
                </a:extLst>
              </a:tr>
            </a:tbl>
          </a:graphicData>
        </a:graphic>
      </p:graphicFrame>
      <p:graphicFrame>
        <p:nvGraphicFramePr>
          <p:cNvPr id="8" name="Table 7">
            <a:extLst>
              <a:ext uri="{FF2B5EF4-FFF2-40B4-BE49-F238E27FC236}">
                <a16:creationId xmlns:a16="http://schemas.microsoft.com/office/drawing/2014/main" id="{BEE4C710-88DB-A92C-8A6A-9DEDC8D9B3A6}"/>
              </a:ext>
            </a:extLst>
          </p:cNvPr>
          <p:cNvGraphicFramePr>
            <a:graphicFrameLocks noGrp="1"/>
          </p:cNvGraphicFramePr>
          <p:nvPr>
            <p:extLst>
              <p:ext uri="{D42A27DB-BD31-4B8C-83A1-F6EECF244321}">
                <p14:modId xmlns:p14="http://schemas.microsoft.com/office/powerpoint/2010/main" val="80146825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30388355"/>
                    </a:ext>
                  </a:extLst>
                </a:gridCol>
                <a:gridCol w="441960">
                  <a:extLst>
                    <a:ext uri="{9D8B030D-6E8A-4147-A177-3AD203B41FA5}">
                      <a16:colId xmlns:a16="http://schemas.microsoft.com/office/drawing/2014/main" val="1733892415"/>
                    </a:ext>
                  </a:extLst>
                </a:gridCol>
                <a:gridCol w="441960">
                  <a:extLst>
                    <a:ext uri="{9D8B030D-6E8A-4147-A177-3AD203B41FA5}">
                      <a16:colId xmlns:a16="http://schemas.microsoft.com/office/drawing/2014/main" val="3220357101"/>
                    </a:ext>
                  </a:extLst>
                </a:gridCol>
                <a:gridCol w="441960">
                  <a:extLst>
                    <a:ext uri="{9D8B030D-6E8A-4147-A177-3AD203B41FA5}">
                      <a16:colId xmlns:a16="http://schemas.microsoft.com/office/drawing/2014/main" val="777014564"/>
                    </a:ext>
                  </a:extLst>
                </a:gridCol>
                <a:gridCol w="441960">
                  <a:extLst>
                    <a:ext uri="{9D8B030D-6E8A-4147-A177-3AD203B41FA5}">
                      <a16:colId xmlns:a16="http://schemas.microsoft.com/office/drawing/2014/main" val="1072068863"/>
                    </a:ext>
                  </a:extLst>
                </a:gridCol>
                <a:gridCol w="441960">
                  <a:extLst>
                    <a:ext uri="{9D8B030D-6E8A-4147-A177-3AD203B41FA5}">
                      <a16:colId xmlns:a16="http://schemas.microsoft.com/office/drawing/2014/main" val="1769830230"/>
                    </a:ext>
                  </a:extLst>
                </a:gridCol>
                <a:gridCol w="441960">
                  <a:extLst>
                    <a:ext uri="{9D8B030D-6E8A-4147-A177-3AD203B41FA5}">
                      <a16:colId xmlns:a16="http://schemas.microsoft.com/office/drawing/2014/main" val="2485629079"/>
                    </a:ext>
                  </a:extLst>
                </a:gridCol>
                <a:gridCol w="441960">
                  <a:extLst>
                    <a:ext uri="{9D8B030D-6E8A-4147-A177-3AD203B41FA5}">
                      <a16:colId xmlns:a16="http://schemas.microsoft.com/office/drawing/2014/main" val="4215506191"/>
                    </a:ext>
                  </a:extLst>
                </a:gridCol>
                <a:gridCol w="441960">
                  <a:extLst>
                    <a:ext uri="{9D8B030D-6E8A-4147-A177-3AD203B41FA5}">
                      <a16:colId xmlns:a16="http://schemas.microsoft.com/office/drawing/2014/main" val="859739635"/>
                    </a:ext>
                  </a:extLst>
                </a:gridCol>
                <a:gridCol w="441960">
                  <a:extLst>
                    <a:ext uri="{9D8B030D-6E8A-4147-A177-3AD203B41FA5}">
                      <a16:colId xmlns:a16="http://schemas.microsoft.com/office/drawing/2014/main" val="215472259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934926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2624447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9113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11611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40771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28619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3541956"/>
                  </a:ext>
                </a:extLst>
              </a:tr>
            </a:tbl>
          </a:graphicData>
        </a:graphic>
      </p:graphicFrame>
    </p:spTree>
    <p:extLst>
      <p:ext uri="{BB962C8B-B14F-4D97-AF65-F5344CB8AC3E}">
        <p14:creationId xmlns:p14="http://schemas.microsoft.com/office/powerpoint/2010/main" val="358553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E86AA4-7E93-665E-2778-429421D2298D}"/>
            </a:ext>
          </a:extLst>
        </p:cNvPr>
        <p:cNvGrpSpPr/>
        <p:nvPr/>
      </p:nvGrpSpPr>
      <p:grpSpPr>
        <a:xfrm>
          <a:off x="0" y="0"/>
          <a:ext cx="0" cy="0"/>
          <a:chOff x="0" y="0"/>
          <a:chExt cx="0" cy="0"/>
        </a:xfrm>
      </p:grpSpPr>
      <p:pic>
        <p:nvPicPr>
          <p:cNvPr id="2" name="Picture 1" descr="A glass vase filled with red white and green balls&#10;&#10;AI-generated content may be incorrect.">
            <a:extLst>
              <a:ext uri="{FF2B5EF4-FFF2-40B4-BE49-F238E27FC236}">
                <a16:creationId xmlns:a16="http://schemas.microsoft.com/office/drawing/2014/main" id="{F0D03658-F709-42CD-DA68-278FF443A0D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DFBE30C-0264-AE4E-174D-2BA1E8DE47A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A6883F9-5210-86EA-1A0F-759168A39D1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E8CD494-EF98-A82F-BE5C-CCA1BD42547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716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B2BA58-4841-07DB-4CDA-37EE57F33D4E}"/>
            </a:ext>
          </a:extLst>
        </p:cNvPr>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7C3EF5FB-407E-2DAE-E5F7-D0AF6D8E58F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584C6D1-D8C0-5EBE-A1A4-6091793C3F4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beads</a:t>
            </a:r>
          </a:p>
        </p:txBody>
      </p:sp>
      <p:sp>
        <p:nvSpPr>
          <p:cNvPr id="17" name="Rectangle 16">
            <a:extLst>
              <a:ext uri="{FF2B5EF4-FFF2-40B4-BE49-F238E27FC236}">
                <a16:creationId xmlns:a16="http://schemas.microsoft.com/office/drawing/2014/main" id="{F5E3512F-8EEF-C058-42E4-F090E8CE2C1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BAD19E0-996C-662A-2770-0BE75A990B4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FA10EA6-CACD-A754-8129-B1BE82FC00F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AA1930D-7798-8A25-F407-5D0D43D222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735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A053A-E9C4-001D-C537-503D6E68E204}"/>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120FD34C-2A8D-98D5-92F9-0C1F13A2435E}"/>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772E456-E2F4-3A82-E757-B37E0EB218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A02721D-A935-E161-C0D1-B614C4AC2E55}"/>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310AB6D9-E7B4-0C1B-9A3C-37F731560D1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DADE4A74-6540-3236-CC3D-73C1D0C82D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701D336E-22DC-8E7A-CAB7-05710A9F0F3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9AA9C889-B050-4E1C-F73F-A6C8A2C2A425}"/>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E828E7F1-3E51-5DE6-1B6D-FA41785894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0F242D4-C147-3398-F134-1FC04D5E43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0C5C3E61-96ED-30CB-D1B1-90C54295CA5B}"/>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379D9AF3-558D-D73C-D881-0E05F4BD72E2}"/>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6659EBC-8E17-30B3-EBB4-B18542BE55C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CE9A6A5-1656-3AC5-9710-FDE61C9EFBC0}"/>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F2F16BF1-FBE0-706B-86C7-ED3A62D5329C}"/>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BE56602-962E-6B3D-57F3-E878FF8A20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BAD4685-90E2-4F9B-1857-495E1E8C60B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CA2EF765-4207-AD9B-8275-88AD3773116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B686457-A99B-449A-D1BE-5EC6D34723E2}"/>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9960208-5F48-9114-DCF2-56A62DD80FC2}"/>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3B53E823-B1A3-BA37-4663-57A47CA144EF}"/>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53401D-A69E-4A70-8F1A-9450203A80E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56FE6C2-95EE-CFC8-01C7-FA7EAFF65ED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524E7-722F-1EBD-C462-839D3F8B654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90DA5F0-426F-303F-0C85-A81CA9B7CA5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D1ACF809-88EE-7616-5092-4046ACE576C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F1B25672-748A-2BBB-1AA0-536782033B26}"/>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3D3B2DF6-34DC-6C43-0F98-AE37DF043E21}"/>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5B9B9AAA-56B0-F88F-8D3A-CCDB82A789F6}"/>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B07DF3F-475C-3014-81FF-580B5B3591AD}"/>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7F02A8EE-5182-672F-9FEB-34C39EF8CD8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E54CF72A-2F95-9D14-98A0-EF47B1F318E7}"/>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92379590-A1F1-823C-8D4F-AC43EBCE898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FD3B419-7A29-07A3-3B99-BC1CB7647755}"/>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8029519D-4556-D1BA-2F32-1F859B80800A}"/>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708AD334-A943-E45D-45E7-6870EB4CBEBA}"/>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EC4F8A7-CE5C-A1EC-53BD-DE4A0807C7D2}"/>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5915B40-D8E2-A270-5BE5-B6007C6277E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DB9DC444-2D63-CB32-1E40-B562FDB579A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3177A4B-F7AC-058D-F8E6-6FE50ABDBA42}"/>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5724D678-E609-F96A-F4F4-A1CD140D510B}"/>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9502CCEE-E1F6-EA8C-7168-08FC21A1466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471C5B89-59BA-865F-D568-B6347BFFEC1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E683E4B7-BFFA-702C-A16D-825C8E4C56C0}"/>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1317550-EE27-B0B0-F5B3-9F3EABBD31DC}"/>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2840A0C-5DF8-AFF1-D76A-A2CCFA30E597}"/>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3A828B9C-4254-5B99-920C-14FADD0BD5C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FCF60043-3990-BFB1-3653-C1438E27C5A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7BC02F2-1DF6-2829-2AE5-5253D8FD9444}"/>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924FED1-8251-50B7-7A37-67249C7264A8}"/>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FE90A41-5ACC-18DF-B47D-A735420DC69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D066790B-E1A7-85CC-20DB-1043C4D22A7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87C9E2F-99A4-33FE-9CBE-4ACEF528CE9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B9455C70-0655-0FBD-2C5E-A0EBED0F36DD}"/>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831D2884-3B5F-8717-A91B-B4A04CF57E81}"/>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63149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E2BF14BB-8B9A-D884-24B8-DFBC5C5F536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10C65858-92BA-89A0-290D-D2BAA648A8E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 </a:t>
            </a:r>
          </a:p>
          <a:p>
            <a:pPr algn="ctr"/>
            <a:r>
              <a:rPr lang="en-US" b="1" dirty="0">
                <a:solidFill>
                  <a:schemeClr val="tx1"/>
                </a:solidFill>
              </a:rPr>
              <a:t>and is part of this pattern: 32, 35, 38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6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37 and 51.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40 and eliminate that number. Double 46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illed with red white and green balls&#10;&#10;AI-generated content may be incorrect.">
            <a:extLst>
              <a:ext uri="{FF2B5EF4-FFF2-40B4-BE49-F238E27FC236}">
                <a16:creationId xmlns:a16="http://schemas.microsoft.com/office/drawing/2014/main" id="{206F654F-AEF9-479D-F0F1-7AE69396B58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red white and green balls&#10;&#10;AI-generated content may be incorrect.">
            <a:extLst>
              <a:ext uri="{FF2B5EF4-FFF2-40B4-BE49-F238E27FC236}">
                <a16:creationId xmlns:a16="http://schemas.microsoft.com/office/drawing/2014/main" id="{9295E13F-E566-8788-8025-4C3404ED7B9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4365E0-689E-AE6B-89A3-446DC9469F2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F181751E-A46A-2D88-8A21-9BBE5881E71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Pattern”</a:t>
            </a:r>
          </a:p>
        </p:txBody>
      </p:sp>
      <p:sp>
        <p:nvSpPr>
          <p:cNvPr id="4" name="Rectangle 3">
            <a:extLst>
              <a:ext uri="{FF2B5EF4-FFF2-40B4-BE49-F238E27FC236}">
                <a16:creationId xmlns:a16="http://schemas.microsoft.com/office/drawing/2014/main" id="{6103BF20-81F2-1A22-B1BD-5C20518B08E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F009251-99D0-561F-F9EB-D3F6CB8B212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CE7C51A-2460-FBE5-C195-5701D573775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0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20285</TotalTime>
  <Words>2422</Words>
  <Application>Microsoft Office PowerPoint</Application>
  <PresentationFormat>On-screen Show (4:3)</PresentationFormat>
  <Paragraphs>813</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2026-03-24T01:14:34Z</dcterms:modified>
</cp:coreProperties>
</file>