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40" r:id="rId2"/>
    <p:sldId id="2641" r:id="rId3"/>
    <p:sldId id="257" r:id="rId4"/>
    <p:sldId id="258" r:id="rId5"/>
    <p:sldId id="259" r:id="rId6"/>
    <p:sldId id="260" r:id="rId7"/>
    <p:sldId id="261" r:id="rId8"/>
    <p:sldId id="2642" r:id="rId9"/>
    <p:sldId id="2651" r:id="rId10"/>
    <p:sldId id="2652" r:id="rId11"/>
    <p:sldId id="2653" r:id="rId12"/>
    <p:sldId id="2654" r:id="rId13"/>
    <p:sldId id="2655" r:id="rId14"/>
    <p:sldId id="2663" r:id="rId15"/>
    <p:sldId id="2657" r:id="rId16"/>
    <p:sldId id="2658" r:id="rId17"/>
    <p:sldId id="2659" r:id="rId18"/>
    <p:sldId id="2660" r:id="rId19"/>
    <p:sldId id="2661" r:id="rId20"/>
    <p:sldId id="266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00FF"/>
    <a:srgbClr val="00B05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93" d="100"/>
          <a:sy n="93" d="100"/>
        </p:scale>
        <p:origin x="1488" y="30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3/9/2026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C588B-DDA4-A21F-D4DA-094CC14295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F655C9-C7A6-E83A-C0FD-76663A9025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A4AE71-8E77-B8E3-DF98-D8518A0B8F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25F5D7D-475F-E98C-624B-7B6AD3345B63}"/>
              </a:ext>
            </a:extLst>
          </p:cNvPr>
          <p:cNvSpPr>
            <a:spLocks noGrp="1"/>
          </p:cNvSpPr>
          <p:nvPr>
            <p:ph type="sldNum" sz="quarter" idx="5"/>
          </p:nvPr>
        </p:nvSpPr>
        <p:spPr/>
        <p:txBody>
          <a:bodyPr/>
          <a:lstStyle/>
          <a:p>
            <a:fld id="{A97C6312-8C16-44A8-8BC3-00D60876EE71}" type="slidenum">
              <a:rPr lang="en-US" smtClean="0"/>
              <a:t>8</a:t>
            </a:fld>
            <a:endParaRPr lang="en-US"/>
          </a:p>
        </p:txBody>
      </p:sp>
    </p:spTree>
    <p:extLst>
      <p:ext uri="{BB962C8B-B14F-4D97-AF65-F5344CB8AC3E}">
        <p14:creationId xmlns:p14="http://schemas.microsoft.com/office/powerpoint/2010/main" val="3777617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41A84-C0A0-F549-4814-C6087FFC42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AE0720-D3F2-76FC-9EE4-97373DDDE0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CCE30B-75E2-725B-CEC6-2F74C285F8B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EC8807B-A348-AB3F-6236-E023FD965D73}"/>
              </a:ext>
            </a:extLst>
          </p:cNvPr>
          <p:cNvSpPr>
            <a:spLocks noGrp="1"/>
          </p:cNvSpPr>
          <p:nvPr>
            <p:ph type="sldNum" sz="quarter" idx="5"/>
          </p:nvPr>
        </p:nvSpPr>
        <p:spPr/>
        <p:txBody>
          <a:bodyPr/>
          <a:lstStyle/>
          <a:p>
            <a:fld id="{A97C6312-8C16-44A8-8BC3-00D60876EE71}" type="slidenum">
              <a:rPr lang="en-US" smtClean="0"/>
              <a:t>14</a:t>
            </a:fld>
            <a:endParaRPr lang="en-US"/>
          </a:p>
        </p:txBody>
      </p:sp>
    </p:spTree>
    <p:extLst>
      <p:ext uri="{BB962C8B-B14F-4D97-AF65-F5344CB8AC3E}">
        <p14:creationId xmlns:p14="http://schemas.microsoft.com/office/powerpoint/2010/main" val="352883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031C0C-9714-747C-8022-C63B9DCDB0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EC13D3-4E05-A60F-80D7-FB3B889B95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1BEFC7-0957-8E50-A252-975144F420C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6249583-F4D5-A1A1-AA0F-BF7223314817}"/>
              </a:ext>
            </a:extLst>
          </p:cNvPr>
          <p:cNvSpPr>
            <a:spLocks noGrp="1"/>
          </p:cNvSpPr>
          <p:nvPr>
            <p:ph type="sldNum" sz="quarter" idx="5"/>
          </p:nvPr>
        </p:nvSpPr>
        <p:spPr/>
        <p:txBody>
          <a:bodyPr/>
          <a:lstStyle/>
          <a:p>
            <a:fld id="{A97C6312-8C16-44A8-8BC3-00D60876EE71}" type="slidenum">
              <a:rPr lang="en-US" smtClean="0"/>
              <a:t>20</a:t>
            </a:fld>
            <a:endParaRPr lang="en-US"/>
          </a:p>
        </p:txBody>
      </p:sp>
    </p:spTree>
    <p:extLst>
      <p:ext uri="{BB962C8B-B14F-4D97-AF65-F5344CB8AC3E}">
        <p14:creationId xmlns:p14="http://schemas.microsoft.com/office/powerpoint/2010/main" val="2718440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3/9/2026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3/9/2026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3/9/2026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3/9/2026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3/9/2026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3/9/2026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3/9/2026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www.stevewyborney.com/" TargetMode="External"/><Relationship Id="rId2" Type="http://schemas.openxmlformats.org/officeDocument/2006/relationships/hyperlink" Target="https://youtube.com/playlist?list=PL9womXq-z7vAlNJT2PAjOXPAyyRPSZXSq&amp;si=z_IWa4MV9j-Q8Y8M"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stevewyborney.com/subscribe/"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3" Type="http://schemas.openxmlformats.org/officeDocument/2006/relationships/hyperlink" Target="https://stevewyborney.com/2022/10/the-multiplication-advantage-journey-into-multiplication/" TargetMode="External"/><Relationship Id="rId18" Type="http://schemas.openxmlformats.org/officeDocument/2006/relationships/hyperlink" Target="https://stevewyborney.com/2024/10/110-new-esti-mysteries/" TargetMode="External"/><Relationship Id="rId26" Type="http://schemas.openxmlformats.org/officeDocument/2006/relationships/image" Target="../media/image15.png"/><Relationship Id="rId39" Type="http://schemas.openxmlformats.org/officeDocument/2006/relationships/hyperlink" Target="https://stevewyborney.com/2017/03/the-fraction-splat-series/" TargetMode="External"/><Relationship Id="rId21" Type="http://schemas.openxmlformats.org/officeDocument/2006/relationships/hyperlink" Target="https://stevewyborney.com/2025/09/125-new-esti-mysteries/" TargetMode="External"/><Relationship Id="rId34" Type="http://schemas.openxmlformats.org/officeDocument/2006/relationships/image" Target="../media/image19.jpeg"/><Relationship Id="rId42" Type="http://schemas.openxmlformats.org/officeDocument/2006/relationships/hyperlink" Target="https://stevewyborney.com/subscribe/" TargetMode="External"/><Relationship Id="rId7" Type="http://schemas.openxmlformats.org/officeDocument/2006/relationships/image" Target="../media/image6.jpeg"/><Relationship Id="rId2" Type="http://schemas.openxmlformats.org/officeDocument/2006/relationships/notesSlide" Target="../notesSlides/notesSlide2.xml"/><Relationship Id="rId16" Type="http://schemas.openxmlformats.org/officeDocument/2006/relationships/image" Target="../media/image10.jpeg"/><Relationship Id="rId20" Type="http://schemas.openxmlformats.org/officeDocument/2006/relationships/image" Target="../media/image12.jpeg"/><Relationship Id="rId29" Type="http://schemas.openxmlformats.org/officeDocument/2006/relationships/hyperlink" Target="https://stevewyborney.com/2025/01/leaping-numbers-season-2/" TargetMode="External"/><Relationship Id="rId41"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stevewyborney.com/?p=1891" TargetMode="External"/><Relationship Id="rId11" Type="http://schemas.openxmlformats.org/officeDocument/2006/relationships/hyperlink" Target="https://stevewyborney.com/2022/10/170-new-esti-mysteries/" TargetMode="Externa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hyperlink" Target="http://www.stevewyborney.com/?p=1028" TargetMode="External"/><Relationship Id="rId40" Type="http://schemas.openxmlformats.org/officeDocument/2006/relationships/hyperlink" Target="http://www.stevewyborney.com/?p=893" TargetMode="External"/><Relationship Id="rId5" Type="http://schemas.openxmlformats.org/officeDocument/2006/relationships/hyperlink" Target="https://stevewyborney.com/2017/12/cube-conversations/" TargetMode="External"/><Relationship Id="rId15" Type="http://schemas.openxmlformats.org/officeDocument/2006/relationships/hyperlink" Target="https://www.youtube.com/playlist?list=PL9womXq-z7vDLjIwouzpUrSoD7g6Lokt8" TargetMode="External"/><Relationship Id="rId23" Type="http://schemas.openxmlformats.org/officeDocument/2006/relationships/hyperlink" Target="https://stevewyborney.podia.com/" TargetMode="External"/><Relationship Id="rId28" Type="http://schemas.openxmlformats.org/officeDocument/2006/relationships/image" Target="../media/image16.jpeg"/><Relationship Id="rId36"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1.jpeg"/><Relationship Id="rId31" Type="http://schemas.openxmlformats.org/officeDocument/2006/relationships/hyperlink" Target="https://stevewyborney.com/2024/02/leaping-numbers-leap-day-pattern-challenge-series/" TargetMode="External"/><Relationship Id="rId4" Type="http://schemas.openxmlformats.org/officeDocument/2006/relationships/image" Target="../media/image5.jpeg"/><Relationship Id="rId9" Type="http://schemas.openxmlformats.org/officeDocument/2006/relationships/hyperlink" Target="https://stevewyborney.com/2021/11/150-new-esti-mysteries/" TargetMode="Externa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hyperlink" Target="https://stevewyborney.com/2024/11/leaping-numbers-season-1/" TargetMode="External"/><Relationship Id="rId30" Type="http://schemas.openxmlformats.org/officeDocument/2006/relationships/image" Target="../media/image17.png"/><Relationship Id="rId35" Type="http://schemas.openxmlformats.org/officeDocument/2006/relationships/hyperlink" Target="https://stevewyborney.com/2018/09/splat-for-google-slides-40-lessons/" TargetMode="External"/><Relationship Id="rId43" Type="http://schemas.openxmlformats.org/officeDocument/2006/relationships/image" Target="../media/image23.png"/><Relationship Id="rId8" Type="http://schemas.openxmlformats.org/officeDocument/2006/relationships/hyperlink" Target="https://stevewyborney.com/2019/02/20-days-of-number-sense-rich-math-talk/" TargetMode="External"/><Relationship Id="rId3" Type="http://schemas.openxmlformats.org/officeDocument/2006/relationships/hyperlink" Target="http://www.stevewyborney.com/?p=1253" TargetMode="External"/><Relationship Id="rId12" Type="http://schemas.openxmlformats.org/officeDocument/2006/relationships/image" Target="../media/image8.jpeg"/><Relationship Id="rId17" Type="http://schemas.openxmlformats.org/officeDocument/2006/relationships/hyperlink" Target="https://stevewyborney.com/2023/10/100-new-esti-mysteries/" TargetMode="External"/><Relationship Id="rId25" Type="http://schemas.openxmlformats.org/officeDocument/2006/relationships/hyperlink" Target="https://stevewyborney.com/2021/10/new-estimation-clipboards/" TargetMode="External"/><Relationship Id="rId33" Type="http://schemas.openxmlformats.org/officeDocument/2006/relationships/hyperlink" Target="https://stevewyborney.com/2022/10/the-3-container-estimation-routine/" TargetMode="External"/><Relationship Id="rId38"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3" Type="http://schemas.openxmlformats.org/officeDocument/2006/relationships/hyperlink" Target="https://stevewyborney.com/2022/10/the-multiplication-advantage-journey-into-multiplication/" TargetMode="External"/><Relationship Id="rId18" Type="http://schemas.openxmlformats.org/officeDocument/2006/relationships/hyperlink" Target="https://stevewyborney.com/2024/10/110-new-esti-mysteries/" TargetMode="External"/><Relationship Id="rId26" Type="http://schemas.openxmlformats.org/officeDocument/2006/relationships/image" Target="../media/image15.png"/><Relationship Id="rId39" Type="http://schemas.openxmlformats.org/officeDocument/2006/relationships/hyperlink" Target="https://stevewyborney.com/2017/03/the-fraction-splat-series/" TargetMode="External"/><Relationship Id="rId21" Type="http://schemas.openxmlformats.org/officeDocument/2006/relationships/hyperlink" Target="https://stevewyborney.com/2025/09/125-new-esti-mysteries/" TargetMode="External"/><Relationship Id="rId34" Type="http://schemas.openxmlformats.org/officeDocument/2006/relationships/image" Target="../media/image19.jpeg"/><Relationship Id="rId42" Type="http://schemas.openxmlformats.org/officeDocument/2006/relationships/hyperlink" Target="https://stevewyborney.com/subscribe/" TargetMode="External"/><Relationship Id="rId7" Type="http://schemas.openxmlformats.org/officeDocument/2006/relationships/image" Target="../media/image6.jpeg"/><Relationship Id="rId2" Type="http://schemas.openxmlformats.org/officeDocument/2006/relationships/notesSlide" Target="../notesSlides/notesSlide3.xml"/><Relationship Id="rId16" Type="http://schemas.openxmlformats.org/officeDocument/2006/relationships/image" Target="../media/image10.jpeg"/><Relationship Id="rId20" Type="http://schemas.openxmlformats.org/officeDocument/2006/relationships/image" Target="../media/image12.jpeg"/><Relationship Id="rId29" Type="http://schemas.openxmlformats.org/officeDocument/2006/relationships/hyperlink" Target="https://stevewyborney.com/2025/01/leaping-numbers-season-2/" TargetMode="External"/><Relationship Id="rId41"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stevewyborney.com/?p=1891" TargetMode="External"/><Relationship Id="rId11" Type="http://schemas.openxmlformats.org/officeDocument/2006/relationships/hyperlink" Target="https://stevewyborney.com/2022/10/170-new-esti-mysteries/" TargetMode="Externa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hyperlink" Target="http://www.stevewyborney.com/?p=1028" TargetMode="External"/><Relationship Id="rId40" Type="http://schemas.openxmlformats.org/officeDocument/2006/relationships/hyperlink" Target="http://www.stevewyborney.com/?p=893" TargetMode="External"/><Relationship Id="rId5" Type="http://schemas.openxmlformats.org/officeDocument/2006/relationships/hyperlink" Target="https://stevewyborney.com/2017/12/cube-conversations/" TargetMode="External"/><Relationship Id="rId15" Type="http://schemas.openxmlformats.org/officeDocument/2006/relationships/hyperlink" Target="https://www.youtube.com/playlist?list=PL9womXq-z7vDLjIwouzpUrSoD7g6Lokt8" TargetMode="External"/><Relationship Id="rId23" Type="http://schemas.openxmlformats.org/officeDocument/2006/relationships/hyperlink" Target="https://stevewyborney.podia.com/" TargetMode="External"/><Relationship Id="rId28" Type="http://schemas.openxmlformats.org/officeDocument/2006/relationships/image" Target="../media/image16.jpeg"/><Relationship Id="rId36"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1.jpeg"/><Relationship Id="rId31" Type="http://schemas.openxmlformats.org/officeDocument/2006/relationships/hyperlink" Target="https://stevewyborney.com/2024/02/leaping-numbers-leap-day-pattern-challenge-series/" TargetMode="External"/><Relationship Id="rId4" Type="http://schemas.openxmlformats.org/officeDocument/2006/relationships/image" Target="../media/image5.jpeg"/><Relationship Id="rId9" Type="http://schemas.openxmlformats.org/officeDocument/2006/relationships/hyperlink" Target="https://stevewyborney.com/2021/11/150-new-esti-mysteries/" TargetMode="Externa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hyperlink" Target="https://stevewyborney.com/2024/11/leaping-numbers-season-1/" TargetMode="External"/><Relationship Id="rId30" Type="http://schemas.openxmlformats.org/officeDocument/2006/relationships/image" Target="../media/image17.png"/><Relationship Id="rId35" Type="http://schemas.openxmlformats.org/officeDocument/2006/relationships/hyperlink" Target="https://stevewyborney.com/2018/09/splat-for-google-slides-40-lessons/" TargetMode="External"/><Relationship Id="rId43" Type="http://schemas.openxmlformats.org/officeDocument/2006/relationships/image" Target="../media/image23.png"/><Relationship Id="rId8" Type="http://schemas.openxmlformats.org/officeDocument/2006/relationships/hyperlink" Target="https://stevewyborney.com/2019/02/20-days-of-number-sense-rich-math-talk/" TargetMode="External"/><Relationship Id="rId3" Type="http://schemas.openxmlformats.org/officeDocument/2006/relationships/hyperlink" Target="http://www.stevewyborney.com/?p=1253" TargetMode="External"/><Relationship Id="rId12" Type="http://schemas.openxmlformats.org/officeDocument/2006/relationships/image" Target="../media/image8.jpeg"/><Relationship Id="rId17" Type="http://schemas.openxmlformats.org/officeDocument/2006/relationships/hyperlink" Target="https://stevewyborney.com/2023/10/100-new-esti-mysteries/" TargetMode="External"/><Relationship Id="rId25" Type="http://schemas.openxmlformats.org/officeDocument/2006/relationships/hyperlink" Target="https://stevewyborney.com/2021/10/new-estimation-clipboards/" TargetMode="External"/><Relationship Id="rId33" Type="http://schemas.openxmlformats.org/officeDocument/2006/relationships/hyperlink" Target="https://stevewyborney.com/2022/10/the-3-container-estimation-routine/" TargetMode="External"/><Relationship Id="rId38" Type="http://schemas.openxmlformats.org/officeDocument/2006/relationships/image" Target="../media/image21.jpeg"/></Relationships>
</file>

<file path=ppt/slides/_rels/slide3.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3" Type="http://schemas.openxmlformats.org/officeDocument/2006/relationships/hyperlink" Target="https://stevewyborney.com/2022/10/the-multiplication-advantage-journey-into-multiplication/" TargetMode="External"/><Relationship Id="rId18" Type="http://schemas.openxmlformats.org/officeDocument/2006/relationships/hyperlink" Target="https://stevewyborney.com/2024/10/110-new-esti-mysteries/" TargetMode="External"/><Relationship Id="rId26" Type="http://schemas.openxmlformats.org/officeDocument/2006/relationships/image" Target="../media/image15.png"/><Relationship Id="rId39" Type="http://schemas.openxmlformats.org/officeDocument/2006/relationships/hyperlink" Target="https://stevewyborney.com/2017/03/the-fraction-splat-series/" TargetMode="External"/><Relationship Id="rId21" Type="http://schemas.openxmlformats.org/officeDocument/2006/relationships/hyperlink" Target="https://stevewyborney.com/2025/09/125-new-esti-mysteries/" TargetMode="External"/><Relationship Id="rId34" Type="http://schemas.openxmlformats.org/officeDocument/2006/relationships/image" Target="../media/image19.jpeg"/><Relationship Id="rId42" Type="http://schemas.openxmlformats.org/officeDocument/2006/relationships/hyperlink" Target="https://stevewyborney.com/subscribe/" TargetMode="External"/><Relationship Id="rId7" Type="http://schemas.openxmlformats.org/officeDocument/2006/relationships/image" Target="../media/image6.jpeg"/><Relationship Id="rId2" Type="http://schemas.openxmlformats.org/officeDocument/2006/relationships/notesSlide" Target="../notesSlides/notesSlide1.xml"/><Relationship Id="rId16" Type="http://schemas.openxmlformats.org/officeDocument/2006/relationships/image" Target="../media/image10.jpeg"/><Relationship Id="rId20" Type="http://schemas.openxmlformats.org/officeDocument/2006/relationships/image" Target="../media/image12.jpeg"/><Relationship Id="rId29" Type="http://schemas.openxmlformats.org/officeDocument/2006/relationships/hyperlink" Target="https://stevewyborney.com/2025/01/leaping-numbers-season-2/" TargetMode="External"/><Relationship Id="rId41"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stevewyborney.com/?p=1891" TargetMode="External"/><Relationship Id="rId11" Type="http://schemas.openxmlformats.org/officeDocument/2006/relationships/hyperlink" Target="https://stevewyborney.com/2022/10/170-new-esti-mysteries/" TargetMode="Externa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hyperlink" Target="http://www.stevewyborney.com/?p=1028" TargetMode="External"/><Relationship Id="rId40" Type="http://schemas.openxmlformats.org/officeDocument/2006/relationships/hyperlink" Target="http://www.stevewyborney.com/?p=893" TargetMode="External"/><Relationship Id="rId5" Type="http://schemas.openxmlformats.org/officeDocument/2006/relationships/hyperlink" Target="https://stevewyborney.com/2017/12/cube-conversations/" TargetMode="External"/><Relationship Id="rId15" Type="http://schemas.openxmlformats.org/officeDocument/2006/relationships/hyperlink" Target="https://www.youtube.com/playlist?list=PL9womXq-z7vDLjIwouzpUrSoD7g6Lokt8" TargetMode="External"/><Relationship Id="rId23" Type="http://schemas.openxmlformats.org/officeDocument/2006/relationships/hyperlink" Target="https://stevewyborney.podia.com/" TargetMode="External"/><Relationship Id="rId28" Type="http://schemas.openxmlformats.org/officeDocument/2006/relationships/image" Target="../media/image16.jpeg"/><Relationship Id="rId36"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1.jpeg"/><Relationship Id="rId31" Type="http://schemas.openxmlformats.org/officeDocument/2006/relationships/hyperlink" Target="https://stevewyborney.com/2024/02/leaping-numbers-leap-day-pattern-challenge-series/" TargetMode="External"/><Relationship Id="rId4" Type="http://schemas.openxmlformats.org/officeDocument/2006/relationships/image" Target="../media/image5.jpeg"/><Relationship Id="rId9" Type="http://schemas.openxmlformats.org/officeDocument/2006/relationships/hyperlink" Target="https://stevewyborney.com/2021/11/150-new-esti-mysteries/" TargetMode="Externa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hyperlink" Target="https://stevewyborney.com/2024/11/leaping-numbers-season-1/" TargetMode="External"/><Relationship Id="rId30" Type="http://schemas.openxmlformats.org/officeDocument/2006/relationships/image" Target="../media/image17.png"/><Relationship Id="rId35" Type="http://schemas.openxmlformats.org/officeDocument/2006/relationships/hyperlink" Target="https://stevewyborney.com/2018/09/splat-for-google-slides-40-lessons/" TargetMode="External"/><Relationship Id="rId43" Type="http://schemas.openxmlformats.org/officeDocument/2006/relationships/image" Target="../media/image23.png"/><Relationship Id="rId8" Type="http://schemas.openxmlformats.org/officeDocument/2006/relationships/hyperlink" Target="https://stevewyborney.com/2019/02/20-days-of-number-sense-rich-math-talk/" TargetMode="External"/><Relationship Id="rId3" Type="http://schemas.openxmlformats.org/officeDocument/2006/relationships/hyperlink" Target="http://www.stevewyborney.com/?p=1253" TargetMode="External"/><Relationship Id="rId12" Type="http://schemas.openxmlformats.org/officeDocument/2006/relationships/image" Target="../media/image8.jpeg"/><Relationship Id="rId17" Type="http://schemas.openxmlformats.org/officeDocument/2006/relationships/hyperlink" Target="https://stevewyborney.com/2023/10/100-new-esti-mysteries/" TargetMode="External"/><Relationship Id="rId25" Type="http://schemas.openxmlformats.org/officeDocument/2006/relationships/hyperlink" Target="https://stevewyborney.com/2021/10/new-estimation-clipboards/" TargetMode="External"/><Relationship Id="rId33" Type="http://schemas.openxmlformats.org/officeDocument/2006/relationships/hyperlink" Target="https://stevewyborney.com/2022/10/the-3-container-estimation-routine/" TargetMode="External"/><Relationship Id="rId38" Type="http://schemas.openxmlformats.org/officeDocument/2006/relationships/image" Target="../media/image21.jpeg"/></Relationships>
</file>

<file path=ppt/slides/_rels/slide9.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0A1FC-4BDD-6DAF-7160-DA849C30A55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A8938D8-6007-D8EC-C32B-52B9DCC8EE64}"/>
              </a:ext>
            </a:extLst>
          </p:cNvPr>
          <p:cNvSpPr/>
          <p:nvPr/>
        </p:nvSpPr>
        <p:spPr>
          <a:xfrm>
            <a:off x="0" y="0"/>
            <a:ext cx="9144000"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63F7F87D-8C1B-F2B8-5E81-3905F7B88FF3}"/>
              </a:ext>
            </a:extLst>
          </p:cNvPr>
          <p:cNvGrpSpPr/>
          <p:nvPr/>
        </p:nvGrpSpPr>
        <p:grpSpPr>
          <a:xfrm>
            <a:off x="2200939" y="4359351"/>
            <a:ext cx="4742121" cy="2092582"/>
            <a:chOff x="297712" y="1063256"/>
            <a:chExt cx="4742121" cy="2092582"/>
          </a:xfrm>
        </p:grpSpPr>
        <p:sp>
          <p:nvSpPr>
            <p:cNvPr id="11" name="Rectangle 10">
              <a:extLst>
                <a:ext uri="{FF2B5EF4-FFF2-40B4-BE49-F238E27FC236}">
                  <a16:creationId xmlns:a16="http://schemas.microsoft.com/office/drawing/2014/main" id="{EB9E618C-975C-67CD-6BA7-EDC1AD9339A9}"/>
                </a:ext>
              </a:extLst>
            </p:cNvPr>
            <p:cNvSpPr/>
            <p:nvPr/>
          </p:nvSpPr>
          <p:spPr>
            <a:xfrm>
              <a:off x="297712" y="1063256"/>
              <a:ext cx="4742121" cy="209258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hlinkClick r:id="rId2"/>
              <a:extLst>
                <a:ext uri="{FF2B5EF4-FFF2-40B4-BE49-F238E27FC236}">
                  <a16:creationId xmlns:a16="http://schemas.microsoft.com/office/drawing/2014/main" id="{B238F539-31B8-3568-1E96-97ACFE7FDCF2}"/>
                </a:ext>
              </a:extLst>
            </p:cNvPr>
            <p:cNvPicPr>
              <a:picLocks noChangeAspect="1"/>
            </p:cNvPicPr>
            <p:nvPr/>
          </p:nvPicPr>
          <p:blipFill>
            <a:blip r:embed="rId3"/>
            <a:stretch>
              <a:fillRect/>
            </a:stretch>
          </p:blipFill>
          <p:spPr>
            <a:xfrm>
              <a:off x="469013" y="1212112"/>
              <a:ext cx="1687033" cy="1265274"/>
            </a:xfrm>
            <a:prstGeom prst="rect">
              <a:avLst/>
            </a:prstGeom>
          </p:spPr>
        </p:pic>
        <p:pic>
          <p:nvPicPr>
            <p:cNvPr id="8" name="Picture 7">
              <a:hlinkClick r:id="rId2"/>
              <a:extLst>
                <a:ext uri="{FF2B5EF4-FFF2-40B4-BE49-F238E27FC236}">
                  <a16:creationId xmlns:a16="http://schemas.microsoft.com/office/drawing/2014/main" id="{76D5C3DC-7F40-7BFF-4971-D3F45C003B51}"/>
                </a:ext>
              </a:extLst>
            </p:cNvPr>
            <p:cNvPicPr>
              <a:picLocks noChangeAspect="1"/>
            </p:cNvPicPr>
            <p:nvPr/>
          </p:nvPicPr>
          <p:blipFill>
            <a:blip r:embed="rId4"/>
            <a:stretch>
              <a:fillRect/>
            </a:stretch>
          </p:blipFill>
          <p:spPr>
            <a:xfrm>
              <a:off x="2590801" y="1212112"/>
              <a:ext cx="2249376" cy="1265274"/>
            </a:xfrm>
            <a:prstGeom prst="rect">
              <a:avLst/>
            </a:prstGeom>
          </p:spPr>
        </p:pic>
      </p:grpSp>
      <p:sp>
        <p:nvSpPr>
          <p:cNvPr id="9" name="TextBox 8">
            <a:extLst>
              <a:ext uri="{FF2B5EF4-FFF2-40B4-BE49-F238E27FC236}">
                <a16:creationId xmlns:a16="http://schemas.microsoft.com/office/drawing/2014/main" id="{9271DE56-F6BB-E0F9-BB39-DCC190712B29}"/>
              </a:ext>
            </a:extLst>
          </p:cNvPr>
          <p:cNvSpPr txBox="1"/>
          <p:nvPr/>
        </p:nvSpPr>
        <p:spPr>
          <a:xfrm>
            <a:off x="1332411" y="406067"/>
            <a:ext cx="6479178" cy="646331"/>
          </a:xfrm>
          <a:prstGeom prst="rect">
            <a:avLst/>
          </a:prstGeom>
          <a:noFill/>
        </p:spPr>
        <p:txBody>
          <a:bodyPr wrap="square">
            <a:spAutoFit/>
          </a:bodyPr>
          <a:lstStyle/>
          <a:p>
            <a:pPr algn="ctr"/>
            <a:r>
              <a:rPr lang="en-US" sz="3600" b="1" dirty="0">
                <a:solidFill>
                  <a:schemeClr val="bg1"/>
                </a:solidFill>
              </a:rPr>
              <a:t>Two Resource Opportunities</a:t>
            </a:r>
          </a:p>
        </p:txBody>
      </p:sp>
      <p:grpSp>
        <p:nvGrpSpPr>
          <p:cNvPr id="16" name="Group 15">
            <a:extLst>
              <a:ext uri="{FF2B5EF4-FFF2-40B4-BE49-F238E27FC236}">
                <a16:creationId xmlns:a16="http://schemas.microsoft.com/office/drawing/2014/main" id="{917032D7-6E0E-E47A-8C8A-F9BB4079542B}"/>
              </a:ext>
            </a:extLst>
          </p:cNvPr>
          <p:cNvGrpSpPr/>
          <p:nvPr/>
        </p:nvGrpSpPr>
        <p:grpSpPr>
          <a:xfrm>
            <a:off x="2198379" y="1410789"/>
            <a:ext cx="4742121" cy="2425342"/>
            <a:chOff x="2198379" y="1113075"/>
            <a:chExt cx="4742121" cy="2425342"/>
          </a:xfrm>
        </p:grpSpPr>
        <p:sp>
          <p:nvSpPr>
            <p:cNvPr id="4" name="Rectangle 3">
              <a:extLst>
                <a:ext uri="{FF2B5EF4-FFF2-40B4-BE49-F238E27FC236}">
                  <a16:creationId xmlns:a16="http://schemas.microsoft.com/office/drawing/2014/main" id="{4CE6DA84-E88B-0E74-54E6-9B4B68B69590}"/>
                </a:ext>
              </a:extLst>
            </p:cNvPr>
            <p:cNvSpPr/>
            <p:nvPr/>
          </p:nvSpPr>
          <p:spPr>
            <a:xfrm>
              <a:off x="2198379" y="1113075"/>
              <a:ext cx="4742121" cy="242534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hlinkClick r:id="rId5"/>
              <a:extLst>
                <a:ext uri="{FF2B5EF4-FFF2-40B4-BE49-F238E27FC236}">
                  <a16:creationId xmlns:a16="http://schemas.microsoft.com/office/drawing/2014/main" id="{E5382C59-A999-175B-7194-0E1555D805AF}"/>
                </a:ext>
              </a:extLst>
            </p:cNvPr>
            <p:cNvPicPr>
              <a:picLocks noChangeAspect="1"/>
            </p:cNvPicPr>
            <p:nvPr/>
          </p:nvPicPr>
          <p:blipFill>
            <a:blip r:embed="rId6" cstate="print">
              <a:extLst>
                <a:ext uri="{28A0092B-C50C-407E-A947-70E740481C1C}">
                  <a14:useLocalDpi xmlns:a14="http://schemas.microsoft.com/office/drawing/2010/main" val="0"/>
                </a:ext>
              </a:extLst>
            </a:blip>
            <a:srcRect l="25601" t="29669" r="25518" b="23189"/>
            <a:stretch>
              <a:fillRect/>
            </a:stretch>
          </p:blipFill>
          <p:spPr>
            <a:xfrm>
              <a:off x="2857274" y="1271732"/>
              <a:ext cx="3299686" cy="1578696"/>
            </a:xfrm>
            <a:prstGeom prst="rect">
              <a:avLst/>
            </a:prstGeom>
          </p:spPr>
        </p:pic>
        <p:sp>
          <p:nvSpPr>
            <p:cNvPr id="13" name="TextBox 12">
              <a:extLst>
                <a:ext uri="{FF2B5EF4-FFF2-40B4-BE49-F238E27FC236}">
                  <a16:creationId xmlns:a16="http://schemas.microsoft.com/office/drawing/2014/main" id="{B3FE197D-B20F-28A5-06E1-9C484F5F8FE8}"/>
                </a:ext>
              </a:extLst>
            </p:cNvPr>
            <p:cNvSpPr txBox="1"/>
            <p:nvPr/>
          </p:nvSpPr>
          <p:spPr>
            <a:xfrm>
              <a:off x="2229705" y="2878089"/>
              <a:ext cx="4684590" cy="523220"/>
            </a:xfrm>
            <a:prstGeom prst="rect">
              <a:avLst/>
            </a:prstGeom>
            <a:noFill/>
          </p:spPr>
          <p:txBody>
            <a:bodyPr wrap="square">
              <a:spAutoFit/>
            </a:bodyPr>
            <a:lstStyle/>
            <a:p>
              <a:pPr algn="ctr"/>
              <a:r>
                <a:rPr lang="en-US" sz="1400" b="1" dirty="0"/>
                <a:t>Would you like to join the mailing list?</a:t>
              </a:r>
            </a:p>
            <a:p>
              <a:pPr algn="ctr"/>
              <a:r>
                <a:rPr lang="en-US" sz="1400" b="1" dirty="0">
                  <a:hlinkClick r:id="rId5"/>
                </a:rPr>
                <a:t>Subscribe to find out when new resources are posted.</a:t>
              </a:r>
              <a:endParaRPr lang="en-US" sz="1400" b="1" dirty="0"/>
            </a:p>
          </p:txBody>
        </p:sp>
      </p:grpSp>
      <p:sp>
        <p:nvSpPr>
          <p:cNvPr id="15" name="TextBox 14">
            <a:extLst>
              <a:ext uri="{FF2B5EF4-FFF2-40B4-BE49-F238E27FC236}">
                <a16:creationId xmlns:a16="http://schemas.microsoft.com/office/drawing/2014/main" id="{B153A2AD-370C-BB9F-DAF2-4BE3E7231B04}"/>
              </a:ext>
            </a:extLst>
          </p:cNvPr>
          <p:cNvSpPr txBox="1"/>
          <p:nvPr/>
        </p:nvSpPr>
        <p:spPr>
          <a:xfrm>
            <a:off x="2255910" y="5773481"/>
            <a:ext cx="4684590" cy="523220"/>
          </a:xfrm>
          <a:prstGeom prst="rect">
            <a:avLst/>
          </a:prstGeom>
          <a:noFill/>
        </p:spPr>
        <p:txBody>
          <a:bodyPr wrap="square">
            <a:spAutoFit/>
          </a:bodyPr>
          <a:lstStyle/>
          <a:p>
            <a:pPr algn="ctr"/>
            <a:r>
              <a:rPr lang="en-US" sz="1400" b="1" dirty="0"/>
              <a:t>Would you like to learn more about Esti-Mysteries?</a:t>
            </a:r>
          </a:p>
          <a:p>
            <a:pPr algn="ctr"/>
            <a:r>
              <a:rPr lang="en-US" sz="1400" b="1" dirty="0"/>
              <a:t>Visit </a:t>
            </a:r>
            <a:r>
              <a:rPr lang="en-US" sz="1400" b="1" dirty="0">
                <a:hlinkClick r:id="rId2"/>
              </a:rPr>
              <a:t>The Esti-Mystery Tips Playlist on YouTube</a:t>
            </a:r>
            <a:r>
              <a:rPr lang="en-US" sz="1400" b="1" dirty="0"/>
              <a:t>.</a:t>
            </a:r>
          </a:p>
        </p:txBody>
      </p:sp>
      <p:sp>
        <p:nvSpPr>
          <p:cNvPr id="3" name="TextBox 2">
            <a:extLst>
              <a:ext uri="{FF2B5EF4-FFF2-40B4-BE49-F238E27FC236}">
                <a16:creationId xmlns:a16="http://schemas.microsoft.com/office/drawing/2014/main" id="{D98613E3-B9AE-996D-08FB-E76B51CF8086}"/>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7"/>
              </a:rPr>
              <a:t>www.stevewyborney.com</a:t>
            </a:r>
            <a:endParaRPr lang="en-US" sz="1200" b="1" dirty="0">
              <a:solidFill>
                <a:schemeClr val="bg1"/>
              </a:solidFill>
            </a:endParaRPr>
          </a:p>
        </p:txBody>
      </p:sp>
      <p:sp>
        <p:nvSpPr>
          <p:cNvPr id="5" name="TextBox 4">
            <a:extLst>
              <a:ext uri="{FF2B5EF4-FFF2-40B4-BE49-F238E27FC236}">
                <a16:creationId xmlns:a16="http://schemas.microsoft.com/office/drawing/2014/main" id="{E6909D0B-74A9-1899-300C-910D685B7856}"/>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75053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363FD92-A17F-657C-7D13-B68677333CDF}"/>
            </a:ext>
          </a:extLst>
        </p:cNvPr>
        <p:cNvGrpSpPr/>
        <p:nvPr/>
      </p:nvGrpSpPr>
      <p:grpSpPr>
        <a:xfrm>
          <a:off x="0" y="0"/>
          <a:ext cx="0" cy="0"/>
          <a:chOff x="0" y="0"/>
          <a:chExt cx="0" cy="0"/>
        </a:xfrm>
      </p:grpSpPr>
      <p:pic>
        <p:nvPicPr>
          <p:cNvPr id="3" name="Picture 2" descr="A cup full of colorful cubes&#10;&#10;AI-generated content may be incorrect.">
            <a:extLst>
              <a:ext uri="{FF2B5EF4-FFF2-40B4-BE49-F238E27FC236}">
                <a16:creationId xmlns:a16="http://schemas.microsoft.com/office/drawing/2014/main" id="{DEA60AF5-5B52-71C4-57FC-6A9A0BB5BBBE}"/>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32F5EE28-FB29-163A-7E74-0BA46619E8E4}"/>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F7EFC0A9-C360-2A62-9CDF-9941F7068CD0}"/>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dice </a:t>
            </a:r>
          </a:p>
          <a:p>
            <a:pPr algn="ctr"/>
            <a:r>
              <a:rPr lang="en-US" sz="2000" b="1" dirty="0">
                <a:solidFill>
                  <a:schemeClr val="tx1"/>
                </a:solidFill>
              </a:rPr>
              <a:t>are in the container?</a:t>
            </a:r>
          </a:p>
        </p:txBody>
      </p:sp>
      <p:sp>
        <p:nvSpPr>
          <p:cNvPr id="13" name="Rectangle 12">
            <a:extLst>
              <a:ext uri="{FF2B5EF4-FFF2-40B4-BE49-F238E27FC236}">
                <a16:creationId xmlns:a16="http://schemas.microsoft.com/office/drawing/2014/main" id="{80AF649E-405F-CB57-3035-DA1D554F779A}"/>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EDF4984C-A360-3B0C-E1C7-D357CC70B3CB}"/>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CFA5C453-E4E0-378B-FCE0-BA8860200F6A}"/>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99558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2B9FAFA-AD6B-D85E-98C9-6982EF81620C}"/>
            </a:ext>
          </a:extLst>
        </p:cNvPr>
        <p:cNvGrpSpPr/>
        <p:nvPr/>
      </p:nvGrpSpPr>
      <p:grpSpPr>
        <a:xfrm>
          <a:off x="0" y="0"/>
          <a:ext cx="0" cy="0"/>
          <a:chOff x="0" y="0"/>
          <a:chExt cx="0" cy="0"/>
        </a:xfrm>
      </p:grpSpPr>
      <p:pic>
        <p:nvPicPr>
          <p:cNvPr id="3" name="Picture 2" descr="A cup full of colorful cubes&#10;&#10;AI-generated content may be incorrect.">
            <a:extLst>
              <a:ext uri="{FF2B5EF4-FFF2-40B4-BE49-F238E27FC236}">
                <a16:creationId xmlns:a16="http://schemas.microsoft.com/office/drawing/2014/main" id="{A48787AE-EC71-AFC0-3464-CFF4A717B1F1}"/>
              </a:ext>
            </a:extLst>
          </p:cNvPr>
          <p:cNvPicPr>
            <a:picLocks noChangeAspect="1"/>
          </p:cNvPicPr>
          <p:nvPr/>
        </p:nvPicPr>
        <p:blipFill>
          <a:blip r:embed="rId2">
            <a:extLst>
              <a:ext uri="{28A0092B-C50C-407E-A947-70E740481C1C}">
                <a14:useLocalDpi xmlns:a14="http://schemas.microsoft.com/office/drawing/2010/main" val="0"/>
              </a:ext>
            </a:extLst>
          </a:blip>
          <a:srcRect t="6666" r="50000"/>
          <a:stretch>
            <a:fillRect/>
          </a:stretch>
        </p:blipFill>
        <p:spPr>
          <a:xfrm>
            <a:off x="0" y="0"/>
            <a:ext cx="4572000" cy="6400800"/>
          </a:xfrm>
          <a:prstGeom prst="rect">
            <a:avLst/>
          </a:prstGeom>
        </p:spPr>
      </p:pic>
      <p:graphicFrame>
        <p:nvGraphicFramePr>
          <p:cNvPr id="4" name="Table 3">
            <a:extLst>
              <a:ext uri="{FF2B5EF4-FFF2-40B4-BE49-F238E27FC236}">
                <a16:creationId xmlns:a16="http://schemas.microsoft.com/office/drawing/2014/main" id="{B23C88CD-6F40-F28F-56F4-2E2B42723ED8}"/>
              </a:ext>
            </a:extLst>
          </p:cNvPr>
          <p:cNvGraphicFramePr>
            <a:graphicFrameLocks noGrp="1"/>
          </p:cNvGraphicFramePr>
          <p:nvPr>
            <p:extLst>
              <p:ext uri="{D42A27DB-BD31-4B8C-83A1-F6EECF244321}">
                <p14:modId xmlns:p14="http://schemas.microsoft.com/office/powerpoint/2010/main" val="2653700494"/>
              </p:ext>
            </p:extLst>
          </p:nvPr>
        </p:nvGraphicFramePr>
        <p:xfrm>
          <a:off x="762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971719115"/>
                    </a:ext>
                  </a:extLst>
                </a:gridCol>
                <a:gridCol w="441960">
                  <a:extLst>
                    <a:ext uri="{9D8B030D-6E8A-4147-A177-3AD203B41FA5}">
                      <a16:colId xmlns:a16="http://schemas.microsoft.com/office/drawing/2014/main" val="1718726855"/>
                    </a:ext>
                  </a:extLst>
                </a:gridCol>
                <a:gridCol w="441960">
                  <a:extLst>
                    <a:ext uri="{9D8B030D-6E8A-4147-A177-3AD203B41FA5}">
                      <a16:colId xmlns:a16="http://schemas.microsoft.com/office/drawing/2014/main" val="276094590"/>
                    </a:ext>
                  </a:extLst>
                </a:gridCol>
                <a:gridCol w="441960">
                  <a:extLst>
                    <a:ext uri="{9D8B030D-6E8A-4147-A177-3AD203B41FA5}">
                      <a16:colId xmlns:a16="http://schemas.microsoft.com/office/drawing/2014/main" val="2966174429"/>
                    </a:ext>
                  </a:extLst>
                </a:gridCol>
                <a:gridCol w="441960">
                  <a:extLst>
                    <a:ext uri="{9D8B030D-6E8A-4147-A177-3AD203B41FA5}">
                      <a16:colId xmlns:a16="http://schemas.microsoft.com/office/drawing/2014/main" val="3428727355"/>
                    </a:ext>
                  </a:extLst>
                </a:gridCol>
                <a:gridCol w="441960">
                  <a:extLst>
                    <a:ext uri="{9D8B030D-6E8A-4147-A177-3AD203B41FA5}">
                      <a16:colId xmlns:a16="http://schemas.microsoft.com/office/drawing/2014/main" val="2989476287"/>
                    </a:ext>
                  </a:extLst>
                </a:gridCol>
                <a:gridCol w="441960">
                  <a:extLst>
                    <a:ext uri="{9D8B030D-6E8A-4147-A177-3AD203B41FA5}">
                      <a16:colId xmlns:a16="http://schemas.microsoft.com/office/drawing/2014/main" val="4152578507"/>
                    </a:ext>
                  </a:extLst>
                </a:gridCol>
                <a:gridCol w="441960">
                  <a:extLst>
                    <a:ext uri="{9D8B030D-6E8A-4147-A177-3AD203B41FA5}">
                      <a16:colId xmlns:a16="http://schemas.microsoft.com/office/drawing/2014/main" val="3745377024"/>
                    </a:ext>
                  </a:extLst>
                </a:gridCol>
                <a:gridCol w="441960">
                  <a:extLst>
                    <a:ext uri="{9D8B030D-6E8A-4147-A177-3AD203B41FA5}">
                      <a16:colId xmlns:a16="http://schemas.microsoft.com/office/drawing/2014/main" val="4217034505"/>
                    </a:ext>
                  </a:extLst>
                </a:gridCol>
                <a:gridCol w="441960">
                  <a:extLst>
                    <a:ext uri="{9D8B030D-6E8A-4147-A177-3AD203B41FA5}">
                      <a16:colId xmlns:a16="http://schemas.microsoft.com/office/drawing/2014/main" val="669280494"/>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62445021"/>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171334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0478127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221275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957794"/>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2522391"/>
                  </a:ext>
                </a:extLst>
              </a:tr>
            </a:tbl>
          </a:graphicData>
        </a:graphic>
      </p:graphicFrame>
      <p:sp>
        <p:nvSpPr>
          <p:cNvPr id="17" name="Rectangle 16">
            <a:extLst>
              <a:ext uri="{FF2B5EF4-FFF2-40B4-BE49-F238E27FC236}">
                <a16:creationId xmlns:a16="http://schemas.microsoft.com/office/drawing/2014/main" id="{83AB7E21-F614-F27D-3A3F-4E8B3764A3AD}"/>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2BD20E1D-A7DF-0E30-43A1-0781F4B0D1A5}"/>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12135DD5-E128-D15F-1C2E-D3610A09A3BB}"/>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57D476E1-08BC-3F21-2AFA-00A7722DFD8A}"/>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82C0E9CB-5D5C-7A03-786C-42AF1C957C3A}"/>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C3804983-9FD5-8EE3-1B6F-BEB9FEDBB159}"/>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a 2-digit number </a:t>
            </a:r>
          </a:p>
          <a:p>
            <a:pPr algn="ctr"/>
            <a:r>
              <a:rPr lang="en-US" sz="2000" b="1" dirty="0">
                <a:solidFill>
                  <a:schemeClr val="tx1"/>
                </a:solidFill>
              </a:rPr>
              <a:t>that is greater than 50.</a:t>
            </a:r>
          </a:p>
        </p:txBody>
      </p:sp>
      <p:sp>
        <p:nvSpPr>
          <p:cNvPr id="29" name="Rectangle 28">
            <a:extLst>
              <a:ext uri="{FF2B5EF4-FFF2-40B4-BE49-F238E27FC236}">
                <a16:creationId xmlns:a16="http://schemas.microsoft.com/office/drawing/2014/main" id="{43F8CA76-46E5-0CE0-5B3C-3CA004C022EB}"/>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a multiple of 3.</a:t>
            </a:r>
          </a:p>
        </p:txBody>
      </p:sp>
      <p:sp>
        <p:nvSpPr>
          <p:cNvPr id="30" name="Rectangle 29">
            <a:extLst>
              <a:ext uri="{FF2B5EF4-FFF2-40B4-BE49-F238E27FC236}">
                <a16:creationId xmlns:a16="http://schemas.microsoft.com/office/drawing/2014/main" id="{0902DD51-CA79-2FAB-E23B-3C5E33BFD633}"/>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is an odd number.</a:t>
            </a:r>
          </a:p>
        </p:txBody>
      </p:sp>
      <p:sp>
        <p:nvSpPr>
          <p:cNvPr id="31" name="Rectangle 30">
            <a:extLst>
              <a:ext uri="{FF2B5EF4-FFF2-40B4-BE49-F238E27FC236}">
                <a16:creationId xmlns:a16="http://schemas.microsoft.com/office/drawing/2014/main" id="{AC918885-2F28-521C-4F2D-ED0D0B287725}"/>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includes the digit 7.</a:t>
            </a:r>
          </a:p>
        </p:txBody>
      </p:sp>
      <p:sp>
        <p:nvSpPr>
          <p:cNvPr id="32" name="Rectangle 31">
            <a:extLst>
              <a:ext uri="{FF2B5EF4-FFF2-40B4-BE49-F238E27FC236}">
                <a16:creationId xmlns:a16="http://schemas.microsoft.com/office/drawing/2014/main" id="{021638A2-6499-3BBC-8106-7E0E6CF3832F}"/>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 answer is not a multiple of 5.</a:t>
            </a:r>
          </a:p>
        </p:txBody>
      </p:sp>
      <p:sp>
        <p:nvSpPr>
          <p:cNvPr id="14" name="TextBox 13">
            <a:extLst>
              <a:ext uri="{FF2B5EF4-FFF2-40B4-BE49-F238E27FC236}">
                <a16:creationId xmlns:a16="http://schemas.microsoft.com/office/drawing/2014/main" id="{4872B402-EB3A-83F2-0D30-0B74DDEC11E7}"/>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730FCC81-6E2E-DD3A-1C16-35A36FE9BEC7}"/>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939901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C3D6371-6AE7-F349-FE55-3D151EDCB4D6}"/>
            </a:ext>
          </a:extLst>
        </p:cNvPr>
        <p:cNvGrpSpPr/>
        <p:nvPr/>
      </p:nvGrpSpPr>
      <p:grpSpPr>
        <a:xfrm>
          <a:off x="0" y="0"/>
          <a:ext cx="0" cy="0"/>
          <a:chOff x="0" y="0"/>
          <a:chExt cx="0" cy="0"/>
        </a:xfrm>
      </p:grpSpPr>
      <p:pic>
        <p:nvPicPr>
          <p:cNvPr id="2" name="Picture 1" descr="A cup full of colorful cubes&#10;&#10;AI-generated content may be incorrect.">
            <a:extLst>
              <a:ext uri="{FF2B5EF4-FFF2-40B4-BE49-F238E27FC236}">
                <a16:creationId xmlns:a16="http://schemas.microsoft.com/office/drawing/2014/main" id="{D505F4A4-6165-0153-2EB2-FA3897CD064F}"/>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A04D7CD6-36C2-3128-E6F3-C3AF185AB3C8}"/>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31072E84-6396-5031-23FD-1959E7C7FCB1}"/>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A573EDF7-E49F-C818-22CE-DC017120B8CA}"/>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87702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EB640C7-1B79-84A8-DAB8-AE18DCD0B8F1}"/>
            </a:ext>
          </a:extLst>
        </p:cNvPr>
        <p:cNvGrpSpPr/>
        <p:nvPr/>
      </p:nvGrpSpPr>
      <p:grpSpPr>
        <a:xfrm>
          <a:off x="0" y="0"/>
          <a:ext cx="0" cy="0"/>
          <a:chOff x="0" y="0"/>
          <a:chExt cx="0" cy="0"/>
        </a:xfrm>
      </p:grpSpPr>
      <p:pic>
        <p:nvPicPr>
          <p:cNvPr id="3" name="Picture 2" descr="A cup full of colorful cubes&#10;&#10;AI-generated content may be incorrect.">
            <a:extLst>
              <a:ext uri="{FF2B5EF4-FFF2-40B4-BE49-F238E27FC236}">
                <a16:creationId xmlns:a16="http://schemas.microsoft.com/office/drawing/2014/main" id="{6799F6B0-8CB2-EDC2-58E2-C987652130D5}"/>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28" name="Rectangle 27">
            <a:extLst>
              <a:ext uri="{FF2B5EF4-FFF2-40B4-BE49-F238E27FC236}">
                <a16:creationId xmlns:a16="http://schemas.microsoft.com/office/drawing/2014/main" id="{AC461CDA-A123-CB17-F699-D5F6585636FB}"/>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57 dice</a:t>
            </a:r>
          </a:p>
        </p:txBody>
      </p:sp>
      <p:sp>
        <p:nvSpPr>
          <p:cNvPr id="17" name="Rectangle 16">
            <a:extLst>
              <a:ext uri="{FF2B5EF4-FFF2-40B4-BE49-F238E27FC236}">
                <a16:creationId xmlns:a16="http://schemas.microsoft.com/office/drawing/2014/main" id="{7D27B004-4837-835B-A6D5-D83339AD918C}"/>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BE9EBCF9-A4DB-880E-E3A8-60D623F56F94}"/>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AC17BEDB-2B66-E6B8-50DD-2379D10EE997}"/>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D0AA1F93-81DF-26E5-6825-7C8B7965D03D}"/>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8893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A82AF0-1462-EB58-0671-8B49ABCB26EA}"/>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711E727D-678A-F369-6498-5CC034ABBD4C}"/>
              </a:ext>
            </a:extLst>
          </p:cNvPr>
          <p:cNvGrpSpPr/>
          <p:nvPr/>
        </p:nvGrpSpPr>
        <p:grpSpPr>
          <a:xfrm>
            <a:off x="5595365" y="5483727"/>
            <a:ext cx="1381088" cy="1387197"/>
            <a:chOff x="7549125" y="3838432"/>
            <a:chExt cx="1381088" cy="1387197"/>
          </a:xfrm>
        </p:grpSpPr>
        <p:pic>
          <p:nvPicPr>
            <p:cNvPr id="39" name="Picture 2" descr="C:\Users\Steve Wyborney\Desktop\Presentation1.jpg">
              <a:hlinkClick r:id="rId3"/>
              <a:extLst>
                <a:ext uri="{FF2B5EF4-FFF2-40B4-BE49-F238E27FC236}">
                  <a16:creationId xmlns:a16="http://schemas.microsoft.com/office/drawing/2014/main" id="{1323ED5A-09CF-BCD1-72DE-455FDB0A22F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756" y="3838432"/>
              <a:ext cx="1251826" cy="9388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0E402447-8819-ECEC-DB2B-487382CAA279}"/>
                </a:ext>
              </a:extLst>
            </p:cNvPr>
            <p:cNvSpPr txBox="1"/>
            <p:nvPr/>
          </p:nvSpPr>
          <p:spPr>
            <a:xfrm>
              <a:off x="7549125" y="4825519"/>
              <a:ext cx="1381088" cy="400110"/>
            </a:xfrm>
            <a:prstGeom prst="rect">
              <a:avLst/>
            </a:prstGeom>
            <a:noFill/>
          </p:spPr>
          <p:txBody>
            <a:bodyPr wrap="square" rtlCol="0">
              <a:spAutoFit/>
            </a:bodyPr>
            <a:lstStyle/>
            <a:p>
              <a:pPr algn="ctr"/>
              <a:r>
                <a:rPr lang="en-US" sz="1000" b="1" dirty="0">
                  <a:hlinkClick r:id="rId5"/>
                </a:rPr>
                <a:t>80 Cube Conversations Lessons</a:t>
              </a:r>
              <a:endParaRPr lang="en-US" sz="1000" b="1" dirty="0"/>
            </a:p>
          </p:txBody>
        </p:sp>
      </p:grpSp>
      <p:grpSp>
        <p:nvGrpSpPr>
          <p:cNvPr id="38" name="Group 37">
            <a:extLst>
              <a:ext uri="{FF2B5EF4-FFF2-40B4-BE49-F238E27FC236}">
                <a16:creationId xmlns:a16="http://schemas.microsoft.com/office/drawing/2014/main" id="{9998248C-095D-D235-F3AA-5B6C68F43479}"/>
              </a:ext>
            </a:extLst>
          </p:cNvPr>
          <p:cNvGrpSpPr/>
          <p:nvPr/>
        </p:nvGrpSpPr>
        <p:grpSpPr>
          <a:xfrm>
            <a:off x="7245481" y="5487807"/>
            <a:ext cx="1815820" cy="1330818"/>
            <a:chOff x="9547369" y="5459714"/>
            <a:chExt cx="1815820" cy="1330818"/>
          </a:xfrm>
        </p:grpSpPr>
        <p:pic>
          <p:nvPicPr>
            <p:cNvPr id="1026" name="Picture 2" descr="C:\Users\Steve Wyborney\Desktop\20 Days Title Pic.jpg">
              <a:hlinkClick r:id="rId6"/>
              <a:extLst>
                <a:ext uri="{FF2B5EF4-FFF2-40B4-BE49-F238E27FC236}">
                  <a16:creationId xmlns:a16="http://schemas.microsoft.com/office/drawing/2014/main" id="{CE448541-E36C-B43C-1AA2-9E57B4B120E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0118"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 name="TextBox 19">
              <a:hlinkClick r:id="rId8"/>
              <a:extLst>
                <a:ext uri="{FF2B5EF4-FFF2-40B4-BE49-F238E27FC236}">
                  <a16:creationId xmlns:a16="http://schemas.microsoft.com/office/drawing/2014/main" id="{D838D357-D799-C42D-C070-76D319DA56E3}"/>
                </a:ext>
              </a:extLst>
            </p:cNvPr>
            <p:cNvSpPr txBox="1"/>
            <p:nvPr/>
          </p:nvSpPr>
          <p:spPr>
            <a:xfrm>
              <a:off x="9547369"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grpSp>
      <p:sp>
        <p:nvSpPr>
          <p:cNvPr id="62" name="TextBox 61">
            <a:extLst>
              <a:ext uri="{FF2B5EF4-FFF2-40B4-BE49-F238E27FC236}">
                <a16:creationId xmlns:a16="http://schemas.microsoft.com/office/drawing/2014/main" id="{154994AC-8B60-1842-1F02-35D19828BC43}"/>
              </a:ext>
            </a:extLst>
          </p:cNvPr>
          <p:cNvSpPr txBox="1"/>
          <p:nvPr/>
        </p:nvSpPr>
        <p:spPr>
          <a:xfrm>
            <a:off x="5472005" y="314275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9"/>
              </a:rPr>
              <a:t>150 New </a:t>
            </a:r>
            <a:r>
              <a:rPr lang="en-US" sz="1000" b="1" dirty="0" err="1">
                <a:hlinkClick r:id="rId9"/>
              </a:rPr>
              <a:t>Esti</a:t>
            </a:r>
            <a:r>
              <a:rPr lang="en-US" sz="1000" b="1" dirty="0">
                <a:hlinkClick r:id="rId9"/>
              </a:rPr>
              <a:t>-Mysteries</a:t>
            </a:r>
            <a:endParaRPr lang="en-US" sz="1000" b="1" dirty="0"/>
          </a:p>
        </p:txBody>
      </p:sp>
      <p:pic>
        <p:nvPicPr>
          <p:cNvPr id="9" name="Picture 8">
            <a:hlinkClick r:id="rId9"/>
            <a:extLst>
              <a:ext uri="{FF2B5EF4-FFF2-40B4-BE49-F238E27FC236}">
                <a16:creationId xmlns:a16="http://schemas.microsoft.com/office/drawing/2014/main" id="{8D995EC7-AA9A-CC70-A20A-6865E1545DD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6901" y="2093763"/>
            <a:ext cx="1392547" cy="1044409"/>
          </a:xfrm>
          <a:prstGeom prst="rect">
            <a:avLst/>
          </a:prstGeom>
          <a:ln w="19050">
            <a:solidFill>
              <a:schemeClr val="tx1"/>
            </a:solidFill>
          </a:ln>
        </p:spPr>
      </p:pic>
      <p:pic>
        <p:nvPicPr>
          <p:cNvPr id="13" name="Picture 12">
            <a:hlinkClick r:id="rId11"/>
            <a:extLst>
              <a:ext uri="{FF2B5EF4-FFF2-40B4-BE49-F238E27FC236}">
                <a16:creationId xmlns:a16="http://schemas.microsoft.com/office/drawing/2014/main" id="{BBEA421F-FD17-A3AF-E4F6-9DBA5CA23E2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6804" y="2091173"/>
            <a:ext cx="1402996" cy="1052247"/>
          </a:xfrm>
          <a:prstGeom prst="rect">
            <a:avLst/>
          </a:prstGeom>
          <a:ln w="19050">
            <a:solidFill>
              <a:schemeClr val="tx1"/>
            </a:solidFill>
          </a:ln>
        </p:spPr>
      </p:pic>
      <p:sp>
        <p:nvSpPr>
          <p:cNvPr id="26" name="TextBox 25">
            <a:extLst>
              <a:ext uri="{FF2B5EF4-FFF2-40B4-BE49-F238E27FC236}">
                <a16:creationId xmlns:a16="http://schemas.microsoft.com/office/drawing/2014/main" id="{F0EC72CD-09E6-0C55-5D9C-F27D5988DB60}"/>
              </a:ext>
            </a:extLst>
          </p:cNvPr>
          <p:cNvSpPr txBox="1"/>
          <p:nvPr/>
        </p:nvSpPr>
        <p:spPr>
          <a:xfrm>
            <a:off x="3796796" y="3133023"/>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11"/>
              </a:rPr>
              <a:t>170 New Esti-Mysteries</a:t>
            </a:r>
            <a:endParaRPr lang="en-US" sz="1000" b="1" dirty="0"/>
          </a:p>
        </p:txBody>
      </p:sp>
      <p:pic>
        <p:nvPicPr>
          <p:cNvPr id="55" name="Picture 54">
            <a:hlinkClick r:id="rId13"/>
            <a:extLst>
              <a:ext uri="{FF2B5EF4-FFF2-40B4-BE49-F238E27FC236}">
                <a16:creationId xmlns:a16="http://schemas.microsoft.com/office/drawing/2014/main" id="{A4C41481-0FE7-B65C-883D-CFB6B64A5941}"/>
              </a:ext>
            </a:extLst>
          </p:cNvPr>
          <p:cNvPicPr>
            <a:picLocks noChangeAspect="1"/>
          </p:cNvPicPr>
          <p:nvPr/>
        </p:nvPicPr>
        <p:blipFill rotWithShape="1">
          <a:blip r:embed="rId14"/>
          <a:srcRect l="22331" t="7030" r="29922" b="7483"/>
          <a:stretch/>
        </p:blipFill>
        <p:spPr>
          <a:xfrm>
            <a:off x="5766448" y="35951"/>
            <a:ext cx="1091552" cy="1303068"/>
          </a:xfrm>
          <a:prstGeom prst="rect">
            <a:avLst/>
          </a:prstGeom>
        </p:spPr>
      </p:pic>
      <p:sp>
        <p:nvSpPr>
          <p:cNvPr id="56" name="TextBox 55">
            <a:hlinkClick r:id="rId13"/>
            <a:extLst>
              <a:ext uri="{FF2B5EF4-FFF2-40B4-BE49-F238E27FC236}">
                <a16:creationId xmlns:a16="http://schemas.microsoft.com/office/drawing/2014/main" id="{04D0FAF5-78B1-DBF6-6D38-651AD531FE3D}"/>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1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grpSp>
        <p:nvGrpSpPr>
          <p:cNvPr id="33" name="Group 32">
            <a:extLst>
              <a:ext uri="{FF2B5EF4-FFF2-40B4-BE49-F238E27FC236}">
                <a16:creationId xmlns:a16="http://schemas.microsoft.com/office/drawing/2014/main" id="{138554C4-0D03-B5D5-93DA-F83BF68EACD0}"/>
              </a:ext>
            </a:extLst>
          </p:cNvPr>
          <p:cNvGrpSpPr/>
          <p:nvPr/>
        </p:nvGrpSpPr>
        <p:grpSpPr>
          <a:xfrm>
            <a:off x="7196238" y="3878618"/>
            <a:ext cx="1914307" cy="1343477"/>
            <a:chOff x="9976903" y="2253841"/>
            <a:chExt cx="1914307" cy="1343477"/>
          </a:xfrm>
        </p:grpSpPr>
        <p:sp>
          <p:nvSpPr>
            <p:cNvPr id="59" name="TextBox 58">
              <a:extLst>
                <a:ext uri="{FF2B5EF4-FFF2-40B4-BE49-F238E27FC236}">
                  <a16:creationId xmlns:a16="http://schemas.microsoft.com/office/drawing/2014/main" id="{1FA7646F-296D-1D32-7AE6-F882476746E8}"/>
                </a:ext>
              </a:extLst>
            </p:cNvPr>
            <p:cNvSpPr txBox="1"/>
            <p:nvPr/>
          </p:nvSpPr>
          <p:spPr>
            <a:xfrm>
              <a:off x="9976903" y="3043320"/>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15"/>
                </a:rPr>
                <a:t>View the entire playlist here.</a:t>
              </a:r>
              <a:endParaRPr lang="en-US" sz="1000" b="1" dirty="0"/>
            </a:p>
          </p:txBody>
        </p:sp>
        <p:pic>
          <p:nvPicPr>
            <p:cNvPr id="63" name="Picture 62">
              <a:hlinkClick r:id="rId15"/>
              <a:extLst>
                <a:ext uri="{FF2B5EF4-FFF2-40B4-BE49-F238E27FC236}">
                  <a16:creationId xmlns:a16="http://schemas.microsoft.com/office/drawing/2014/main" id="{4BCBBE0B-26AF-3B0B-2D14-62CEE1783C3B}"/>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97576" y="2253841"/>
              <a:ext cx="1272960" cy="716040"/>
            </a:xfrm>
            <a:prstGeom prst="rect">
              <a:avLst/>
            </a:prstGeom>
          </p:spPr>
        </p:pic>
      </p:grpSp>
      <p:sp>
        <p:nvSpPr>
          <p:cNvPr id="2061" name="TextBox 2060">
            <a:hlinkClick r:id="rId17"/>
            <a:extLst>
              <a:ext uri="{FF2B5EF4-FFF2-40B4-BE49-F238E27FC236}">
                <a16:creationId xmlns:a16="http://schemas.microsoft.com/office/drawing/2014/main" id="{C41A7BAB-3F7D-1D1E-EE10-977A49DB9E0C}"/>
              </a:ext>
            </a:extLst>
          </p:cNvPr>
          <p:cNvSpPr txBox="1"/>
          <p:nvPr/>
        </p:nvSpPr>
        <p:spPr>
          <a:xfrm>
            <a:off x="1935995" y="3130631"/>
            <a:ext cx="1468672" cy="400110"/>
          </a:xfrm>
          <a:prstGeom prst="rect">
            <a:avLst/>
          </a:prstGeom>
          <a:noFill/>
        </p:spPr>
        <p:txBody>
          <a:bodyPr wrap="none" rtlCol="0">
            <a:spAutoFit/>
          </a:bodyPr>
          <a:lstStyle/>
          <a:p>
            <a:pPr algn="ctr"/>
            <a:r>
              <a:rPr lang="en-US" sz="1000" b="1" dirty="0"/>
              <a:t>2023-2024</a:t>
            </a:r>
            <a:endParaRPr lang="en-US" sz="1000" b="1" dirty="0">
              <a:hlinkClick r:id="" action="ppaction://noaction"/>
            </a:endParaRPr>
          </a:p>
          <a:p>
            <a:pPr algn="ctr"/>
            <a:r>
              <a:rPr lang="en-US" sz="1000" b="1" dirty="0">
                <a:hlinkClick r:id="rId17"/>
              </a:rPr>
              <a:t>100 New Esti-Mysteries </a:t>
            </a:r>
            <a:endParaRPr lang="en-US" sz="1000" b="1" dirty="0"/>
          </a:p>
        </p:txBody>
      </p:sp>
      <p:pic>
        <p:nvPicPr>
          <p:cNvPr id="7" name="Picture 6">
            <a:hlinkClick r:id="rId18"/>
            <a:extLst>
              <a:ext uri="{FF2B5EF4-FFF2-40B4-BE49-F238E27FC236}">
                <a16:creationId xmlns:a16="http://schemas.microsoft.com/office/drawing/2014/main" id="{B1BD64D3-44DA-EBF4-477D-54DAAF733FB1}"/>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3511" y="2099446"/>
            <a:ext cx="1395654" cy="1046740"/>
          </a:xfrm>
          <a:prstGeom prst="rect">
            <a:avLst/>
          </a:prstGeom>
          <a:ln w="19050">
            <a:solidFill>
              <a:schemeClr val="tx1"/>
            </a:solidFill>
          </a:ln>
        </p:spPr>
      </p:pic>
      <p:sp>
        <p:nvSpPr>
          <p:cNvPr id="2" name="TextBox 1">
            <a:hlinkClick r:id="rId18"/>
            <a:extLst>
              <a:ext uri="{FF2B5EF4-FFF2-40B4-BE49-F238E27FC236}">
                <a16:creationId xmlns:a16="http://schemas.microsoft.com/office/drawing/2014/main" id="{61EB57B8-904E-9AE0-9F5C-30FD8C301FE1}"/>
              </a:ext>
            </a:extLst>
          </p:cNvPr>
          <p:cNvSpPr txBox="1"/>
          <p:nvPr/>
        </p:nvSpPr>
        <p:spPr>
          <a:xfrm>
            <a:off x="202692" y="3131591"/>
            <a:ext cx="1439818" cy="400110"/>
          </a:xfrm>
          <a:prstGeom prst="rect">
            <a:avLst/>
          </a:prstGeom>
          <a:noFill/>
        </p:spPr>
        <p:txBody>
          <a:bodyPr wrap="none" rtlCol="0">
            <a:spAutoFit/>
          </a:bodyPr>
          <a:lstStyle/>
          <a:p>
            <a:pPr algn="ctr"/>
            <a:r>
              <a:rPr lang="en-US" sz="1000" b="1" dirty="0"/>
              <a:t>2024-2025</a:t>
            </a:r>
            <a:endParaRPr lang="en-US" sz="1000" b="1" dirty="0">
              <a:hlinkClick r:id="" action="ppaction://noaction"/>
            </a:endParaRPr>
          </a:p>
          <a:p>
            <a:pPr algn="ctr"/>
            <a:r>
              <a:rPr lang="en-US" sz="1000" b="1" dirty="0">
                <a:hlinkClick r:id="" action="ppaction://noaction"/>
              </a:rPr>
              <a:t>110 New Esti-Mysteries</a:t>
            </a:r>
            <a:endParaRPr lang="en-US" sz="1000" b="1" dirty="0"/>
          </a:p>
        </p:txBody>
      </p:sp>
      <p:grpSp>
        <p:nvGrpSpPr>
          <p:cNvPr id="48" name="Group 47">
            <a:extLst>
              <a:ext uri="{FF2B5EF4-FFF2-40B4-BE49-F238E27FC236}">
                <a16:creationId xmlns:a16="http://schemas.microsoft.com/office/drawing/2014/main" id="{9C6E5F83-BAE8-E307-93BF-613F06EBF074}"/>
              </a:ext>
            </a:extLst>
          </p:cNvPr>
          <p:cNvGrpSpPr/>
          <p:nvPr/>
        </p:nvGrpSpPr>
        <p:grpSpPr>
          <a:xfrm>
            <a:off x="0" y="0"/>
            <a:ext cx="9144000" cy="5337891"/>
            <a:chOff x="0" y="0"/>
            <a:chExt cx="9144000" cy="5337891"/>
          </a:xfrm>
        </p:grpSpPr>
        <p:cxnSp>
          <p:nvCxnSpPr>
            <p:cNvPr id="6" name="Straight Connector 5">
              <a:extLst>
                <a:ext uri="{FF2B5EF4-FFF2-40B4-BE49-F238E27FC236}">
                  <a16:creationId xmlns:a16="http://schemas.microsoft.com/office/drawing/2014/main" id="{5170EFCA-3F45-F8C9-4FD6-9C7297CAC74E}"/>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2F39EF9-C618-93C4-452A-AAF6EEEF39D8}"/>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D492A9B1-B04C-3D87-C047-FA094B6F5A42}"/>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A59BA2F-930F-B8F0-A87F-22CC5CB81E1B}"/>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0" name="Picture 2059">
            <a:hlinkClick r:id="rId17"/>
            <a:extLst>
              <a:ext uri="{FF2B5EF4-FFF2-40B4-BE49-F238E27FC236}">
                <a16:creationId xmlns:a16="http://schemas.microsoft.com/office/drawing/2014/main" id="{184F6035-3096-D80F-D9DD-CA7F69A10761}"/>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85986" y="2086904"/>
            <a:ext cx="1396056" cy="1047043"/>
          </a:xfrm>
          <a:prstGeom prst="rect">
            <a:avLst/>
          </a:prstGeom>
          <a:ln w="19050">
            <a:solidFill>
              <a:schemeClr val="tx1"/>
            </a:solidFill>
          </a:ln>
        </p:spPr>
      </p:pic>
      <p:pic>
        <p:nvPicPr>
          <p:cNvPr id="18" name="Picture 17">
            <a:hlinkClick r:id="rId21"/>
            <a:extLst>
              <a:ext uri="{FF2B5EF4-FFF2-40B4-BE49-F238E27FC236}">
                <a16:creationId xmlns:a16="http://schemas.microsoft.com/office/drawing/2014/main" id="{F7CFE065-A7A2-1FCB-38B2-0C90B32CA422}"/>
              </a:ext>
            </a:extLst>
          </p:cNvPr>
          <p:cNvPicPr>
            <a:picLocks noChangeAspect="1"/>
          </p:cNvPicPr>
          <p:nvPr/>
        </p:nvPicPr>
        <p:blipFill>
          <a:blip r:embed="rId22"/>
          <a:stretch>
            <a:fillRect/>
          </a:stretch>
        </p:blipFill>
        <p:spPr>
          <a:xfrm>
            <a:off x="3135356" y="115893"/>
            <a:ext cx="1687883" cy="1265912"/>
          </a:xfrm>
          <a:prstGeom prst="rect">
            <a:avLst/>
          </a:prstGeom>
          <a:ln w="19050">
            <a:solidFill>
              <a:schemeClr val="tx1"/>
            </a:solidFill>
          </a:ln>
        </p:spPr>
      </p:pic>
      <p:pic>
        <p:nvPicPr>
          <p:cNvPr id="41" name="Picture 40">
            <a:hlinkClick r:id="rId23"/>
            <a:extLst>
              <a:ext uri="{FF2B5EF4-FFF2-40B4-BE49-F238E27FC236}">
                <a16:creationId xmlns:a16="http://schemas.microsoft.com/office/drawing/2014/main" id="{D57F323C-981A-309C-7E8C-3393A0473E0B}"/>
              </a:ext>
            </a:extLst>
          </p:cNvPr>
          <p:cNvPicPr>
            <a:picLocks noChangeAspect="1"/>
          </p:cNvPicPr>
          <p:nvPr/>
        </p:nvPicPr>
        <p:blipFill>
          <a:blip r:embed="rId24"/>
          <a:stretch>
            <a:fillRect/>
          </a:stretch>
        </p:blipFill>
        <p:spPr>
          <a:xfrm>
            <a:off x="7540183" y="68304"/>
            <a:ext cx="1483994" cy="993469"/>
          </a:xfrm>
          <a:prstGeom prst="rect">
            <a:avLst/>
          </a:prstGeom>
          <a:ln w="19050">
            <a:noFill/>
          </a:ln>
        </p:spPr>
      </p:pic>
      <p:sp>
        <p:nvSpPr>
          <p:cNvPr id="47" name="TextBox 46">
            <a:extLst>
              <a:ext uri="{FF2B5EF4-FFF2-40B4-BE49-F238E27FC236}">
                <a16:creationId xmlns:a16="http://schemas.microsoft.com/office/drawing/2014/main" id="{31401E4E-6787-60FE-B74D-BCEEE6D746F7}"/>
              </a:ext>
            </a:extLst>
          </p:cNvPr>
          <p:cNvSpPr txBox="1"/>
          <p:nvPr/>
        </p:nvSpPr>
        <p:spPr>
          <a:xfrm>
            <a:off x="7467221" y="1091367"/>
            <a:ext cx="1648426" cy="769441"/>
          </a:xfrm>
          <a:prstGeom prst="rect">
            <a:avLst/>
          </a:prstGeom>
          <a:noFill/>
          <a:ln w="57150">
            <a:noFill/>
          </a:ln>
        </p:spPr>
        <p:txBody>
          <a:bodyPr wrap="square" rtlCol="0">
            <a:spAutoFit/>
          </a:bodyPr>
          <a:lstStyle/>
          <a:p>
            <a:pPr algn="ctr"/>
            <a:r>
              <a:rPr lang="en-US" sz="1200" b="1" dirty="0">
                <a:hlinkClick r:id="rId23"/>
              </a:rPr>
              <a:t>Steve </a:t>
            </a:r>
            <a:r>
              <a:rPr lang="en-US" sz="1200" b="1" dirty="0" err="1">
                <a:hlinkClick r:id="rId23"/>
              </a:rPr>
              <a:t>Wyborney’s</a:t>
            </a:r>
            <a:r>
              <a:rPr lang="en-US" sz="1200" b="1" dirty="0">
                <a:hlinkClick r:id="" action="ppaction://noaction"/>
              </a:rPr>
              <a:t> </a:t>
            </a:r>
          </a:p>
          <a:p>
            <a:pPr algn="ctr"/>
            <a:r>
              <a:rPr lang="en-US" sz="1200" b="1" dirty="0">
                <a:hlinkClick r:id="" action="ppaction://noaction"/>
              </a:rPr>
              <a:t>Math Courses</a:t>
            </a:r>
            <a:endParaRPr lang="en-US" sz="1200" b="1" dirty="0"/>
          </a:p>
          <a:p>
            <a:pPr algn="ctr"/>
            <a:r>
              <a:rPr lang="en-US" sz="1000" b="1" dirty="0"/>
              <a:t>Online courses</a:t>
            </a:r>
          </a:p>
          <a:p>
            <a:pPr algn="ctr"/>
            <a:r>
              <a:rPr lang="en-US" sz="1000" b="1" dirty="0"/>
              <a:t>Digital Download Bundles</a:t>
            </a:r>
          </a:p>
        </p:txBody>
      </p:sp>
      <p:sp>
        <p:nvSpPr>
          <p:cNvPr id="51" name="TextBox 50">
            <a:hlinkClick r:id="rId18"/>
            <a:extLst>
              <a:ext uri="{FF2B5EF4-FFF2-40B4-BE49-F238E27FC236}">
                <a16:creationId xmlns:a16="http://schemas.microsoft.com/office/drawing/2014/main" id="{2D4AB60E-7DB9-684F-87FA-59331CDEA5F4}"/>
              </a:ext>
            </a:extLst>
          </p:cNvPr>
          <p:cNvSpPr txBox="1"/>
          <p:nvPr/>
        </p:nvSpPr>
        <p:spPr>
          <a:xfrm>
            <a:off x="3260137" y="1357134"/>
            <a:ext cx="1439818" cy="400110"/>
          </a:xfrm>
          <a:prstGeom prst="rect">
            <a:avLst/>
          </a:prstGeom>
          <a:noFill/>
        </p:spPr>
        <p:txBody>
          <a:bodyPr wrap="none" rtlCol="0">
            <a:spAutoFit/>
          </a:bodyPr>
          <a:lstStyle/>
          <a:p>
            <a:pPr algn="ctr"/>
            <a:r>
              <a:rPr lang="en-US" sz="1000" b="1" dirty="0"/>
              <a:t>2025-2026</a:t>
            </a:r>
          </a:p>
          <a:p>
            <a:pPr algn="ctr"/>
            <a:r>
              <a:rPr lang="en-US" sz="1000" b="1" dirty="0">
                <a:hlinkClick r:id="rId21"/>
              </a:rPr>
              <a:t>125 New Esti-Mysteries</a:t>
            </a:r>
            <a:endParaRPr lang="en-US" sz="1000" b="1" dirty="0"/>
          </a:p>
        </p:txBody>
      </p:sp>
      <p:grpSp>
        <p:nvGrpSpPr>
          <p:cNvPr id="10" name="Group 9">
            <a:extLst>
              <a:ext uri="{FF2B5EF4-FFF2-40B4-BE49-F238E27FC236}">
                <a16:creationId xmlns:a16="http://schemas.microsoft.com/office/drawing/2014/main" id="{27F6A600-B704-E1BA-E2B9-0F8C568A9460}"/>
              </a:ext>
            </a:extLst>
          </p:cNvPr>
          <p:cNvGrpSpPr/>
          <p:nvPr/>
        </p:nvGrpSpPr>
        <p:grpSpPr>
          <a:xfrm>
            <a:off x="7338646" y="2093781"/>
            <a:ext cx="1670649" cy="1424777"/>
            <a:chOff x="-1297337" y="2235988"/>
            <a:chExt cx="1670649" cy="1424777"/>
          </a:xfrm>
        </p:grpSpPr>
        <p:sp>
          <p:nvSpPr>
            <p:cNvPr id="60" name="TextBox 59">
              <a:extLst>
                <a:ext uri="{FF2B5EF4-FFF2-40B4-BE49-F238E27FC236}">
                  <a16:creationId xmlns:a16="http://schemas.microsoft.com/office/drawing/2014/main" id="{68EC4AB3-CB83-89F7-834E-E09A636D5213}"/>
                </a:ext>
              </a:extLst>
            </p:cNvPr>
            <p:cNvSpPr txBox="1"/>
            <p:nvPr/>
          </p:nvSpPr>
          <p:spPr>
            <a:xfrm>
              <a:off x="-1297337" y="3414544"/>
              <a:ext cx="1670649" cy="246221"/>
            </a:xfrm>
            <a:prstGeom prst="rect">
              <a:avLst/>
            </a:prstGeom>
            <a:noFill/>
            <a:ln w="19050">
              <a:noFill/>
            </a:ln>
          </p:spPr>
          <p:txBody>
            <a:bodyPr wrap="none" rtlCol="0">
              <a:spAutoFit/>
            </a:bodyPr>
            <a:lstStyle/>
            <a:p>
              <a:pPr algn="ctr"/>
              <a:r>
                <a:rPr lang="en-US" sz="1000" b="1" dirty="0">
                  <a:hlinkClick r:id="rId25"/>
                </a:rPr>
                <a:t>More Estimation Clipboards</a:t>
              </a:r>
              <a:endParaRPr lang="en-US" sz="1000" b="1" dirty="0"/>
            </a:p>
          </p:txBody>
        </p:sp>
        <p:pic>
          <p:nvPicPr>
            <p:cNvPr id="52" name="Picture 51">
              <a:hlinkClick r:id="rId25"/>
              <a:extLst>
                <a:ext uri="{FF2B5EF4-FFF2-40B4-BE49-F238E27FC236}">
                  <a16:creationId xmlns:a16="http://schemas.microsoft.com/office/drawing/2014/main" id="{D81EC296-7559-DB3D-22E2-F85A6F04A537}"/>
                </a:ext>
              </a:extLst>
            </p:cNvPr>
            <p:cNvPicPr>
              <a:picLocks noChangeAspect="1"/>
            </p:cNvPicPr>
            <p:nvPr/>
          </p:nvPicPr>
          <p:blipFill>
            <a:blip r:embed="rId26"/>
            <a:stretch>
              <a:fillRect/>
            </a:stretch>
          </p:blipFill>
          <p:spPr>
            <a:xfrm>
              <a:off x="-1155320" y="2235988"/>
              <a:ext cx="1388368" cy="1041274"/>
            </a:xfrm>
            <a:prstGeom prst="rect">
              <a:avLst/>
            </a:prstGeom>
            <a:ln w="19050">
              <a:solidFill>
                <a:schemeClr val="tx1"/>
              </a:solidFill>
            </a:ln>
          </p:spPr>
        </p:pic>
      </p:grpSp>
      <p:pic>
        <p:nvPicPr>
          <p:cNvPr id="53" name="Picture 2" descr="Season 1 Playlist Thumbnail">
            <a:hlinkClick r:id="rId27"/>
            <a:extLst>
              <a:ext uri="{FF2B5EF4-FFF2-40B4-BE49-F238E27FC236}">
                <a16:creationId xmlns:a16="http://schemas.microsoft.com/office/drawing/2014/main" id="{6515942C-41B6-2831-4005-0E2478992B2B}"/>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989123" y="3835608"/>
            <a:ext cx="1390513" cy="7821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2AFC39E8-493A-F991-39BD-9A4189C99225}"/>
              </a:ext>
            </a:extLst>
          </p:cNvPr>
          <p:cNvSpPr txBox="1"/>
          <p:nvPr/>
        </p:nvSpPr>
        <p:spPr>
          <a:xfrm>
            <a:off x="1575271" y="4623577"/>
            <a:ext cx="2208120"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1</a:t>
            </a:r>
            <a:endParaRPr lang="en-US" sz="1000" b="1" dirty="0"/>
          </a:p>
          <a:p>
            <a:pPr algn="ctr"/>
            <a:r>
              <a:rPr lang="en-US" sz="1000" b="1" dirty="0"/>
              <a:t>November 2024</a:t>
            </a:r>
            <a:endParaRPr lang="en-US" sz="1000" dirty="0"/>
          </a:p>
        </p:txBody>
      </p:sp>
      <p:pic>
        <p:nvPicPr>
          <p:cNvPr id="43" name="Picture 42">
            <a:hlinkClick r:id="rId29"/>
            <a:extLst>
              <a:ext uri="{FF2B5EF4-FFF2-40B4-BE49-F238E27FC236}">
                <a16:creationId xmlns:a16="http://schemas.microsoft.com/office/drawing/2014/main" id="{31C5E20F-A4EE-3563-C33C-FCBC1F65A074}"/>
              </a:ext>
            </a:extLst>
          </p:cNvPr>
          <p:cNvPicPr>
            <a:picLocks noChangeAspect="1"/>
          </p:cNvPicPr>
          <p:nvPr/>
        </p:nvPicPr>
        <p:blipFill>
          <a:blip r:embed="rId30"/>
          <a:stretch>
            <a:fillRect/>
          </a:stretch>
        </p:blipFill>
        <p:spPr>
          <a:xfrm>
            <a:off x="222631" y="3835607"/>
            <a:ext cx="1396831" cy="785717"/>
          </a:xfrm>
          <a:prstGeom prst="rect">
            <a:avLst/>
          </a:prstGeom>
          <a:ln w="19050">
            <a:solidFill>
              <a:schemeClr val="tx1"/>
            </a:solidFill>
          </a:ln>
        </p:spPr>
      </p:pic>
      <p:sp>
        <p:nvSpPr>
          <p:cNvPr id="57" name="TextBox 56">
            <a:extLst>
              <a:ext uri="{FF2B5EF4-FFF2-40B4-BE49-F238E27FC236}">
                <a16:creationId xmlns:a16="http://schemas.microsoft.com/office/drawing/2014/main" id="{111F8C93-B62A-E76F-E6E0-6840749A1F9F}"/>
              </a:ext>
            </a:extLst>
          </p:cNvPr>
          <p:cNvSpPr txBox="1"/>
          <p:nvPr/>
        </p:nvSpPr>
        <p:spPr>
          <a:xfrm>
            <a:off x="239610" y="4618380"/>
            <a:ext cx="1368714"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2</a:t>
            </a:r>
            <a:endParaRPr lang="en-US" sz="1000" b="1" dirty="0"/>
          </a:p>
          <a:p>
            <a:pPr algn="ctr"/>
            <a:r>
              <a:rPr lang="en-US" sz="1000" b="1" dirty="0"/>
              <a:t>February 2025</a:t>
            </a:r>
            <a:endParaRPr lang="en-US" sz="1000" dirty="0"/>
          </a:p>
        </p:txBody>
      </p:sp>
      <p:cxnSp>
        <p:nvCxnSpPr>
          <p:cNvPr id="5" name="Straight Connector 4">
            <a:extLst>
              <a:ext uri="{FF2B5EF4-FFF2-40B4-BE49-F238E27FC236}">
                <a16:creationId xmlns:a16="http://schemas.microsoft.com/office/drawing/2014/main" id="{421E38DF-E430-EF6F-8633-E72AA680A2C6}"/>
              </a:ext>
            </a:extLst>
          </p:cNvPr>
          <p:cNvCxnSpPr>
            <a:cxnSpLocks/>
          </p:cNvCxnSpPr>
          <p:nvPr/>
        </p:nvCxnSpPr>
        <p:spPr>
          <a:xfrm>
            <a:off x="7164451" y="1884139"/>
            <a:ext cx="0" cy="3453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3F32B6AE-5C77-3214-F9A6-55ACC73DD184}"/>
              </a:ext>
            </a:extLst>
          </p:cNvPr>
          <p:cNvSpPr txBox="1"/>
          <p:nvPr/>
        </p:nvSpPr>
        <p:spPr>
          <a:xfrm>
            <a:off x="3772253" y="4612108"/>
            <a:ext cx="1383308" cy="553998"/>
          </a:xfrm>
          <a:prstGeom prst="rect">
            <a:avLst/>
          </a:prstGeom>
          <a:noFill/>
          <a:ln w="38100">
            <a:noFill/>
          </a:ln>
        </p:spPr>
        <p:txBody>
          <a:bodyPr wrap="square" rtlCol="0">
            <a:spAutoFit/>
          </a:bodyPr>
          <a:lstStyle/>
          <a:p>
            <a:pPr algn="ctr"/>
            <a:r>
              <a:rPr lang="en-US" sz="1000" b="1" dirty="0">
                <a:hlinkClick r:id="" action="ppaction://noaction"/>
              </a:rPr>
              <a:t>The Original </a:t>
            </a:r>
          </a:p>
          <a:p>
            <a:pPr algn="ctr"/>
            <a:r>
              <a:rPr lang="en-US" sz="1000" b="1" dirty="0">
                <a:hlinkClick r:id="" action="ppaction://noaction"/>
              </a:rPr>
              <a:t>Leaping Numbers</a:t>
            </a:r>
          </a:p>
          <a:p>
            <a:pPr algn="ctr"/>
            <a:r>
              <a:rPr lang="en-US" sz="1000" b="1" dirty="0"/>
              <a:t>February 2024</a:t>
            </a:r>
          </a:p>
        </p:txBody>
      </p:sp>
      <p:pic>
        <p:nvPicPr>
          <p:cNvPr id="12" name="Picture 11">
            <a:hlinkClick r:id="rId31"/>
            <a:extLst>
              <a:ext uri="{FF2B5EF4-FFF2-40B4-BE49-F238E27FC236}">
                <a16:creationId xmlns:a16="http://schemas.microsoft.com/office/drawing/2014/main" id="{4A0ACE5D-9D30-C387-6D55-6F7BF0BB0871}"/>
              </a:ext>
            </a:extLst>
          </p:cNvPr>
          <p:cNvPicPr>
            <a:picLocks noChangeAspect="1"/>
          </p:cNvPicPr>
          <p:nvPr/>
        </p:nvPicPr>
        <p:blipFill>
          <a:blip r:embed="rId32"/>
          <a:stretch>
            <a:fillRect/>
          </a:stretch>
        </p:blipFill>
        <p:spPr>
          <a:xfrm>
            <a:off x="3772253" y="3823517"/>
            <a:ext cx="1396433" cy="785494"/>
          </a:xfrm>
          <a:prstGeom prst="rect">
            <a:avLst/>
          </a:prstGeom>
          <a:ln w="19050">
            <a:solidFill>
              <a:schemeClr val="tx1"/>
            </a:solidFill>
          </a:ln>
        </p:spPr>
      </p:pic>
      <p:cxnSp>
        <p:nvCxnSpPr>
          <p:cNvPr id="61" name="Straight Connector 60">
            <a:extLst>
              <a:ext uri="{FF2B5EF4-FFF2-40B4-BE49-F238E27FC236}">
                <a16:creationId xmlns:a16="http://schemas.microsoft.com/office/drawing/2014/main" id="{E03AA345-EAF1-5642-F316-832BE8EBCE37}"/>
              </a:ext>
            </a:extLst>
          </p:cNvPr>
          <p:cNvCxnSpPr>
            <a:cxnSpLocks/>
          </p:cNvCxnSpPr>
          <p:nvPr/>
        </p:nvCxnSpPr>
        <p:spPr>
          <a:xfrm>
            <a:off x="5409095" y="3629499"/>
            <a:ext cx="0" cy="3237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9" name="Group 2048">
            <a:extLst>
              <a:ext uri="{FF2B5EF4-FFF2-40B4-BE49-F238E27FC236}">
                <a16:creationId xmlns:a16="http://schemas.microsoft.com/office/drawing/2014/main" id="{0E1CA70D-4BCB-923E-F3E7-8251290DCC1E}"/>
              </a:ext>
            </a:extLst>
          </p:cNvPr>
          <p:cNvGrpSpPr/>
          <p:nvPr/>
        </p:nvGrpSpPr>
        <p:grpSpPr>
          <a:xfrm>
            <a:off x="5583906" y="3825528"/>
            <a:ext cx="1392546" cy="1419629"/>
            <a:chOff x="9584016" y="3825528"/>
            <a:chExt cx="1392546" cy="1419629"/>
          </a:xfrm>
        </p:grpSpPr>
        <p:sp>
          <p:nvSpPr>
            <p:cNvPr id="2050" name="TextBox 2049">
              <a:extLst>
                <a:ext uri="{FF2B5EF4-FFF2-40B4-BE49-F238E27FC236}">
                  <a16:creationId xmlns:a16="http://schemas.microsoft.com/office/drawing/2014/main" id="{17C928CB-BEBF-067F-BA1F-A6AD37A475D0}"/>
                </a:ext>
              </a:extLst>
            </p:cNvPr>
            <p:cNvSpPr txBox="1"/>
            <p:nvPr/>
          </p:nvSpPr>
          <p:spPr>
            <a:xfrm>
              <a:off x="9677400" y="484504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pic>
          <p:nvPicPr>
            <p:cNvPr id="2051" name="Picture 2050">
              <a:hlinkClick r:id="rId33"/>
              <a:extLst>
                <a:ext uri="{FF2B5EF4-FFF2-40B4-BE49-F238E27FC236}">
                  <a16:creationId xmlns:a16="http://schemas.microsoft.com/office/drawing/2014/main" id="{799E007E-8D50-C164-D761-ABEF1A710093}"/>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584016" y="3825528"/>
              <a:ext cx="1392546" cy="1044410"/>
            </a:xfrm>
            <a:prstGeom prst="rect">
              <a:avLst/>
            </a:prstGeom>
            <a:ln w="19050">
              <a:solidFill>
                <a:schemeClr val="tx1"/>
              </a:solidFill>
            </a:ln>
          </p:spPr>
        </p:pic>
      </p:grpSp>
      <p:grpSp>
        <p:nvGrpSpPr>
          <p:cNvPr id="2052" name="Group 2051">
            <a:extLst>
              <a:ext uri="{FF2B5EF4-FFF2-40B4-BE49-F238E27FC236}">
                <a16:creationId xmlns:a16="http://schemas.microsoft.com/office/drawing/2014/main" id="{2969FEDA-E978-1652-5CEB-AFFF7D946633}"/>
              </a:ext>
            </a:extLst>
          </p:cNvPr>
          <p:cNvGrpSpPr/>
          <p:nvPr/>
        </p:nvGrpSpPr>
        <p:grpSpPr>
          <a:xfrm>
            <a:off x="3583422" y="5487807"/>
            <a:ext cx="1661684" cy="1328419"/>
            <a:chOff x="3002878" y="5487807"/>
            <a:chExt cx="1661684" cy="1328419"/>
          </a:xfrm>
        </p:grpSpPr>
        <p:pic>
          <p:nvPicPr>
            <p:cNvPr id="2055" name="Picture 2054">
              <a:hlinkClick r:id="rId35"/>
              <a:extLst>
                <a:ext uri="{FF2B5EF4-FFF2-40B4-BE49-F238E27FC236}">
                  <a16:creationId xmlns:a16="http://schemas.microsoft.com/office/drawing/2014/main" id="{E456BDEA-0595-5F98-067A-7A728B94EA84}"/>
                </a:ext>
              </a:extLst>
            </p:cNvPr>
            <p:cNvPicPr>
              <a:picLocks noChangeAspect="1"/>
            </p:cNvPicPr>
            <p:nvPr/>
          </p:nvPicPr>
          <p:blipFill>
            <a:blip r:embed="rId36"/>
            <a:stretch>
              <a:fillRect/>
            </a:stretch>
          </p:blipFill>
          <p:spPr>
            <a:xfrm>
              <a:off x="3210735" y="5487807"/>
              <a:ext cx="1245967" cy="934475"/>
            </a:xfrm>
            <a:prstGeom prst="rect">
              <a:avLst/>
            </a:prstGeom>
            <a:ln w="19050">
              <a:solidFill>
                <a:schemeClr val="tx1"/>
              </a:solidFill>
            </a:ln>
          </p:spPr>
        </p:pic>
        <p:sp>
          <p:nvSpPr>
            <p:cNvPr id="2056" name="TextBox 2055">
              <a:extLst>
                <a:ext uri="{FF2B5EF4-FFF2-40B4-BE49-F238E27FC236}">
                  <a16:creationId xmlns:a16="http://schemas.microsoft.com/office/drawing/2014/main" id="{2F0F82D3-3B61-CE8A-EFAC-E1D79E07FCC1}"/>
                </a:ext>
              </a:extLst>
            </p:cNvPr>
            <p:cNvSpPr txBox="1"/>
            <p:nvPr/>
          </p:nvSpPr>
          <p:spPr>
            <a:xfrm>
              <a:off x="3002878" y="6416116"/>
              <a:ext cx="1661684" cy="400110"/>
            </a:xfrm>
            <a:prstGeom prst="rect">
              <a:avLst/>
            </a:prstGeom>
            <a:noFill/>
            <a:ln w="38100">
              <a:noFill/>
            </a:ln>
          </p:spPr>
          <p:txBody>
            <a:bodyPr wrap="square">
              <a:spAutoFit/>
            </a:bodyPr>
            <a:lstStyle/>
            <a:p>
              <a:pPr algn="ctr"/>
              <a:r>
                <a:rPr lang="en-US" sz="1000" b="1" dirty="0">
                  <a:hlinkClick r:id="" action="ppaction://noaction"/>
                </a:rPr>
                <a:t>PowerPoint Files </a:t>
              </a:r>
            </a:p>
            <a:p>
              <a:pPr algn="ctr"/>
              <a:r>
                <a:rPr lang="en-US" sz="1000" b="1" dirty="0">
                  <a:hlinkClick r:id="" action="ppaction://noaction"/>
                </a:rPr>
                <a:t>Designed for Google Slides</a:t>
              </a:r>
              <a:endParaRPr lang="en-US" sz="1000" dirty="0"/>
            </a:p>
          </p:txBody>
        </p:sp>
      </p:grpSp>
      <p:grpSp>
        <p:nvGrpSpPr>
          <p:cNvPr id="2058" name="Group 2057">
            <a:extLst>
              <a:ext uri="{FF2B5EF4-FFF2-40B4-BE49-F238E27FC236}">
                <a16:creationId xmlns:a16="http://schemas.microsoft.com/office/drawing/2014/main" id="{1922C49A-B309-B210-E411-C1B7E00D5573}"/>
              </a:ext>
            </a:extLst>
          </p:cNvPr>
          <p:cNvGrpSpPr/>
          <p:nvPr/>
        </p:nvGrpSpPr>
        <p:grpSpPr>
          <a:xfrm>
            <a:off x="1928941" y="5487808"/>
            <a:ext cx="1519967" cy="1337846"/>
            <a:chOff x="1457973" y="5487808"/>
            <a:chExt cx="1519967" cy="1337846"/>
          </a:xfrm>
        </p:grpSpPr>
        <p:pic>
          <p:nvPicPr>
            <p:cNvPr id="2059" name="Picture 7" descr="C:\Users\Steve Wyborney\Desktop\Splat Promos HUGE SET\Slide6.JPG">
              <a:hlinkClick r:id="rId37"/>
              <a:extLst>
                <a:ext uri="{FF2B5EF4-FFF2-40B4-BE49-F238E27FC236}">
                  <a16:creationId xmlns:a16="http://schemas.microsoft.com/office/drawing/2014/main" id="{DFB8835A-065A-690C-E9AF-7C08044321F6}"/>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60835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2" name="TextBox 2061">
              <a:extLst>
                <a:ext uri="{FF2B5EF4-FFF2-40B4-BE49-F238E27FC236}">
                  <a16:creationId xmlns:a16="http://schemas.microsoft.com/office/drawing/2014/main" id="{E3F0C43E-0E9F-B5F9-03D9-F1EE616A8293}"/>
                </a:ext>
              </a:extLst>
            </p:cNvPr>
            <p:cNvSpPr txBox="1"/>
            <p:nvPr/>
          </p:nvSpPr>
          <p:spPr>
            <a:xfrm>
              <a:off x="1457973" y="6425544"/>
              <a:ext cx="1519967" cy="400110"/>
            </a:xfrm>
            <a:prstGeom prst="rect">
              <a:avLst/>
            </a:prstGeom>
            <a:noFill/>
          </p:spPr>
          <p:txBody>
            <a:bodyPr wrap="square" rtlCol="0">
              <a:spAutoFit/>
            </a:bodyPr>
            <a:lstStyle/>
            <a:p>
              <a:pPr algn="ctr"/>
              <a:r>
                <a:rPr lang="en-US" sz="1000" b="1" dirty="0">
                  <a:hlinkClick r:id="rId39"/>
                </a:rPr>
                <a:t>The Original 20 Fraction Splat! Lessons</a:t>
              </a:r>
              <a:endParaRPr lang="en-US" sz="1000" b="1" dirty="0"/>
            </a:p>
          </p:txBody>
        </p:sp>
      </p:grpSp>
      <p:grpSp>
        <p:nvGrpSpPr>
          <p:cNvPr id="2063" name="Group 2062">
            <a:extLst>
              <a:ext uri="{FF2B5EF4-FFF2-40B4-BE49-F238E27FC236}">
                <a16:creationId xmlns:a16="http://schemas.microsoft.com/office/drawing/2014/main" id="{E9CEDF72-0C29-42A9-B2E9-D70D45367B13}"/>
              </a:ext>
            </a:extLst>
          </p:cNvPr>
          <p:cNvGrpSpPr/>
          <p:nvPr/>
        </p:nvGrpSpPr>
        <p:grpSpPr>
          <a:xfrm>
            <a:off x="311446" y="5508975"/>
            <a:ext cx="1219200" cy="1281556"/>
            <a:chOff x="162328" y="5508975"/>
            <a:chExt cx="1219200" cy="1281556"/>
          </a:xfrm>
        </p:grpSpPr>
        <p:pic>
          <p:nvPicPr>
            <p:cNvPr id="2064" name="Picture 3" descr="C:\Users\Steve Wyborney\Desktop\SPLAT blog post folder\Splat Promo Images and GIFs\Splat Level 3 B.jpg">
              <a:hlinkClick r:id="rId40"/>
              <a:extLst>
                <a:ext uri="{FF2B5EF4-FFF2-40B4-BE49-F238E27FC236}">
                  <a16:creationId xmlns:a16="http://schemas.microsoft.com/office/drawing/2014/main" id="{38465FCB-C890-6EDF-EFC2-880628D74596}"/>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62328" y="5508975"/>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5" name="TextBox 2064">
              <a:extLst>
                <a:ext uri="{FF2B5EF4-FFF2-40B4-BE49-F238E27FC236}">
                  <a16:creationId xmlns:a16="http://schemas.microsoft.com/office/drawing/2014/main" id="{7BB4B19D-4F24-CC79-79AD-4575FDD7781A}"/>
                </a:ext>
              </a:extLst>
            </p:cNvPr>
            <p:cNvSpPr txBox="1"/>
            <p:nvPr/>
          </p:nvSpPr>
          <p:spPr>
            <a:xfrm>
              <a:off x="208819"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grpSp>
      <p:grpSp>
        <p:nvGrpSpPr>
          <p:cNvPr id="2068" name="Group 2067">
            <a:extLst>
              <a:ext uri="{FF2B5EF4-FFF2-40B4-BE49-F238E27FC236}">
                <a16:creationId xmlns:a16="http://schemas.microsoft.com/office/drawing/2014/main" id="{A5CCAED5-2983-5A81-8CB7-2FF065ED9C6F}"/>
              </a:ext>
            </a:extLst>
          </p:cNvPr>
          <p:cNvGrpSpPr/>
          <p:nvPr/>
        </p:nvGrpSpPr>
        <p:grpSpPr>
          <a:xfrm>
            <a:off x="324917" y="141053"/>
            <a:ext cx="2284215" cy="1733113"/>
            <a:chOff x="153526" y="438998"/>
            <a:chExt cx="2284215" cy="1733113"/>
          </a:xfrm>
        </p:grpSpPr>
        <p:pic>
          <p:nvPicPr>
            <p:cNvPr id="2069" name="Picture 2068">
              <a:hlinkClick r:id="rId42"/>
              <a:extLst>
                <a:ext uri="{FF2B5EF4-FFF2-40B4-BE49-F238E27FC236}">
                  <a16:creationId xmlns:a16="http://schemas.microsoft.com/office/drawing/2014/main" id="{0B1079ED-3277-6343-7E16-732A5A1CEC27}"/>
                </a:ext>
              </a:extLst>
            </p:cNvPr>
            <p:cNvPicPr>
              <a:picLocks noChangeAspect="1"/>
            </p:cNvPicPr>
            <p:nvPr/>
          </p:nvPicPr>
          <p:blipFill>
            <a:blip r:embed="rId43"/>
            <a:stretch>
              <a:fillRect/>
            </a:stretch>
          </p:blipFill>
          <p:spPr>
            <a:xfrm>
              <a:off x="583173" y="438998"/>
              <a:ext cx="1424900" cy="734814"/>
            </a:xfrm>
            <a:prstGeom prst="rect">
              <a:avLst/>
            </a:prstGeom>
            <a:ln w="38100">
              <a:solidFill>
                <a:schemeClr val="accent1">
                  <a:shade val="15000"/>
                </a:schemeClr>
              </a:solidFill>
            </a:ln>
          </p:spPr>
        </p:pic>
        <p:sp>
          <p:nvSpPr>
            <p:cNvPr id="2070" name="TextBox 2069">
              <a:extLst>
                <a:ext uri="{FF2B5EF4-FFF2-40B4-BE49-F238E27FC236}">
                  <a16:creationId xmlns:a16="http://schemas.microsoft.com/office/drawing/2014/main" id="{F459AA6F-475B-2464-1D04-C0F08E6C47EC}"/>
                </a:ext>
              </a:extLst>
            </p:cNvPr>
            <p:cNvSpPr txBox="1"/>
            <p:nvPr/>
          </p:nvSpPr>
          <p:spPr>
            <a:xfrm>
              <a:off x="153526" y="1218004"/>
              <a:ext cx="2284215" cy="954107"/>
            </a:xfrm>
            <a:prstGeom prst="rect">
              <a:avLst/>
            </a:prstGeom>
            <a:noFill/>
          </p:spPr>
          <p:txBody>
            <a:bodyPr wrap="none" rtlCol="0">
              <a:spAutoFit/>
            </a:bodyPr>
            <a:lstStyle/>
            <a:p>
              <a:pPr algn="ctr"/>
              <a:r>
                <a:rPr lang="en-US" sz="1400" b="1" dirty="0"/>
                <a:t>Are you subscribed to the </a:t>
              </a:r>
            </a:p>
            <a:p>
              <a:pPr algn="ctr"/>
              <a:r>
                <a:rPr lang="en-US" sz="1400" b="1" dirty="0"/>
                <a:t>blog newsletter? </a:t>
              </a:r>
            </a:p>
            <a:p>
              <a:pPr algn="ctr"/>
              <a:r>
                <a:rPr lang="en-US" sz="1400" b="1" dirty="0">
                  <a:hlinkClick r:id="rId42"/>
                </a:rPr>
                <a:t>Sign Up Here</a:t>
              </a:r>
              <a:endParaRPr lang="en-US" sz="1400" b="1" dirty="0"/>
            </a:p>
            <a:p>
              <a:pPr algn="ctr"/>
              <a:r>
                <a:rPr lang="en-US" sz="1400" b="1" dirty="0"/>
                <a:t>New Resources Every Week!</a:t>
              </a:r>
            </a:p>
          </p:txBody>
        </p:sp>
      </p:grpSp>
    </p:spTree>
    <p:extLst>
      <p:ext uri="{BB962C8B-B14F-4D97-AF65-F5344CB8AC3E}">
        <p14:creationId xmlns:p14="http://schemas.microsoft.com/office/powerpoint/2010/main" val="4153937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5860961-1D0E-CB8B-E422-808299E48778}"/>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5E71D3AE-5C0D-7750-B2CA-0E78272AE22A}"/>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Dice Have No Clues”</a:t>
            </a:r>
          </a:p>
        </p:txBody>
      </p:sp>
      <p:sp>
        <p:nvSpPr>
          <p:cNvPr id="4" name="Rectangle 3">
            <a:extLst>
              <a:ext uri="{FF2B5EF4-FFF2-40B4-BE49-F238E27FC236}">
                <a16:creationId xmlns:a16="http://schemas.microsoft.com/office/drawing/2014/main" id="{80413662-4DD4-BE05-F828-DE2187C443EA}"/>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359A1E93-0700-6263-4D60-989897B7F900}"/>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011E0543-3B55-5714-F196-6A4213C0E352}"/>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50496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E06AF42-0F7C-16D2-8461-8F5BA2B945D4}"/>
            </a:ext>
          </a:extLst>
        </p:cNvPr>
        <p:cNvGrpSpPr/>
        <p:nvPr/>
      </p:nvGrpSpPr>
      <p:grpSpPr>
        <a:xfrm>
          <a:off x="0" y="0"/>
          <a:ext cx="0" cy="0"/>
          <a:chOff x="0" y="0"/>
          <a:chExt cx="0" cy="0"/>
        </a:xfrm>
      </p:grpSpPr>
      <p:pic>
        <p:nvPicPr>
          <p:cNvPr id="3" name="Picture 2" descr="A cup full of colorful cubes&#10;&#10;AI-generated content may be incorrect.">
            <a:extLst>
              <a:ext uri="{FF2B5EF4-FFF2-40B4-BE49-F238E27FC236}">
                <a16:creationId xmlns:a16="http://schemas.microsoft.com/office/drawing/2014/main" id="{CE23FCBF-9535-C3D0-E6DD-72AFBF00D70F}"/>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CF610CD9-6278-6597-73D0-6C4CAA57DE0F}"/>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CD0380BC-83F2-0849-F752-31D922F0DD16}"/>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dice </a:t>
            </a:r>
          </a:p>
          <a:p>
            <a:pPr algn="ctr"/>
            <a:r>
              <a:rPr lang="en-US" sz="2000" b="1" dirty="0">
                <a:solidFill>
                  <a:schemeClr val="tx1"/>
                </a:solidFill>
              </a:rPr>
              <a:t>are in the container?</a:t>
            </a:r>
          </a:p>
        </p:txBody>
      </p:sp>
      <p:sp>
        <p:nvSpPr>
          <p:cNvPr id="13" name="Rectangle 12">
            <a:extLst>
              <a:ext uri="{FF2B5EF4-FFF2-40B4-BE49-F238E27FC236}">
                <a16:creationId xmlns:a16="http://schemas.microsoft.com/office/drawing/2014/main" id="{997ACB8A-3367-E888-D305-84DC4315F54D}"/>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92A92B37-EB8F-31FE-4BE3-4165505B446E}"/>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86F1A02E-DEB1-B72F-307C-7746B485B329}"/>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70845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A4D7D1A-F9F4-E049-533B-E301BBB9EE56}"/>
            </a:ext>
          </a:extLst>
        </p:cNvPr>
        <p:cNvGrpSpPr/>
        <p:nvPr/>
      </p:nvGrpSpPr>
      <p:grpSpPr>
        <a:xfrm>
          <a:off x="0" y="0"/>
          <a:ext cx="0" cy="0"/>
          <a:chOff x="0" y="0"/>
          <a:chExt cx="0" cy="0"/>
        </a:xfrm>
      </p:grpSpPr>
      <p:pic>
        <p:nvPicPr>
          <p:cNvPr id="3" name="Picture 2" descr="A cup full of colorful cubes&#10;&#10;AI-generated content may be incorrect.">
            <a:extLst>
              <a:ext uri="{FF2B5EF4-FFF2-40B4-BE49-F238E27FC236}">
                <a16:creationId xmlns:a16="http://schemas.microsoft.com/office/drawing/2014/main" id="{2B230160-61B2-46DD-4E5D-0BF29D032EA9}"/>
              </a:ext>
            </a:extLst>
          </p:cNvPr>
          <p:cNvPicPr>
            <a:picLocks noChangeAspect="1"/>
          </p:cNvPicPr>
          <p:nvPr/>
        </p:nvPicPr>
        <p:blipFill>
          <a:blip r:embed="rId2">
            <a:extLst>
              <a:ext uri="{28A0092B-C50C-407E-A947-70E740481C1C}">
                <a14:useLocalDpi xmlns:a14="http://schemas.microsoft.com/office/drawing/2010/main" val="0"/>
              </a:ext>
            </a:extLst>
          </a:blip>
          <a:srcRect t="6666" r="50000"/>
          <a:stretch>
            <a:fillRect/>
          </a:stretch>
        </p:blipFill>
        <p:spPr>
          <a:xfrm>
            <a:off x="0" y="0"/>
            <a:ext cx="4572000" cy="6400800"/>
          </a:xfrm>
          <a:prstGeom prst="rect">
            <a:avLst/>
          </a:prstGeom>
        </p:spPr>
      </p:pic>
      <p:graphicFrame>
        <p:nvGraphicFramePr>
          <p:cNvPr id="4" name="Table 3">
            <a:extLst>
              <a:ext uri="{FF2B5EF4-FFF2-40B4-BE49-F238E27FC236}">
                <a16:creationId xmlns:a16="http://schemas.microsoft.com/office/drawing/2014/main" id="{A1F8E018-6A4E-7CEE-6817-29B8B3CC0A81}"/>
              </a:ext>
            </a:extLst>
          </p:cNvPr>
          <p:cNvGraphicFramePr>
            <a:graphicFrameLocks noGrp="1"/>
          </p:cNvGraphicFramePr>
          <p:nvPr/>
        </p:nvGraphicFramePr>
        <p:xfrm>
          <a:off x="762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971719115"/>
                    </a:ext>
                  </a:extLst>
                </a:gridCol>
                <a:gridCol w="441960">
                  <a:extLst>
                    <a:ext uri="{9D8B030D-6E8A-4147-A177-3AD203B41FA5}">
                      <a16:colId xmlns:a16="http://schemas.microsoft.com/office/drawing/2014/main" val="1718726855"/>
                    </a:ext>
                  </a:extLst>
                </a:gridCol>
                <a:gridCol w="441960">
                  <a:extLst>
                    <a:ext uri="{9D8B030D-6E8A-4147-A177-3AD203B41FA5}">
                      <a16:colId xmlns:a16="http://schemas.microsoft.com/office/drawing/2014/main" val="276094590"/>
                    </a:ext>
                  </a:extLst>
                </a:gridCol>
                <a:gridCol w="441960">
                  <a:extLst>
                    <a:ext uri="{9D8B030D-6E8A-4147-A177-3AD203B41FA5}">
                      <a16:colId xmlns:a16="http://schemas.microsoft.com/office/drawing/2014/main" val="2966174429"/>
                    </a:ext>
                  </a:extLst>
                </a:gridCol>
                <a:gridCol w="441960">
                  <a:extLst>
                    <a:ext uri="{9D8B030D-6E8A-4147-A177-3AD203B41FA5}">
                      <a16:colId xmlns:a16="http://schemas.microsoft.com/office/drawing/2014/main" val="3428727355"/>
                    </a:ext>
                  </a:extLst>
                </a:gridCol>
                <a:gridCol w="441960">
                  <a:extLst>
                    <a:ext uri="{9D8B030D-6E8A-4147-A177-3AD203B41FA5}">
                      <a16:colId xmlns:a16="http://schemas.microsoft.com/office/drawing/2014/main" val="2989476287"/>
                    </a:ext>
                  </a:extLst>
                </a:gridCol>
                <a:gridCol w="441960">
                  <a:extLst>
                    <a:ext uri="{9D8B030D-6E8A-4147-A177-3AD203B41FA5}">
                      <a16:colId xmlns:a16="http://schemas.microsoft.com/office/drawing/2014/main" val="4152578507"/>
                    </a:ext>
                  </a:extLst>
                </a:gridCol>
                <a:gridCol w="441960">
                  <a:extLst>
                    <a:ext uri="{9D8B030D-6E8A-4147-A177-3AD203B41FA5}">
                      <a16:colId xmlns:a16="http://schemas.microsoft.com/office/drawing/2014/main" val="3745377024"/>
                    </a:ext>
                  </a:extLst>
                </a:gridCol>
                <a:gridCol w="441960">
                  <a:extLst>
                    <a:ext uri="{9D8B030D-6E8A-4147-A177-3AD203B41FA5}">
                      <a16:colId xmlns:a16="http://schemas.microsoft.com/office/drawing/2014/main" val="4217034505"/>
                    </a:ext>
                  </a:extLst>
                </a:gridCol>
                <a:gridCol w="441960">
                  <a:extLst>
                    <a:ext uri="{9D8B030D-6E8A-4147-A177-3AD203B41FA5}">
                      <a16:colId xmlns:a16="http://schemas.microsoft.com/office/drawing/2014/main" val="669280494"/>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62445021"/>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171334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0478127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221275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957794"/>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2522391"/>
                  </a:ext>
                </a:extLst>
              </a:tr>
            </a:tbl>
          </a:graphicData>
        </a:graphic>
      </p:graphicFrame>
      <p:sp>
        <p:nvSpPr>
          <p:cNvPr id="17" name="Rectangle 16">
            <a:extLst>
              <a:ext uri="{FF2B5EF4-FFF2-40B4-BE49-F238E27FC236}">
                <a16:creationId xmlns:a16="http://schemas.microsoft.com/office/drawing/2014/main" id="{C310389A-A14E-F8C6-C041-8C5C964CE1CD}"/>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EDC0C22B-4BEA-F73A-8D0D-78F8BCFA1AFE}"/>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4169843F-07D8-C961-BA3C-2EE018303096}"/>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320AB308-164B-1585-0227-644B715B2408}"/>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9DDB84A1-63D4-2604-BA33-C6EDCC10A72A}"/>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5EFCB627-3025-1E39-56D0-CF5344F29917}"/>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a 2-digit number </a:t>
            </a:r>
          </a:p>
          <a:p>
            <a:pPr algn="ctr"/>
            <a:r>
              <a:rPr lang="en-US" sz="2000" b="1" dirty="0">
                <a:solidFill>
                  <a:schemeClr val="tx1"/>
                </a:solidFill>
              </a:rPr>
              <a:t>that is greater than 50.</a:t>
            </a:r>
          </a:p>
        </p:txBody>
      </p:sp>
      <p:sp>
        <p:nvSpPr>
          <p:cNvPr id="29" name="Rectangle 28">
            <a:extLst>
              <a:ext uri="{FF2B5EF4-FFF2-40B4-BE49-F238E27FC236}">
                <a16:creationId xmlns:a16="http://schemas.microsoft.com/office/drawing/2014/main" id="{49B16D11-36A6-05A5-3BC7-B34EF239E6EA}"/>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a multiple of 3.</a:t>
            </a:r>
          </a:p>
        </p:txBody>
      </p:sp>
      <p:sp>
        <p:nvSpPr>
          <p:cNvPr id="30" name="Rectangle 29">
            <a:extLst>
              <a:ext uri="{FF2B5EF4-FFF2-40B4-BE49-F238E27FC236}">
                <a16:creationId xmlns:a16="http://schemas.microsoft.com/office/drawing/2014/main" id="{3FE216FB-712D-55A7-1E3B-82CCC36AB332}"/>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is an odd number.</a:t>
            </a:r>
          </a:p>
        </p:txBody>
      </p:sp>
      <p:sp>
        <p:nvSpPr>
          <p:cNvPr id="31" name="Rectangle 30">
            <a:extLst>
              <a:ext uri="{FF2B5EF4-FFF2-40B4-BE49-F238E27FC236}">
                <a16:creationId xmlns:a16="http://schemas.microsoft.com/office/drawing/2014/main" id="{3EE01130-9398-ED65-6AD4-17ABDF19E9EA}"/>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includes the digit 7.</a:t>
            </a:r>
          </a:p>
        </p:txBody>
      </p:sp>
      <p:sp>
        <p:nvSpPr>
          <p:cNvPr id="32" name="Rectangle 31">
            <a:extLst>
              <a:ext uri="{FF2B5EF4-FFF2-40B4-BE49-F238E27FC236}">
                <a16:creationId xmlns:a16="http://schemas.microsoft.com/office/drawing/2014/main" id="{A06F9FA5-38D2-B400-E2F2-BA29B0E7A613}"/>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 answer is not a multiple of 5.</a:t>
            </a:r>
          </a:p>
        </p:txBody>
      </p:sp>
      <p:sp>
        <p:nvSpPr>
          <p:cNvPr id="14" name="TextBox 13">
            <a:extLst>
              <a:ext uri="{FF2B5EF4-FFF2-40B4-BE49-F238E27FC236}">
                <a16:creationId xmlns:a16="http://schemas.microsoft.com/office/drawing/2014/main" id="{C7B2D6EA-2A61-4DC6-606D-2C299690B987}"/>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9FCD6763-F615-CD53-2EC9-365E6A787C93}"/>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4FB84A54-DB5E-B58D-F4F2-E5D0741B6966}"/>
              </a:ext>
            </a:extLst>
          </p:cNvPr>
          <p:cNvGraphicFramePr>
            <a:graphicFrameLocks noGrp="1"/>
          </p:cNvGraphicFramePr>
          <p:nvPr>
            <p:extLst>
              <p:ext uri="{D42A27DB-BD31-4B8C-83A1-F6EECF244321}">
                <p14:modId xmlns:p14="http://schemas.microsoft.com/office/powerpoint/2010/main" val="3768494311"/>
              </p:ext>
            </p:extLst>
          </p:nvPr>
        </p:nvGraphicFramePr>
        <p:xfrm>
          <a:off x="762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971719115"/>
                    </a:ext>
                  </a:extLst>
                </a:gridCol>
                <a:gridCol w="441960">
                  <a:extLst>
                    <a:ext uri="{9D8B030D-6E8A-4147-A177-3AD203B41FA5}">
                      <a16:colId xmlns:a16="http://schemas.microsoft.com/office/drawing/2014/main" val="1718726855"/>
                    </a:ext>
                  </a:extLst>
                </a:gridCol>
                <a:gridCol w="441960">
                  <a:extLst>
                    <a:ext uri="{9D8B030D-6E8A-4147-A177-3AD203B41FA5}">
                      <a16:colId xmlns:a16="http://schemas.microsoft.com/office/drawing/2014/main" val="276094590"/>
                    </a:ext>
                  </a:extLst>
                </a:gridCol>
                <a:gridCol w="441960">
                  <a:extLst>
                    <a:ext uri="{9D8B030D-6E8A-4147-A177-3AD203B41FA5}">
                      <a16:colId xmlns:a16="http://schemas.microsoft.com/office/drawing/2014/main" val="2966174429"/>
                    </a:ext>
                  </a:extLst>
                </a:gridCol>
                <a:gridCol w="441960">
                  <a:extLst>
                    <a:ext uri="{9D8B030D-6E8A-4147-A177-3AD203B41FA5}">
                      <a16:colId xmlns:a16="http://schemas.microsoft.com/office/drawing/2014/main" val="3428727355"/>
                    </a:ext>
                  </a:extLst>
                </a:gridCol>
                <a:gridCol w="441960">
                  <a:extLst>
                    <a:ext uri="{9D8B030D-6E8A-4147-A177-3AD203B41FA5}">
                      <a16:colId xmlns:a16="http://schemas.microsoft.com/office/drawing/2014/main" val="2989476287"/>
                    </a:ext>
                  </a:extLst>
                </a:gridCol>
                <a:gridCol w="441960">
                  <a:extLst>
                    <a:ext uri="{9D8B030D-6E8A-4147-A177-3AD203B41FA5}">
                      <a16:colId xmlns:a16="http://schemas.microsoft.com/office/drawing/2014/main" val="4152578507"/>
                    </a:ext>
                  </a:extLst>
                </a:gridCol>
                <a:gridCol w="441960">
                  <a:extLst>
                    <a:ext uri="{9D8B030D-6E8A-4147-A177-3AD203B41FA5}">
                      <a16:colId xmlns:a16="http://schemas.microsoft.com/office/drawing/2014/main" val="3745377024"/>
                    </a:ext>
                  </a:extLst>
                </a:gridCol>
                <a:gridCol w="441960">
                  <a:extLst>
                    <a:ext uri="{9D8B030D-6E8A-4147-A177-3AD203B41FA5}">
                      <a16:colId xmlns:a16="http://schemas.microsoft.com/office/drawing/2014/main" val="4217034505"/>
                    </a:ext>
                  </a:extLst>
                </a:gridCol>
                <a:gridCol w="441960">
                  <a:extLst>
                    <a:ext uri="{9D8B030D-6E8A-4147-A177-3AD203B41FA5}">
                      <a16:colId xmlns:a16="http://schemas.microsoft.com/office/drawing/2014/main" val="669280494"/>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62445021"/>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171334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0478127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221275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957794"/>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052522391"/>
                  </a:ext>
                </a:extLst>
              </a:tr>
            </a:tbl>
          </a:graphicData>
        </a:graphic>
      </p:graphicFrame>
      <p:graphicFrame>
        <p:nvGraphicFramePr>
          <p:cNvPr id="5" name="Table 4">
            <a:extLst>
              <a:ext uri="{FF2B5EF4-FFF2-40B4-BE49-F238E27FC236}">
                <a16:creationId xmlns:a16="http://schemas.microsoft.com/office/drawing/2014/main" id="{43569088-C8B6-DA25-C35D-FA55B63A407B}"/>
              </a:ext>
            </a:extLst>
          </p:cNvPr>
          <p:cNvGraphicFramePr>
            <a:graphicFrameLocks noGrp="1"/>
          </p:cNvGraphicFramePr>
          <p:nvPr>
            <p:extLst>
              <p:ext uri="{D42A27DB-BD31-4B8C-83A1-F6EECF244321}">
                <p14:modId xmlns:p14="http://schemas.microsoft.com/office/powerpoint/2010/main" val="3260795596"/>
              </p:ext>
            </p:extLst>
          </p:nvPr>
        </p:nvGraphicFramePr>
        <p:xfrm>
          <a:off x="762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971719115"/>
                    </a:ext>
                  </a:extLst>
                </a:gridCol>
                <a:gridCol w="441960">
                  <a:extLst>
                    <a:ext uri="{9D8B030D-6E8A-4147-A177-3AD203B41FA5}">
                      <a16:colId xmlns:a16="http://schemas.microsoft.com/office/drawing/2014/main" val="1718726855"/>
                    </a:ext>
                  </a:extLst>
                </a:gridCol>
                <a:gridCol w="441960">
                  <a:extLst>
                    <a:ext uri="{9D8B030D-6E8A-4147-A177-3AD203B41FA5}">
                      <a16:colId xmlns:a16="http://schemas.microsoft.com/office/drawing/2014/main" val="276094590"/>
                    </a:ext>
                  </a:extLst>
                </a:gridCol>
                <a:gridCol w="441960">
                  <a:extLst>
                    <a:ext uri="{9D8B030D-6E8A-4147-A177-3AD203B41FA5}">
                      <a16:colId xmlns:a16="http://schemas.microsoft.com/office/drawing/2014/main" val="2966174429"/>
                    </a:ext>
                  </a:extLst>
                </a:gridCol>
                <a:gridCol w="441960">
                  <a:extLst>
                    <a:ext uri="{9D8B030D-6E8A-4147-A177-3AD203B41FA5}">
                      <a16:colId xmlns:a16="http://schemas.microsoft.com/office/drawing/2014/main" val="3428727355"/>
                    </a:ext>
                  </a:extLst>
                </a:gridCol>
                <a:gridCol w="441960">
                  <a:extLst>
                    <a:ext uri="{9D8B030D-6E8A-4147-A177-3AD203B41FA5}">
                      <a16:colId xmlns:a16="http://schemas.microsoft.com/office/drawing/2014/main" val="2989476287"/>
                    </a:ext>
                  </a:extLst>
                </a:gridCol>
                <a:gridCol w="441960">
                  <a:extLst>
                    <a:ext uri="{9D8B030D-6E8A-4147-A177-3AD203B41FA5}">
                      <a16:colId xmlns:a16="http://schemas.microsoft.com/office/drawing/2014/main" val="4152578507"/>
                    </a:ext>
                  </a:extLst>
                </a:gridCol>
                <a:gridCol w="441960">
                  <a:extLst>
                    <a:ext uri="{9D8B030D-6E8A-4147-A177-3AD203B41FA5}">
                      <a16:colId xmlns:a16="http://schemas.microsoft.com/office/drawing/2014/main" val="3745377024"/>
                    </a:ext>
                  </a:extLst>
                </a:gridCol>
                <a:gridCol w="441960">
                  <a:extLst>
                    <a:ext uri="{9D8B030D-6E8A-4147-A177-3AD203B41FA5}">
                      <a16:colId xmlns:a16="http://schemas.microsoft.com/office/drawing/2014/main" val="4217034505"/>
                    </a:ext>
                  </a:extLst>
                </a:gridCol>
                <a:gridCol w="441960">
                  <a:extLst>
                    <a:ext uri="{9D8B030D-6E8A-4147-A177-3AD203B41FA5}">
                      <a16:colId xmlns:a16="http://schemas.microsoft.com/office/drawing/2014/main" val="669280494"/>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62445021"/>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171334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0478127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65221275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957794"/>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052522391"/>
                  </a:ext>
                </a:extLst>
              </a:tr>
            </a:tbl>
          </a:graphicData>
        </a:graphic>
      </p:graphicFrame>
      <p:graphicFrame>
        <p:nvGraphicFramePr>
          <p:cNvPr id="6" name="Table 5">
            <a:extLst>
              <a:ext uri="{FF2B5EF4-FFF2-40B4-BE49-F238E27FC236}">
                <a16:creationId xmlns:a16="http://schemas.microsoft.com/office/drawing/2014/main" id="{4FB6FF1B-8C79-FEDA-669A-C561F9CEE57A}"/>
              </a:ext>
            </a:extLst>
          </p:cNvPr>
          <p:cNvGraphicFramePr>
            <a:graphicFrameLocks noGrp="1"/>
          </p:cNvGraphicFramePr>
          <p:nvPr>
            <p:extLst>
              <p:ext uri="{D42A27DB-BD31-4B8C-83A1-F6EECF244321}">
                <p14:modId xmlns:p14="http://schemas.microsoft.com/office/powerpoint/2010/main" val="3082005994"/>
              </p:ext>
            </p:extLst>
          </p:nvPr>
        </p:nvGraphicFramePr>
        <p:xfrm>
          <a:off x="762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971719115"/>
                    </a:ext>
                  </a:extLst>
                </a:gridCol>
                <a:gridCol w="441960">
                  <a:extLst>
                    <a:ext uri="{9D8B030D-6E8A-4147-A177-3AD203B41FA5}">
                      <a16:colId xmlns:a16="http://schemas.microsoft.com/office/drawing/2014/main" val="1718726855"/>
                    </a:ext>
                  </a:extLst>
                </a:gridCol>
                <a:gridCol w="441960">
                  <a:extLst>
                    <a:ext uri="{9D8B030D-6E8A-4147-A177-3AD203B41FA5}">
                      <a16:colId xmlns:a16="http://schemas.microsoft.com/office/drawing/2014/main" val="276094590"/>
                    </a:ext>
                  </a:extLst>
                </a:gridCol>
                <a:gridCol w="441960">
                  <a:extLst>
                    <a:ext uri="{9D8B030D-6E8A-4147-A177-3AD203B41FA5}">
                      <a16:colId xmlns:a16="http://schemas.microsoft.com/office/drawing/2014/main" val="2966174429"/>
                    </a:ext>
                  </a:extLst>
                </a:gridCol>
                <a:gridCol w="441960">
                  <a:extLst>
                    <a:ext uri="{9D8B030D-6E8A-4147-A177-3AD203B41FA5}">
                      <a16:colId xmlns:a16="http://schemas.microsoft.com/office/drawing/2014/main" val="3428727355"/>
                    </a:ext>
                  </a:extLst>
                </a:gridCol>
                <a:gridCol w="441960">
                  <a:extLst>
                    <a:ext uri="{9D8B030D-6E8A-4147-A177-3AD203B41FA5}">
                      <a16:colId xmlns:a16="http://schemas.microsoft.com/office/drawing/2014/main" val="2989476287"/>
                    </a:ext>
                  </a:extLst>
                </a:gridCol>
                <a:gridCol w="441960">
                  <a:extLst>
                    <a:ext uri="{9D8B030D-6E8A-4147-A177-3AD203B41FA5}">
                      <a16:colId xmlns:a16="http://schemas.microsoft.com/office/drawing/2014/main" val="4152578507"/>
                    </a:ext>
                  </a:extLst>
                </a:gridCol>
                <a:gridCol w="441960">
                  <a:extLst>
                    <a:ext uri="{9D8B030D-6E8A-4147-A177-3AD203B41FA5}">
                      <a16:colId xmlns:a16="http://schemas.microsoft.com/office/drawing/2014/main" val="3745377024"/>
                    </a:ext>
                  </a:extLst>
                </a:gridCol>
                <a:gridCol w="441960">
                  <a:extLst>
                    <a:ext uri="{9D8B030D-6E8A-4147-A177-3AD203B41FA5}">
                      <a16:colId xmlns:a16="http://schemas.microsoft.com/office/drawing/2014/main" val="4217034505"/>
                    </a:ext>
                  </a:extLst>
                </a:gridCol>
                <a:gridCol w="441960">
                  <a:extLst>
                    <a:ext uri="{9D8B030D-6E8A-4147-A177-3AD203B41FA5}">
                      <a16:colId xmlns:a16="http://schemas.microsoft.com/office/drawing/2014/main" val="669280494"/>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62445021"/>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63171334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0478127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65221275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957794"/>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052522391"/>
                  </a:ext>
                </a:extLst>
              </a:tr>
            </a:tbl>
          </a:graphicData>
        </a:graphic>
      </p:graphicFrame>
      <p:graphicFrame>
        <p:nvGraphicFramePr>
          <p:cNvPr id="7" name="Table 6">
            <a:extLst>
              <a:ext uri="{FF2B5EF4-FFF2-40B4-BE49-F238E27FC236}">
                <a16:creationId xmlns:a16="http://schemas.microsoft.com/office/drawing/2014/main" id="{ECE0DBC8-B47E-5C62-C904-24EBB1928BDB}"/>
              </a:ext>
            </a:extLst>
          </p:cNvPr>
          <p:cNvGraphicFramePr>
            <a:graphicFrameLocks noGrp="1"/>
          </p:cNvGraphicFramePr>
          <p:nvPr>
            <p:extLst>
              <p:ext uri="{D42A27DB-BD31-4B8C-83A1-F6EECF244321}">
                <p14:modId xmlns:p14="http://schemas.microsoft.com/office/powerpoint/2010/main" val="428341598"/>
              </p:ext>
            </p:extLst>
          </p:nvPr>
        </p:nvGraphicFramePr>
        <p:xfrm>
          <a:off x="762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971719115"/>
                    </a:ext>
                  </a:extLst>
                </a:gridCol>
                <a:gridCol w="441960">
                  <a:extLst>
                    <a:ext uri="{9D8B030D-6E8A-4147-A177-3AD203B41FA5}">
                      <a16:colId xmlns:a16="http://schemas.microsoft.com/office/drawing/2014/main" val="1718726855"/>
                    </a:ext>
                  </a:extLst>
                </a:gridCol>
                <a:gridCol w="441960">
                  <a:extLst>
                    <a:ext uri="{9D8B030D-6E8A-4147-A177-3AD203B41FA5}">
                      <a16:colId xmlns:a16="http://schemas.microsoft.com/office/drawing/2014/main" val="276094590"/>
                    </a:ext>
                  </a:extLst>
                </a:gridCol>
                <a:gridCol w="441960">
                  <a:extLst>
                    <a:ext uri="{9D8B030D-6E8A-4147-A177-3AD203B41FA5}">
                      <a16:colId xmlns:a16="http://schemas.microsoft.com/office/drawing/2014/main" val="2966174429"/>
                    </a:ext>
                  </a:extLst>
                </a:gridCol>
                <a:gridCol w="441960">
                  <a:extLst>
                    <a:ext uri="{9D8B030D-6E8A-4147-A177-3AD203B41FA5}">
                      <a16:colId xmlns:a16="http://schemas.microsoft.com/office/drawing/2014/main" val="3428727355"/>
                    </a:ext>
                  </a:extLst>
                </a:gridCol>
                <a:gridCol w="441960">
                  <a:extLst>
                    <a:ext uri="{9D8B030D-6E8A-4147-A177-3AD203B41FA5}">
                      <a16:colId xmlns:a16="http://schemas.microsoft.com/office/drawing/2014/main" val="2989476287"/>
                    </a:ext>
                  </a:extLst>
                </a:gridCol>
                <a:gridCol w="441960">
                  <a:extLst>
                    <a:ext uri="{9D8B030D-6E8A-4147-A177-3AD203B41FA5}">
                      <a16:colId xmlns:a16="http://schemas.microsoft.com/office/drawing/2014/main" val="4152578507"/>
                    </a:ext>
                  </a:extLst>
                </a:gridCol>
                <a:gridCol w="441960">
                  <a:extLst>
                    <a:ext uri="{9D8B030D-6E8A-4147-A177-3AD203B41FA5}">
                      <a16:colId xmlns:a16="http://schemas.microsoft.com/office/drawing/2014/main" val="3745377024"/>
                    </a:ext>
                  </a:extLst>
                </a:gridCol>
                <a:gridCol w="441960">
                  <a:extLst>
                    <a:ext uri="{9D8B030D-6E8A-4147-A177-3AD203B41FA5}">
                      <a16:colId xmlns:a16="http://schemas.microsoft.com/office/drawing/2014/main" val="4217034505"/>
                    </a:ext>
                  </a:extLst>
                </a:gridCol>
                <a:gridCol w="441960">
                  <a:extLst>
                    <a:ext uri="{9D8B030D-6E8A-4147-A177-3AD203B41FA5}">
                      <a16:colId xmlns:a16="http://schemas.microsoft.com/office/drawing/2014/main" val="669280494"/>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62445021"/>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63171334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0478127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65221275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957794"/>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052522391"/>
                  </a:ext>
                </a:extLst>
              </a:tr>
            </a:tbl>
          </a:graphicData>
        </a:graphic>
      </p:graphicFrame>
      <p:graphicFrame>
        <p:nvGraphicFramePr>
          <p:cNvPr id="8" name="Table 7">
            <a:extLst>
              <a:ext uri="{FF2B5EF4-FFF2-40B4-BE49-F238E27FC236}">
                <a16:creationId xmlns:a16="http://schemas.microsoft.com/office/drawing/2014/main" id="{05D03BBE-7102-3451-C3FF-88373DEEAB9F}"/>
              </a:ext>
            </a:extLst>
          </p:cNvPr>
          <p:cNvGraphicFramePr>
            <a:graphicFrameLocks noGrp="1"/>
          </p:cNvGraphicFramePr>
          <p:nvPr>
            <p:extLst>
              <p:ext uri="{D42A27DB-BD31-4B8C-83A1-F6EECF244321}">
                <p14:modId xmlns:p14="http://schemas.microsoft.com/office/powerpoint/2010/main" val="1041688894"/>
              </p:ext>
            </p:extLst>
          </p:nvPr>
        </p:nvGraphicFramePr>
        <p:xfrm>
          <a:off x="762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971719115"/>
                    </a:ext>
                  </a:extLst>
                </a:gridCol>
                <a:gridCol w="441960">
                  <a:extLst>
                    <a:ext uri="{9D8B030D-6E8A-4147-A177-3AD203B41FA5}">
                      <a16:colId xmlns:a16="http://schemas.microsoft.com/office/drawing/2014/main" val="1718726855"/>
                    </a:ext>
                  </a:extLst>
                </a:gridCol>
                <a:gridCol w="441960">
                  <a:extLst>
                    <a:ext uri="{9D8B030D-6E8A-4147-A177-3AD203B41FA5}">
                      <a16:colId xmlns:a16="http://schemas.microsoft.com/office/drawing/2014/main" val="276094590"/>
                    </a:ext>
                  </a:extLst>
                </a:gridCol>
                <a:gridCol w="441960">
                  <a:extLst>
                    <a:ext uri="{9D8B030D-6E8A-4147-A177-3AD203B41FA5}">
                      <a16:colId xmlns:a16="http://schemas.microsoft.com/office/drawing/2014/main" val="2966174429"/>
                    </a:ext>
                  </a:extLst>
                </a:gridCol>
                <a:gridCol w="441960">
                  <a:extLst>
                    <a:ext uri="{9D8B030D-6E8A-4147-A177-3AD203B41FA5}">
                      <a16:colId xmlns:a16="http://schemas.microsoft.com/office/drawing/2014/main" val="3428727355"/>
                    </a:ext>
                  </a:extLst>
                </a:gridCol>
                <a:gridCol w="441960">
                  <a:extLst>
                    <a:ext uri="{9D8B030D-6E8A-4147-A177-3AD203B41FA5}">
                      <a16:colId xmlns:a16="http://schemas.microsoft.com/office/drawing/2014/main" val="2989476287"/>
                    </a:ext>
                  </a:extLst>
                </a:gridCol>
                <a:gridCol w="441960">
                  <a:extLst>
                    <a:ext uri="{9D8B030D-6E8A-4147-A177-3AD203B41FA5}">
                      <a16:colId xmlns:a16="http://schemas.microsoft.com/office/drawing/2014/main" val="4152578507"/>
                    </a:ext>
                  </a:extLst>
                </a:gridCol>
                <a:gridCol w="441960">
                  <a:extLst>
                    <a:ext uri="{9D8B030D-6E8A-4147-A177-3AD203B41FA5}">
                      <a16:colId xmlns:a16="http://schemas.microsoft.com/office/drawing/2014/main" val="3745377024"/>
                    </a:ext>
                  </a:extLst>
                </a:gridCol>
                <a:gridCol w="441960">
                  <a:extLst>
                    <a:ext uri="{9D8B030D-6E8A-4147-A177-3AD203B41FA5}">
                      <a16:colId xmlns:a16="http://schemas.microsoft.com/office/drawing/2014/main" val="4217034505"/>
                    </a:ext>
                  </a:extLst>
                </a:gridCol>
                <a:gridCol w="441960">
                  <a:extLst>
                    <a:ext uri="{9D8B030D-6E8A-4147-A177-3AD203B41FA5}">
                      <a16:colId xmlns:a16="http://schemas.microsoft.com/office/drawing/2014/main" val="669280494"/>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62445021"/>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63171334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0478127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65221275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957794"/>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052522391"/>
                  </a:ext>
                </a:extLst>
              </a:tr>
            </a:tbl>
          </a:graphicData>
        </a:graphic>
      </p:graphicFrame>
    </p:spTree>
    <p:extLst>
      <p:ext uri="{BB962C8B-B14F-4D97-AF65-F5344CB8AC3E}">
        <p14:creationId xmlns:p14="http://schemas.microsoft.com/office/powerpoint/2010/main" val="245088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1056ACC-ACE6-4549-4249-EC47C86B07DA}"/>
            </a:ext>
          </a:extLst>
        </p:cNvPr>
        <p:cNvGrpSpPr/>
        <p:nvPr/>
      </p:nvGrpSpPr>
      <p:grpSpPr>
        <a:xfrm>
          <a:off x="0" y="0"/>
          <a:ext cx="0" cy="0"/>
          <a:chOff x="0" y="0"/>
          <a:chExt cx="0" cy="0"/>
        </a:xfrm>
      </p:grpSpPr>
      <p:pic>
        <p:nvPicPr>
          <p:cNvPr id="2" name="Picture 1" descr="A cup full of colorful cubes&#10;&#10;AI-generated content may be incorrect.">
            <a:extLst>
              <a:ext uri="{FF2B5EF4-FFF2-40B4-BE49-F238E27FC236}">
                <a16:creationId xmlns:a16="http://schemas.microsoft.com/office/drawing/2014/main" id="{50C87261-5712-538C-8AA2-ED63093A716D}"/>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BE795816-7176-6070-F6A0-013FF2DFDBEE}"/>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57398DE5-9E77-7D01-7348-F02B06179A69}"/>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B68D5E85-7E7B-B111-393D-AB24518E4453}"/>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80904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248033F-C3A0-146B-9ED8-9A8E72BAC0B5}"/>
            </a:ext>
          </a:extLst>
        </p:cNvPr>
        <p:cNvGrpSpPr/>
        <p:nvPr/>
      </p:nvGrpSpPr>
      <p:grpSpPr>
        <a:xfrm>
          <a:off x="0" y="0"/>
          <a:ext cx="0" cy="0"/>
          <a:chOff x="0" y="0"/>
          <a:chExt cx="0" cy="0"/>
        </a:xfrm>
      </p:grpSpPr>
      <p:pic>
        <p:nvPicPr>
          <p:cNvPr id="3" name="Picture 2" descr="A cup full of colorful cubes&#10;&#10;AI-generated content may be incorrect.">
            <a:extLst>
              <a:ext uri="{FF2B5EF4-FFF2-40B4-BE49-F238E27FC236}">
                <a16:creationId xmlns:a16="http://schemas.microsoft.com/office/drawing/2014/main" id="{3F4F02A8-5F14-A2CC-E6CE-8F21CCD22705}"/>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28" name="Rectangle 27">
            <a:extLst>
              <a:ext uri="{FF2B5EF4-FFF2-40B4-BE49-F238E27FC236}">
                <a16:creationId xmlns:a16="http://schemas.microsoft.com/office/drawing/2014/main" id="{DE83DBAF-C580-B8BB-A26D-48DD4DFEA098}"/>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57 dice</a:t>
            </a:r>
          </a:p>
        </p:txBody>
      </p:sp>
      <p:sp>
        <p:nvSpPr>
          <p:cNvPr id="17" name="Rectangle 16">
            <a:extLst>
              <a:ext uri="{FF2B5EF4-FFF2-40B4-BE49-F238E27FC236}">
                <a16:creationId xmlns:a16="http://schemas.microsoft.com/office/drawing/2014/main" id="{1EF5F0E6-CF84-175E-2D42-87E9C178B6CF}"/>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07242401-35D6-E5DD-2D71-9A3ABA1E2A57}"/>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9D62B178-C217-05C9-25E7-8154F5C15D40}"/>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06E48DF2-2398-B449-64F6-BB85F20FC0FC}"/>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73749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3-8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9-14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15-20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Tree>
    <p:extLst>
      <p:ext uri="{BB962C8B-B14F-4D97-AF65-F5344CB8AC3E}">
        <p14:creationId xmlns:p14="http://schemas.microsoft.com/office/powerpoint/2010/main" val="3563450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F82F25-A1F2-60A3-87E5-61A312BE420F}"/>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ED24F29F-D2CD-29EC-E95C-6D659FC5D177}"/>
              </a:ext>
            </a:extLst>
          </p:cNvPr>
          <p:cNvGrpSpPr/>
          <p:nvPr/>
        </p:nvGrpSpPr>
        <p:grpSpPr>
          <a:xfrm>
            <a:off x="5595365" y="5483727"/>
            <a:ext cx="1381088" cy="1387197"/>
            <a:chOff x="7549125" y="3838432"/>
            <a:chExt cx="1381088" cy="1387197"/>
          </a:xfrm>
        </p:grpSpPr>
        <p:pic>
          <p:nvPicPr>
            <p:cNvPr id="39" name="Picture 2" descr="C:\Users\Steve Wyborney\Desktop\Presentation1.jpg">
              <a:hlinkClick r:id="rId3"/>
              <a:extLst>
                <a:ext uri="{FF2B5EF4-FFF2-40B4-BE49-F238E27FC236}">
                  <a16:creationId xmlns:a16="http://schemas.microsoft.com/office/drawing/2014/main" id="{64D11A1A-4EFC-5C6A-C8DD-EEB26AE415F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756" y="3838432"/>
              <a:ext cx="1251826" cy="9388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9C8A458E-88FC-B180-8312-F3FF1EC19398}"/>
                </a:ext>
              </a:extLst>
            </p:cNvPr>
            <p:cNvSpPr txBox="1"/>
            <p:nvPr/>
          </p:nvSpPr>
          <p:spPr>
            <a:xfrm>
              <a:off x="7549125" y="4825519"/>
              <a:ext cx="1381088" cy="400110"/>
            </a:xfrm>
            <a:prstGeom prst="rect">
              <a:avLst/>
            </a:prstGeom>
            <a:noFill/>
          </p:spPr>
          <p:txBody>
            <a:bodyPr wrap="square" rtlCol="0">
              <a:spAutoFit/>
            </a:bodyPr>
            <a:lstStyle/>
            <a:p>
              <a:pPr algn="ctr"/>
              <a:r>
                <a:rPr lang="en-US" sz="1000" b="1" dirty="0">
                  <a:hlinkClick r:id="rId5"/>
                </a:rPr>
                <a:t>80 Cube Conversations Lessons</a:t>
              </a:r>
              <a:endParaRPr lang="en-US" sz="1000" b="1" dirty="0"/>
            </a:p>
          </p:txBody>
        </p:sp>
      </p:grpSp>
      <p:grpSp>
        <p:nvGrpSpPr>
          <p:cNvPr id="38" name="Group 37">
            <a:extLst>
              <a:ext uri="{FF2B5EF4-FFF2-40B4-BE49-F238E27FC236}">
                <a16:creationId xmlns:a16="http://schemas.microsoft.com/office/drawing/2014/main" id="{B97FE7DB-AFA5-0C16-B676-8CD3737596FD}"/>
              </a:ext>
            </a:extLst>
          </p:cNvPr>
          <p:cNvGrpSpPr/>
          <p:nvPr/>
        </p:nvGrpSpPr>
        <p:grpSpPr>
          <a:xfrm>
            <a:off x="7245481" y="5487807"/>
            <a:ext cx="1815820" cy="1330818"/>
            <a:chOff x="9547369" y="5459714"/>
            <a:chExt cx="1815820" cy="1330818"/>
          </a:xfrm>
        </p:grpSpPr>
        <p:pic>
          <p:nvPicPr>
            <p:cNvPr id="1026" name="Picture 2" descr="C:\Users\Steve Wyborney\Desktop\20 Days Title Pic.jpg">
              <a:hlinkClick r:id="rId6"/>
              <a:extLst>
                <a:ext uri="{FF2B5EF4-FFF2-40B4-BE49-F238E27FC236}">
                  <a16:creationId xmlns:a16="http://schemas.microsoft.com/office/drawing/2014/main" id="{A88A0940-AF31-A15A-008C-B792BF11B42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0118"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 name="TextBox 19">
              <a:hlinkClick r:id="rId8"/>
              <a:extLst>
                <a:ext uri="{FF2B5EF4-FFF2-40B4-BE49-F238E27FC236}">
                  <a16:creationId xmlns:a16="http://schemas.microsoft.com/office/drawing/2014/main" id="{16D4F887-E5B7-0CE6-DBDD-6958DE29CF7C}"/>
                </a:ext>
              </a:extLst>
            </p:cNvPr>
            <p:cNvSpPr txBox="1"/>
            <p:nvPr/>
          </p:nvSpPr>
          <p:spPr>
            <a:xfrm>
              <a:off x="9547369"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grpSp>
      <p:sp>
        <p:nvSpPr>
          <p:cNvPr id="62" name="TextBox 61">
            <a:extLst>
              <a:ext uri="{FF2B5EF4-FFF2-40B4-BE49-F238E27FC236}">
                <a16:creationId xmlns:a16="http://schemas.microsoft.com/office/drawing/2014/main" id="{0806FE46-486A-998A-76A7-E5C40478BF5F}"/>
              </a:ext>
            </a:extLst>
          </p:cNvPr>
          <p:cNvSpPr txBox="1"/>
          <p:nvPr/>
        </p:nvSpPr>
        <p:spPr>
          <a:xfrm>
            <a:off x="5472005" y="314275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9"/>
              </a:rPr>
              <a:t>150 New </a:t>
            </a:r>
            <a:r>
              <a:rPr lang="en-US" sz="1000" b="1" dirty="0" err="1">
                <a:hlinkClick r:id="rId9"/>
              </a:rPr>
              <a:t>Esti</a:t>
            </a:r>
            <a:r>
              <a:rPr lang="en-US" sz="1000" b="1" dirty="0">
                <a:hlinkClick r:id="rId9"/>
              </a:rPr>
              <a:t>-Mysteries</a:t>
            </a:r>
            <a:endParaRPr lang="en-US" sz="1000" b="1" dirty="0"/>
          </a:p>
        </p:txBody>
      </p:sp>
      <p:pic>
        <p:nvPicPr>
          <p:cNvPr id="9" name="Picture 8">
            <a:hlinkClick r:id="rId9"/>
            <a:extLst>
              <a:ext uri="{FF2B5EF4-FFF2-40B4-BE49-F238E27FC236}">
                <a16:creationId xmlns:a16="http://schemas.microsoft.com/office/drawing/2014/main" id="{6792F9AC-77EC-17C2-F8BC-C5D91F5956D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6901" y="2093763"/>
            <a:ext cx="1392547" cy="1044409"/>
          </a:xfrm>
          <a:prstGeom prst="rect">
            <a:avLst/>
          </a:prstGeom>
          <a:ln w="19050">
            <a:solidFill>
              <a:schemeClr val="tx1"/>
            </a:solidFill>
          </a:ln>
        </p:spPr>
      </p:pic>
      <p:pic>
        <p:nvPicPr>
          <p:cNvPr id="13" name="Picture 12">
            <a:hlinkClick r:id="rId11"/>
            <a:extLst>
              <a:ext uri="{FF2B5EF4-FFF2-40B4-BE49-F238E27FC236}">
                <a16:creationId xmlns:a16="http://schemas.microsoft.com/office/drawing/2014/main" id="{E39AB67A-5198-2013-74E1-45729511018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6804" y="2091173"/>
            <a:ext cx="1402996" cy="1052247"/>
          </a:xfrm>
          <a:prstGeom prst="rect">
            <a:avLst/>
          </a:prstGeom>
          <a:ln w="19050">
            <a:solidFill>
              <a:schemeClr val="tx1"/>
            </a:solidFill>
          </a:ln>
        </p:spPr>
      </p:pic>
      <p:sp>
        <p:nvSpPr>
          <p:cNvPr id="26" name="TextBox 25">
            <a:extLst>
              <a:ext uri="{FF2B5EF4-FFF2-40B4-BE49-F238E27FC236}">
                <a16:creationId xmlns:a16="http://schemas.microsoft.com/office/drawing/2014/main" id="{DED5B6E4-CC0C-A78D-8209-A12415648C99}"/>
              </a:ext>
            </a:extLst>
          </p:cNvPr>
          <p:cNvSpPr txBox="1"/>
          <p:nvPr/>
        </p:nvSpPr>
        <p:spPr>
          <a:xfrm>
            <a:off x="3796796" y="3133023"/>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11"/>
              </a:rPr>
              <a:t>170 New Esti-Mysteries</a:t>
            </a:r>
            <a:endParaRPr lang="en-US" sz="1000" b="1" dirty="0"/>
          </a:p>
        </p:txBody>
      </p:sp>
      <p:pic>
        <p:nvPicPr>
          <p:cNvPr id="55" name="Picture 54">
            <a:hlinkClick r:id="rId13"/>
            <a:extLst>
              <a:ext uri="{FF2B5EF4-FFF2-40B4-BE49-F238E27FC236}">
                <a16:creationId xmlns:a16="http://schemas.microsoft.com/office/drawing/2014/main" id="{DC2F4BF1-FF4C-22D1-A1DA-B46CE981E046}"/>
              </a:ext>
            </a:extLst>
          </p:cNvPr>
          <p:cNvPicPr>
            <a:picLocks noChangeAspect="1"/>
          </p:cNvPicPr>
          <p:nvPr/>
        </p:nvPicPr>
        <p:blipFill rotWithShape="1">
          <a:blip r:embed="rId14"/>
          <a:srcRect l="22331" t="7030" r="29922" b="7483"/>
          <a:stretch/>
        </p:blipFill>
        <p:spPr>
          <a:xfrm>
            <a:off x="5766448" y="35951"/>
            <a:ext cx="1091552" cy="1303068"/>
          </a:xfrm>
          <a:prstGeom prst="rect">
            <a:avLst/>
          </a:prstGeom>
        </p:spPr>
      </p:pic>
      <p:sp>
        <p:nvSpPr>
          <p:cNvPr id="56" name="TextBox 55">
            <a:hlinkClick r:id="rId13"/>
            <a:extLst>
              <a:ext uri="{FF2B5EF4-FFF2-40B4-BE49-F238E27FC236}">
                <a16:creationId xmlns:a16="http://schemas.microsoft.com/office/drawing/2014/main" id="{34E9B50E-90E9-14F0-6A9A-67EBD4C9ACE9}"/>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1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grpSp>
        <p:nvGrpSpPr>
          <p:cNvPr id="33" name="Group 32">
            <a:extLst>
              <a:ext uri="{FF2B5EF4-FFF2-40B4-BE49-F238E27FC236}">
                <a16:creationId xmlns:a16="http://schemas.microsoft.com/office/drawing/2014/main" id="{CFD974B8-928C-BFD2-E28D-7D9C0E3D66A6}"/>
              </a:ext>
            </a:extLst>
          </p:cNvPr>
          <p:cNvGrpSpPr/>
          <p:nvPr/>
        </p:nvGrpSpPr>
        <p:grpSpPr>
          <a:xfrm>
            <a:off x="7196238" y="3878618"/>
            <a:ext cx="1914307" cy="1343477"/>
            <a:chOff x="9976903" y="2253841"/>
            <a:chExt cx="1914307" cy="1343477"/>
          </a:xfrm>
        </p:grpSpPr>
        <p:sp>
          <p:nvSpPr>
            <p:cNvPr id="59" name="TextBox 58">
              <a:extLst>
                <a:ext uri="{FF2B5EF4-FFF2-40B4-BE49-F238E27FC236}">
                  <a16:creationId xmlns:a16="http://schemas.microsoft.com/office/drawing/2014/main" id="{CAF66BC5-A9E2-39EB-7EA3-9C55A09E8A94}"/>
                </a:ext>
              </a:extLst>
            </p:cNvPr>
            <p:cNvSpPr txBox="1"/>
            <p:nvPr/>
          </p:nvSpPr>
          <p:spPr>
            <a:xfrm>
              <a:off x="9976903" y="3043320"/>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15"/>
                </a:rPr>
                <a:t>View the entire playlist here.</a:t>
              </a:r>
              <a:endParaRPr lang="en-US" sz="1000" b="1" dirty="0"/>
            </a:p>
          </p:txBody>
        </p:sp>
        <p:pic>
          <p:nvPicPr>
            <p:cNvPr id="63" name="Picture 62">
              <a:hlinkClick r:id="rId15"/>
              <a:extLst>
                <a:ext uri="{FF2B5EF4-FFF2-40B4-BE49-F238E27FC236}">
                  <a16:creationId xmlns:a16="http://schemas.microsoft.com/office/drawing/2014/main" id="{3FE7CA09-B199-150F-5A80-938F0F23FE07}"/>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97576" y="2253841"/>
              <a:ext cx="1272960" cy="716040"/>
            </a:xfrm>
            <a:prstGeom prst="rect">
              <a:avLst/>
            </a:prstGeom>
          </p:spPr>
        </p:pic>
      </p:grpSp>
      <p:sp>
        <p:nvSpPr>
          <p:cNvPr id="2061" name="TextBox 2060">
            <a:hlinkClick r:id="rId17"/>
            <a:extLst>
              <a:ext uri="{FF2B5EF4-FFF2-40B4-BE49-F238E27FC236}">
                <a16:creationId xmlns:a16="http://schemas.microsoft.com/office/drawing/2014/main" id="{EE3CB938-4F92-B2D3-B91A-EB183E8748A5}"/>
              </a:ext>
            </a:extLst>
          </p:cNvPr>
          <p:cNvSpPr txBox="1"/>
          <p:nvPr/>
        </p:nvSpPr>
        <p:spPr>
          <a:xfrm>
            <a:off x="1935995" y="3130631"/>
            <a:ext cx="1468672" cy="400110"/>
          </a:xfrm>
          <a:prstGeom prst="rect">
            <a:avLst/>
          </a:prstGeom>
          <a:noFill/>
        </p:spPr>
        <p:txBody>
          <a:bodyPr wrap="none" rtlCol="0">
            <a:spAutoFit/>
          </a:bodyPr>
          <a:lstStyle/>
          <a:p>
            <a:pPr algn="ctr"/>
            <a:r>
              <a:rPr lang="en-US" sz="1000" b="1" dirty="0"/>
              <a:t>2023-2024</a:t>
            </a:r>
            <a:endParaRPr lang="en-US" sz="1000" b="1" dirty="0">
              <a:hlinkClick r:id="" action="ppaction://noaction"/>
            </a:endParaRPr>
          </a:p>
          <a:p>
            <a:pPr algn="ctr"/>
            <a:r>
              <a:rPr lang="en-US" sz="1000" b="1" dirty="0">
                <a:hlinkClick r:id="rId17"/>
              </a:rPr>
              <a:t>100 New Esti-Mysteries </a:t>
            </a:r>
            <a:endParaRPr lang="en-US" sz="1000" b="1" dirty="0"/>
          </a:p>
        </p:txBody>
      </p:sp>
      <p:pic>
        <p:nvPicPr>
          <p:cNvPr id="7" name="Picture 6">
            <a:hlinkClick r:id="rId18"/>
            <a:extLst>
              <a:ext uri="{FF2B5EF4-FFF2-40B4-BE49-F238E27FC236}">
                <a16:creationId xmlns:a16="http://schemas.microsoft.com/office/drawing/2014/main" id="{48FF8C82-66C4-06C2-D333-D544C759B0D8}"/>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3511" y="2099446"/>
            <a:ext cx="1395654" cy="1046740"/>
          </a:xfrm>
          <a:prstGeom prst="rect">
            <a:avLst/>
          </a:prstGeom>
          <a:ln w="19050">
            <a:solidFill>
              <a:schemeClr val="tx1"/>
            </a:solidFill>
          </a:ln>
        </p:spPr>
      </p:pic>
      <p:sp>
        <p:nvSpPr>
          <p:cNvPr id="2" name="TextBox 1">
            <a:hlinkClick r:id="rId18"/>
            <a:extLst>
              <a:ext uri="{FF2B5EF4-FFF2-40B4-BE49-F238E27FC236}">
                <a16:creationId xmlns:a16="http://schemas.microsoft.com/office/drawing/2014/main" id="{21D1540C-F6FC-4D53-77B3-311EAEDD99A8}"/>
              </a:ext>
            </a:extLst>
          </p:cNvPr>
          <p:cNvSpPr txBox="1"/>
          <p:nvPr/>
        </p:nvSpPr>
        <p:spPr>
          <a:xfrm>
            <a:off x="202692" y="3131591"/>
            <a:ext cx="1439818" cy="400110"/>
          </a:xfrm>
          <a:prstGeom prst="rect">
            <a:avLst/>
          </a:prstGeom>
          <a:noFill/>
        </p:spPr>
        <p:txBody>
          <a:bodyPr wrap="none" rtlCol="0">
            <a:spAutoFit/>
          </a:bodyPr>
          <a:lstStyle/>
          <a:p>
            <a:pPr algn="ctr"/>
            <a:r>
              <a:rPr lang="en-US" sz="1000" b="1" dirty="0"/>
              <a:t>2024-2025</a:t>
            </a:r>
            <a:endParaRPr lang="en-US" sz="1000" b="1" dirty="0">
              <a:hlinkClick r:id="" action="ppaction://noaction"/>
            </a:endParaRPr>
          </a:p>
          <a:p>
            <a:pPr algn="ctr"/>
            <a:r>
              <a:rPr lang="en-US" sz="1000" b="1" dirty="0">
                <a:hlinkClick r:id="" action="ppaction://noaction"/>
              </a:rPr>
              <a:t>110 New Esti-Mysteries</a:t>
            </a:r>
            <a:endParaRPr lang="en-US" sz="1000" b="1" dirty="0"/>
          </a:p>
        </p:txBody>
      </p:sp>
      <p:grpSp>
        <p:nvGrpSpPr>
          <p:cNvPr id="48" name="Group 47">
            <a:extLst>
              <a:ext uri="{FF2B5EF4-FFF2-40B4-BE49-F238E27FC236}">
                <a16:creationId xmlns:a16="http://schemas.microsoft.com/office/drawing/2014/main" id="{39377066-D652-D3A8-1576-BC27183A0C79}"/>
              </a:ext>
            </a:extLst>
          </p:cNvPr>
          <p:cNvGrpSpPr/>
          <p:nvPr/>
        </p:nvGrpSpPr>
        <p:grpSpPr>
          <a:xfrm>
            <a:off x="0" y="0"/>
            <a:ext cx="9144000" cy="5337891"/>
            <a:chOff x="0" y="0"/>
            <a:chExt cx="9144000" cy="5337891"/>
          </a:xfrm>
        </p:grpSpPr>
        <p:cxnSp>
          <p:nvCxnSpPr>
            <p:cNvPr id="6" name="Straight Connector 5">
              <a:extLst>
                <a:ext uri="{FF2B5EF4-FFF2-40B4-BE49-F238E27FC236}">
                  <a16:creationId xmlns:a16="http://schemas.microsoft.com/office/drawing/2014/main" id="{678E2BB0-1D07-C80D-A919-FD3E75D1770C}"/>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99C08E9-D529-1091-E637-22A7AF04A467}"/>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FF4B1029-23DE-E58D-C6FA-0A3C0ABB693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D595D70-5E4D-1675-B719-930E21C0530D}"/>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0" name="Picture 2059">
            <a:hlinkClick r:id="rId17"/>
            <a:extLst>
              <a:ext uri="{FF2B5EF4-FFF2-40B4-BE49-F238E27FC236}">
                <a16:creationId xmlns:a16="http://schemas.microsoft.com/office/drawing/2014/main" id="{0FB9B910-30F0-B22A-D61C-DD8DE2ACE9BF}"/>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85986" y="2086904"/>
            <a:ext cx="1396056" cy="1047043"/>
          </a:xfrm>
          <a:prstGeom prst="rect">
            <a:avLst/>
          </a:prstGeom>
          <a:ln w="19050">
            <a:solidFill>
              <a:schemeClr val="tx1"/>
            </a:solidFill>
          </a:ln>
        </p:spPr>
      </p:pic>
      <p:pic>
        <p:nvPicPr>
          <p:cNvPr id="18" name="Picture 17">
            <a:hlinkClick r:id="rId21"/>
            <a:extLst>
              <a:ext uri="{FF2B5EF4-FFF2-40B4-BE49-F238E27FC236}">
                <a16:creationId xmlns:a16="http://schemas.microsoft.com/office/drawing/2014/main" id="{72C5E9C8-881F-14E0-AAFE-EA2196ED5371}"/>
              </a:ext>
            </a:extLst>
          </p:cNvPr>
          <p:cNvPicPr>
            <a:picLocks noChangeAspect="1"/>
          </p:cNvPicPr>
          <p:nvPr/>
        </p:nvPicPr>
        <p:blipFill>
          <a:blip r:embed="rId22"/>
          <a:stretch>
            <a:fillRect/>
          </a:stretch>
        </p:blipFill>
        <p:spPr>
          <a:xfrm>
            <a:off x="3135356" y="115893"/>
            <a:ext cx="1687883" cy="1265912"/>
          </a:xfrm>
          <a:prstGeom prst="rect">
            <a:avLst/>
          </a:prstGeom>
          <a:ln w="19050">
            <a:solidFill>
              <a:schemeClr val="tx1"/>
            </a:solidFill>
          </a:ln>
        </p:spPr>
      </p:pic>
      <p:pic>
        <p:nvPicPr>
          <p:cNvPr id="41" name="Picture 40">
            <a:hlinkClick r:id="rId23"/>
            <a:extLst>
              <a:ext uri="{FF2B5EF4-FFF2-40B4-BE49-F238E27FC236}">
                <a16:creationId xmlns:a16="http://schemas.microsoft.com/office/drawing/2014/main" id="{E1904B50-3B83-EC54-4143-9027EB731007}"/>
              </a:ext>
            </a:extLst>
          </p:cNvPr>
          <p:cNvPicPr>
            <a:picLocks noChangeAspect="1"/>
          </p:cNvPicPr>
          <p:nvPr/>
        </p:nvPicPr>
        <p:blipFill>
          <a:blip r:embed="rId24"/>
          <a:stretch>
            <a:fillRect/>
          </a:stretch>
        </p:blipFill>
        <p:spPr>
          <a:xfrm>
            <a:off x="7540183" y="68304"/>
            <a:ext cx="1483994" cy="993469"/>
          </a:xfrm>
          <a:prstGeom prst="rect">
            <a:avLst/>
          </a:prstGeom>
          <a:ln w="19050">
            <a:noFill/>
          </a:ln>
        </p:spPr>
      </p:pic>
      <p:sp>
        <p:nvSpPr>
          <p:cNvPr id="47" name="TextBox 46">
            <a:extLst>
              <a:ext uri="{FF2B5EF4-FFF2-40B4-BE49-F238E27FC236}">
                <a16:creationId xmlns:a16="http://schemas.microsoft.com/office/drawing/2014/main" id="{7362111B-D1BF-303C-717B-979B97FCF7C4}"/>
              </a:ext>
            </a:extLst>
          </p:cNvPr>
          <p:cNvSpPr txBox="1"/>
          <p:nvPr/>
        </p:nvSpPr>
        <p:spPr>
          <a:xfrm>
            <a:off x="7467221" y="1091367"/>
            <a:ext cx="1648426" cy="769441"/>
          </a:xfrm>
          <a:prstGeom prst="rect">
            <a:avLst/>
          </a:prstGeom>
          <a:noFill/>
          <a:ln w="57150">
            <a:noFill/>
          </a:ln>
        </p:spPr>
        <p:txBody>
          <a:bodyPr wrap="square" rtlCol="0">
            <a:spAutoFit/>
          </a:bodyPr>
          <a:lstStyle/>
          <a:p>
            <a:pPr algn="ctr"/>
            <a:r>
              <a:rPr lang="en-US" sz="1200" b="1" dirty="0">
                <a:hlinkClick r:id="rId23"/>
              </a:rPr>
              <a:t>Steve </a:t>
            </a:r>
            <a:r>
              <a:rPr lang="en-US" sz="1200" b="1" dirty="0" err="1">
                <a:hlinkClick r:id="rId23"/>
              </a:rPr>
              <a:t>Wyborney’s</a:t>
            </a:r>
            <a:r>
              <a:rPr lang="en-US" sz="1200" b="1" dirty="0">
                <a:hlinkClick r:id="" action="ppaction://noaction"/>
              </a:rPr>
              <a:t> </a:t>
            </a:r>
          </a:p>
          <a:p>
            <a:pPr algn="ctr"/>
            <a:r>
              <a:rPr lang="en-US" sz="1200" b="1" dirty="0">
                <a:hlinkClick r:id="" action="ppaction://noaction"/>
              </a:rPr>
              <a:t>Math Courses</a:t>
            </a:r>
            <a:endParaRPr lang="en-US" sz="1200" b="1" dirty="0"/>
          </a:p>
          <a:p>
            <a:pPr algn="ctr"/>
            <a:r>
              <a:rPr lang="en-US" sz="1000" b="1" dirty="0"/>
              <a:t>Online courses</a:t>
            </a:r>
          </a:p>
          <a:p>
            <a:pPr algn="ctr"/>
            <a:r>
              <a:rPr lang="en-US" sz="1000" b="1" dirty="0"/>
              <a:t>Digital Download Bundles</a:t>
            </a:r>
          </a:p>
        </p:txBody>
      </p:sp>
      <p:sp>
        <p:nvSpPr>
          <p:cNvPr id="51" name="TextBox 50">
            <a:hlinkClick r:id="rId18"/>
            <a:extLst>
              <a:ext uri="{FF2B5EF4-FFF2-40B4-BE49-F238E27FC236}">
                <a16:creationId xmlns:a16="http://schemas.microsoft.com/office/drawing/2014/main" id="{1E013684-BEB0-130D-09F3-853B18124DCC}"/>
              </a:ext>
            </a:extLst>
          </p:cNvPr>
          <p:cNvSpPr txBox="1"/>
          <p:nvPr/>
        </p:nvSpPr>
        <p:spPr>
          <a:xfrm>
            <a:off x="3260137" y="1357134"/>
            <a:ext cx="1439818" cy="400110"/>
          </a:xfrm>
          <a:prstGeom prst="rect">
            <a:avLst/>
          </a:prstGeom>
          <a:noFill/>
        </p:spPr>
        <p:txBody>
          <a:bodyPr wrap="none" rtlCol="0">
            <a:spAutoFit/>
          </a:bodyPr>
          <a:lstStyle/>
          <a:p>
            <a:pPr algn="ctr"/>
            <a:r>
              <a:rPr lang="en-US" sz="1000" b="1" dirty="0"/>
              <a:t>2025-2026</a:t>
            </a:r>
          </a:p>
          <a:p>
            <a:pPr algn="ctr"/>
            <a:r>
              <a:rPr lang="en-US" sz="1000" b="1" dirty="0">
                <a:hlinkClick r:id="rId21"/>
              </a:rPr>
              <a:t>125 New Esti-Mysteries</a:t>
            </a:r>
            <a:endParaRPr lang="en-US" sz="1000" b="1" dirty="0"/>
          </a:p>
        </p:txBody>
      </p:sp>
      <p:grpSp>
        <p:nvGrpSpPr>
          <p:cNvPr id="10" name="Group 9">
            <a:extLst>
              <a:ext uri="{FF2B5EF4-FFF2-40B4-BE49-F238E27FC236}">
                <a16:creationId xmlns:a16="http://schemas.microsoft.com/office/drawing/2014/main" id="{3C80395B-75E5-E420-9EE0-E1F2229A06C3}"/>
              </a:ext>
            </a:extLst>
          </p:cNvPr>
          <p:cNvGrpSpPr/>
          <p:nvPr/>
        </p:nvGrpSpPr>
        <p:grpSpPr>
          <a:xfrm>
            <a:off x="7338646" y="2093781"/>
            <a:ext cx="1670649" cy="1424777"/>
            <a:chOff x="-1297337" y="2235988"/>
            <a:chExt cx="1670649" cy="1424777"/>
          </a:xfrm>
        </p:grpSpPr>
        <p:sp>
          <p:nvSpPr>
            <p:cNvPr id="60" name="TextBox 59">
              <a:extLst>
                <a:ext uri="{FF2B5EF4-FFF2-40B4-BE49-F238E27FC236}">
                  <a16:creationId xmlns:a16="http://schemas.microsoft.com/office/drawing/2014/main" id="{7F82D20C-76A7-B394-12DE-B65487269686}"/>
                </a:ext>
              </a:extLst>
            </p:cNvPr>
            <p:cNvSpPr txBox="1"/>
            <p:nvPr/>
          </p:nvSpPr>
          <p:spPr>
            <a:xfrm>
              <a:off x="-1297337" y="3414544"/>
              <a:ext cx="1670649" cy="246221"/>
            </a:xfrm>
            <a:prstGeom prst="rect">
              <a:avLst/>
            </a:prstGeom>
            <a:noFill/>
            <a:ln w="19050">
              <a:noFill/>
            </a:ln>
          </p:spPr>
          <p:txBody>
            <a:bodyPr wrap="none" rtlCol="0">
              <a:spAutoFit/>
            </a:bodyPr>
            <a:lstStyle/>
            <a:p>
              <a:pPr algn="ctr"/>
              <a:r>
                <a:rPr lang="en-US" sz="1000" b="1" dirty="0">
                  <a:hlinkClick r:id="rId25"/>
                </a:rPr>
                <a:t>More Estimation Clipboards</a:t>
              </a:r>
              <a:endParaRPr lang="en-US" sz="1000" b="1" dirty="0"/>
            </a:p>
          </p:txBody>
        </p:sp>
        <p:pic>
          <p:nvPicPr>
            <p:cNvPr id="52" name="Picture 51">
              <a:hlinkClick r:id="rId25"/>
              <a:extLst>
                <a:ext uri="{FF2B5EF4-FFF2-40B4-BE49-F238E27FC236}">
                  <a16:creationId xmlns:a16="http://schemas.microsoft.com/office/drawing/2014/main" id="{93E3AB36-C1EC-D39D-B87B-289BE58F6A0E}"/>
                </a:ext>
              </a:extLst>
            </p:cNvPr>
            <p:cNvPicPr>
              <a:picLocks noChangeAspect="1"/>
            </p:cNvPicPr>
            <p:nvPr/>
          </p:nvPicPr>
          <p:blipFill>
            <a:blip r:embed="rId26"/>
            <a:stretch>
              <a:fillRect/>
            </a:stretch>
          </p:blipFill>
          <p:spPr>
            <a:xfrm>
              <a:off x="-1155320" y="2235988"/>
              <a:ext cx="1388368" cy="1041274"/>
            </a:xfrm>
            <a:prstGeom prst="rect">
              <a:avLst/>
            </a:prstGeom>
            <a:ln w="19050">
              <a:solidFill>
                <a:schemeClr val="tx1"/>
              </a:solidFill>
            </a:ln>
          </p:spPr>
        </p:pic>
      </p:grpSp>
      <p:pic>
        <p:nvPicPr>
          <p:cNvPr id="53" name="Picture 2" descr="Season 1 Playlist Thumbnail">
            <a:hlinkClick r:id="rId27"/>
            <a:extLst>
              <a:ext uri="{FF2B5EF4-FFF2-40B4-BE49-F238E27FC236}">
                <a16:creationId xmlns:a16="http://schemas.microsoft.com/office/drawing/2014/main" id="{87F0E8B8-01E9-6BE8-04E8-33966DECF502}"/>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989123" y="3835608"/>
            <a:ext cx="1390513" cy="7821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056D0A1D-FFDE-AC2B-ED26-49CAF413395E}"/>
              </a:ext>
            </a:extLst>
          </p:cNvPr>
          <p:cNvSpPr txBox="1"/>
          <p:nvPr/>
        </p:nvSpPr>
        <p:spPr>
          <a:xfrm>
            <a:off x="1575271" y="4623577"/>
            <a:ext cx="2208120"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1</a:t>
            </a:r>
            <a:endParaRPr lang="en-US" sz="1000" b="1" dirty="0"/>
          </a:p>
          <a:p>
            <a:pPr algn="ctr"/>
            <a:r>
              <a:rPr lang="en-US" sz="1000" b="1" dirty="0"/>
              <a:t>November 2024</a:t>
            </a:r>
            <a:endParaRPr lang="en-US" sz="1000" dirty="0"/>
          </a:p>
        </p:txBody>
      </p:sp>
      <p:pic>
        <p:nvPicPr>
          <p:cNvPr id="43" name="Picture 42">
            <a:hlinkClick r:id="rId29"/>
            <a:extLst>
              <a:ext uri="{FF2B5EF4-FFF2-40B4-BE49-F238E27FC236}">
                <a16:creationId xmlns:a16="http://schemas.microsoft.com/office/drawing/2014/main" id="{7B94A214-A7CF-6679-B110-2B6602220E69}"/>
              </a:ext>
            </a:extLst>
          </p:cNvPr>
          <p:cNvPicPr>
            <a:picLocks noChangeAspect="1"/>
          </p:cNvPicPr>
          <p:nvPr/>
        </p:nvPicPr>
        <p:blipFill>
          <a:blip r:embed="rId30"/>
          <a:stretch>
            <a:fillRect/>
          </a:stretch>
        </p:blipFill>
        <p:spPr>
          <a:xfrm>
            <a:off x="222631" y="3835607"/>
            <a:ext cx="1396831" cy="785717"/>
          </a:xfrm>
          <a:prstGeom prst="rect">
            <a:avLst/>
          </a:prstGeom>
          <a:ln w="19050">
            <a:solidFill>
              <a:schemeClr val="tx1"/>
            </a:solidFill>
          </a:ln>
        </p:spPr>
      </p:pic>
      <p:sp>
        <p:nvSpPr>
          <p:cNvPr id="57" name="TextBox 56">
            <a:extLst>
              <a:ext uri="{FF2B5EF4-FFF2-40B4-BE49-F238E27FC236}">
                <a16:creationId xmlns:a16="http://schemas.microsoft.com/office/drawing/2014/main" id="{B7550F7C-E838-F472-65CB-84E3271D6B17}"/>
              </a:ext>
            </a:extLst>
          </p:cNvPr>
          <p:cNvSpPr txBox="1"/>
          <p:nvPr/>
        </p:nvSpPr>
        <p:spPr>
          <a:xfrm>
            <a:off x="239610" y="4618380"/>
            <a:ext cx="1368714"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2</a:t>
            </a:r>
            <a:endParaRPr lang="en-US" sz="1000" b="1" dirty="0"/>
          </a:p>
          <a:p>
            <a:pPr algn="ctr"/>
            <a:r>
              <a:rPr lang="en-US" sz="1000" b="1" dirty="0"/>
              <a:t>February 2025</a:t>
            </a:r>
            <a:endParaRPr lang="en-US" sz="1000" dirty="0"/>
          </a:p>
        </p:txBody>
      </p:sp>
      <p:cxnSp>
        <p:nvCxnSpPr>
          <p:cNvPr id="5" name="Straight Connector 4">
            <a:extLst>
              <a:ext uri="{FF2B5EF4-FFF2-40B4-BE49-F238E27FC236}">
                <a16:creationId xmlns:a16="http://schemas.microsoft.com/office/drawing/2014/main" id="{B26912F4-2687-25BB-DED4-337573DB1B6E}"/>
              </a:ext>
            </a:extLst>
          </p:cNvPr>
          <p:cNvCxnSpPr>
            <a:cxnSpLocks/>
          </p:cNvCxnSpPr>
          <p:nvPr/>
        </p:nvCxnSpPr>
        <p:spPr>
          <a:xfrm>
            <a:off x="7164451" y="1884139"/>
            <a:ext cx="0" cy="3453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61D3A622-14DC-4A8A-0516-E82522AF8029}"/>
              </a:ext>
            </a:extLst>
          </p:cNvPr>
          <p:cNvSpPr txBox="1"/>
          <p:nvPr/>
        </p:nvSpPr>
        <p:spPr>
          <a:xfrm>
            <a:off x="3772253" y="4612108"/>
            <a:ext cx="1383308" cy="553998"/>
          </a:xfrm>
          <a:prstGeom prst="rect">
            <a:avLst/>
          </a:prstGeom>
          <a:noFill/>
          <a:ln w="38100">
            <a:noFill/>
          </a:ln>
        </p:spPr>
        <p:txBody>
          <a:bodyPr wrap="square" rtlCol="0">
            <a:spAutoFit/>
          </a:bodyPr>
          <a:lstStyle/>
          <a:p>
            <a:pPr algn="ctr"/>
            <a:r>
              <a:rPr lang="en-US" sz="1000" b="1" dirty="0">
                <a:hlinkClick r:id="" action="ppaction://noaction"/>
              </a:rPr>
              <a:t>The Original </a:t>
            </a:r>
          </a:p>
          <a:p>
            <a:pPr algn="ctr"/>
            <a:r>
              <a:rPr lang="en-US" sz="1000" b="1" dirty="0">
                <a:hlinkClick r:id="" action="ppaction://noaction"/>
              </a:rPr>
              <a:t>Leaping Numbers</a:t>
            </a:r>
          </a:p>
          <a:p>
            <a:pPr algn="ctr"/>
            <a:r>
              <a:rPr lang="en-US" sz="1000" b="1" dirty="0"/>
              <a:t>February 2024</a:t>
            </a:r>
          </a:p>
        </p:txBody>
      </p:sp>
      <p:pic>
        <p:nvPicPr>
          <p:cNvPr id="12" name="Picture 11">
            <a:hlinkClick r:id="rId31"/>
            <a:extLst>
              <a:ext uri="{FF2B5EF4-FFF2-40B4-BE49-F238E27FC236}">
                <a16:creationId xmlns:a16="http://schemas.microsoft.com/office/drawing/2014/main" id="{1912880B-1128-5AF8-EB98-BB8E927605B0}"/>
              </a:ext>
            </a:extLst>
          </p:cNvPr>
          <p:cNvPicPr>
            <a:picLocks noChangeAspect="1"/>
          </p:cNvPicPr>
          <p:nvPr/>
        </p:nvPicPr>
        <p:blipFill>
          <a:blip r:embed="rId32"/>
          <a:stretch>
            <a:fillRect/>
          </a:stretch>
        </p:blipFill>
        <p:spPr>
          <a:xfrm>
            <a:off x="3772253" y="3823517"/>
            <a:ext cx="1396433" cy="785494"/>
          </a:xfrm>
          <a:prstGeom prst="rect">
            <a:avLst/>
          </a:prstGeom>
          <a:ln w="19050">
            <a:solidFill>
              <a:schemeClr val="tx1"/>
            </a:solidFill>
          </a:ln>
        </p:spPr>
      </p:pic>
      <p:cxnSp>
        <p:nvCxnSpPr>
          <p:cNvPr id="61" name="Straight Connector 60">
            <a:extLst>
              <a:ext uri="{FF2B5EF4-FFF2-40B4-BE49-F238E27FC236}">
                <a16:creationId xmlns:a16="http://schemas.microsoft.com/office/drawing/2014/main" id="{42BC8377-7F39-DA98-BBE8-6B255BD632D4}"/>
              </a:ext>
            </a:extLst>
          </p:cNvPr>
          <p:cNvCxnSpPr>
            <a:cxnSpLocks/>
          </p:cNvCxnSpPr>
          <p:nvPr/>
        </p:nvCxnSpPr>
        <p:spPr>
          <a:xfrm>
            <a:off x="5409095" y="3629499"/>
            <a:ext cx="0" cy="3237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9" name="Group 2048">
            <a:extLst>
              <a:ext uri="{FF2B5EF4-FFF2-40B4-BE49-F238E27FC236}">
                <a16:creationId xmlns:a16="http://schemas.microsoft.com/office/drawing/2014/main" id="{F6481837-FE2D-5BA3-44A5-BB85968F5FFE}"/>
              </a:ext>
            </a:extLst>
          </p:cNvPr>
          <p:cNvGrpSpPr/>
          <p:nvPr/>
        </p:nvGrpSpPr>
        <p:grpSpPr>
          <a:xfrm>
            <a:off x="5583906" y="3825528"/>
            <a:ext cx="1392546" cy="1419629"/>
            <a:chOff x="9584016" y="3825528"/>
            <a:chExt cx="1392546" cy="1419629"/>
          </a:xfrm>
        </p:grpSpPr>
        <p:sp>
          <p:nvSpPr>
            <p:cNvPr id="2050" name="TextBox 2049">
              <a:extLst>
                <a:ext uri="{FF2B5EF4-FFF2-40B4-BE49-F238E27FC236}">
                  <a16:creationId xmlns:a16="http://schemas.microsoft.com/office/drawing/2014/main" id="{D0DD9157-1CC7-C39B-9CC0-57E5842CAB26}"/>
                </a:ext>
              </a:extLst>
            </p:cNvPr>
            <p:cNvSpPr txBox="1"/>
            <p:nvPr/>
          </p:nvSpPr>
          <p:spPr>
            <a:xfrm>
              <a:off x="9677400" y="484504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pic>
          <p:nvPicPr>
            <p:cNvPr id="2051" name="Picture 2050">
              <a:hlinkClick r:id="rId33"/>
              <a:extLst>
                <a:ext uri="{FF2B5EF4-FFF2-40B4-BE49-F238E27FC236}">
                  <a16:creationId xmlns:a16="http://schemas.microsoft.com/office/drawing/2014/main" id="{EEA71A68-377E-6583-3774-3ADCD49B7040}"/>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584016" y="3825528"/>
              <a:ext cx="1392546" cy="1044410"/>
            </a:xfrm>
            <a:prstGeom prst="rect">
              <a:avLst/>
            </a:prstGeom>
            <a:ln w="19050">
              <a:solidFill>
                <a:schemeClr val="tx1"/>
              </a:solidFill>
            </a:ln>
          </p:spPr>
        </p:pic>
      </p:grpSp>
      <p:grpSp>
        <p:nvGrpSpPr>
          <p:cNvPr id="2052" name="Group 2051">
            <a:extLst>
              <a:ext uri="{FF2B5EF4-FFF2-40B4-BE49-F238E27FC236}">
                <a16:creationId xmlns:a16="http://schemas.microsoft.com/office/drawing/2014/main" id="{F5C3B8BA-380C-B013-0B14-13F83C06EF55}"/>
              </a:ext>
            </a:extLst>
          </p:cNvPr>
          <p:cNvGrpSpPr/>
          <p:nvPr/>
        </p:nvGrpSpPr>
        <p:grpSpPr>
          <a:xfrm>
            <a:off x="3583422" y="5487807"/>
            <a:ext cx="1661684" cy="1328419"/>
            <a:chOff x="3002878" y="5487807"/>
            <a:chExt cx="1661684" cy="1328419"/>
          </a:xfrm>
        </p:grpSpPr>
        <p:pic>
          <p:nvPicPr>
            <p:cNvPr id="2055" name="Picture 2054">
              <a:hlinkClick r:id="rId35"/>
              <a:extLst>
                <a:ext uri="{FF2B5EF4-FFF2-40B4-BE49-F238E27FC236}">
                  <a16:creationId xmlns:a16="http://schemas.microsoft.com/office/drawing/2014/main" id="{ABA35122-38A2-BB7F-FACB-1F76D02ADDCB}"/>
                </a:ext>
              </a:extLst>
            </p:cNvPr>
            <p:cNvPicPr>
              <a:picLocks noChangeAspect="1"/>
            </p:cNvPicPr>
            <p:nvPr/>
          </p:nvPicPr>
          <p:blipFill>
            <a:blip r:embed="rId36"/>
            <a:stretch>
              <a:fillRect/>
            </a:stretch>
          </p:blipFill>
          <p:spPr>
            <a:xfrm>
              <a:off x="3210735" y="5487807"/>
              <a:ext cx="1245967" cy="934475"/>
            </a:xfrm>
            <a:prstGeom prst="rect">
              <a:avLst/>
            </a:prstGeom>
            <a:ln w="19050">
              <a:solidFill>
                <a:schemeClr val="tx1"/>
              </a:solidFill>
            </a:ln>
          </p:spPr>
        </p:pic>
        <p:sp>
          <p:nvSpPr>
            <p:cNvPr id="2056" name="TextBox 2055">
              <a:extLst>
                <a:ext uri="{FF2B5EF4-FFF2-40B4-BE49-F238E27FC236}">
                  <a16:creationId xmlns:a16="http://schemas.microsoft.com/office/drawing/2014/main" id="{FA94ADA0-C978-F156-00CF-B375D673C0B9}"/>
                </a:ext>
              </a:extLst>
            </p:cNvPr>
            <p:cNvSpPr txBox="1"/>
            <p:nvPr/>
          </p:nvSpPr>
          <p:spPr>
            <a:xfrm>
              <a:off x="3002878" y="6416116"/>
              <a:ext cx="1661684" cy="400110"/>
            </a:xfrm>
            <a:prstGeom prst="rect">
              <a:avLst/>
            </a:prstGeom>
            <a:noFill/>
            <a:ln w="38100">
              <a:noFill/>
            </a:ln>
          </p:spPr>
          <p:txBody>
            <a:bodyPr wrap="square">
              <a:spAutoFit/>
            </a:bodyPr>
            <a:lstStyle/>
            <a:p>
              <a:pPr algn="ctr"/>
              <a:r>
                <a:rPr lang="en-US" sz="1000" b="1" dirty="0">
                  <a:hlinkClick r:id="" action="ppaction://noaction"/>
                </a:rPr>
                <a:t>PowerPoint Files </a:t>
              </a:r>
            </a:p>
            <a:p>
              <a:pPr algn="ctr"/>
              <a:r>
                <a:rPr lang="en-US" sz="1000" b="1" dirty="0">
                  <a:hlinkClick r:id="" action="ppaction://noaction"/>
                </a:rPr>
                <a:t>Designed for Google Slides</a:t>
              </a:r>
              <a:endParaRPr lang="en-US" sz="1000" dirty="0"/>
            </a:p>
          </p:txBody>
        </p:sp>
      </p:grpSp>
      <p:grpSp>
        <p:nvGrpSpPr>
          <p:cNvPr id="2058" name="Group 2057">
            <a:extLst>
              <a:ext uri="{FF2B5EF4-FFF2-40B4-BE49-F238E27FC236}">
                <a16:creationId xmlns:a16="http://schemas.microsoft.com/office/drawing/2014/main" id="{6F4D21A4-C147-1D69-AD15-AC9959FE7741}"/>
              </a:ext>
            </a:extLst>
          </p:cNvPr>
          <p:cNvGrpSpPr/>
          <p:nvPr/>
        </p:nvGrpSpPr>
        <p:grpSpPr>
          <a:xfrm>
            <a:off x="1928941" y="5487808"/>
            <a:ext cx="1519967" cy="1337846"/>
            <a:chOff x="1457973" y="5487808"/>
            <a:chExt cx="1519967" cy="1337846"/>
          </a:xfrm>
        </p:grpSpPr>
        <p:pic>
          <p:nvPicPr>
            <p:cNvPr id="2059" name="Picture 7" descr="C:\Users\Steve Wyborney\Desktop\Splat Promos HUGE SET\Slide6.JPG">
              <a:hlinkClick r:id="rId37"/>
              <a:extLst>
                <a:ext uri="{FF2B5EF4-FFF2-40B4-BE49-F238E27FC236}">
                  <a16:creationId xmlns:a16="http://schemas.microsoft.com/office/drawing/2014/main" id="{17FCCC84-4B32-2575-3919-5FBBB1C60D8D}"/>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60835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2" name="TextBox 2061">
              <a:extLst>
                <a:ext uri="{FF2B5EF4-FFF2-40B4-BE49-F238E27FC236}">
                  <a16:creationId xmlns:a16="http://schemas.microsoft.com/office/drawing/2014/main" id="{B6A177F3-7AAA-D6CC-7464-D23239C7D9A6}"/>
                </a:ext>
              </a:extLst>
            </p:cNvPr>
            <p:cNvSpPr txBox="1"/>
            <p:nvPr/>
          </p:nvSpPr>
          <p:spPr>
            <a:xfrm>
              <a:off x="1457973" y="6425544"/>
              <a:ext cx="1519967" cy="400110"/>
            </a:xfrm>
            <a:prstGeom prst="rect">
              <a:avLst/>
            </a:prstGeom>
            <a:noFill/>
          </p:spPr>
          <p:txBody>
            <a:bodyPr wrap="square" rtlCol="0">
              <a:spAutoFit/>
            </a:bodyPr>
            <a:lstStyle/>
            <a:p>
              <a:pPr algn="ctr"/>
              <a:r>
                <a:rPr lang="en-US" sz="1000" b="1" dirty="0">
                  <a:hlinkClick r:id="rId39"/>
                </a:rPr>
                <a:t>The Original 20 Fraction Splat! Lessons</a:t>
              </a:r>
              <a:endParaRPr lang="en-US" sz="1000" b="1" dirty="0"/>
            </a:p>
          </p:txBody>
        </p:sp>
      </p:grpSp>
      <p:grpSp>
        <p:nvGrpSpPr>
          <p:cNvPr id="2063" name="Group 2062">
            <a:extLst>
              <a:ext uri="{FF2B5EF4-FFF2-40B4-BE49-F238E27FC236}">
                <a16:creationId xmlns:a16="http://schemas.microsoft.com/office/drawing/2014/main" id="{E66A059F-B40F-D5E9-3032-879107D60F25}"/>
              </a:ext>
            </a:extLst>
          </p:cNvPr>
          <p:cNvGrpSpPr/>
          <p:nvPr/>
        </p:nvGrpSpPr>
        <p:grpSpPr>
          <a:xfrm>
            <a:off x="311446" y="5508975"/>
            <a:ext cx="1219200" cy="1281556"/>
            <a:chOff x="162328" y="5508975"/>
            <a:chExt cx="1219200" cy="1281556"/>
          </a:xfrm>
        </p:grpSpPr>
        <p:pic>
          <p:nvPicPr>
            <p:cNvPr id="2064" name="Picture 3" descr="C:\Users\Steve Wyborney\Desktop\SPLAT blog post folder\Splat Promo Images and GIFs\Splat Level 3 B.jpg">
              <a:hlinkClick r:id="rId40"/>
              <a:extLst>
                <a:ext uri="{FF2B5EF4-FFF2-40B4-BE49-F238E27FC236}">
                  <a16:creationId xmlns:a16="http://schemas.microsoft.com/office/drawing/2014/main" id="{223F170B-480F-088B-57A2-A192EE0C5354}"/>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62328" y="5508975"/>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5" name="TextBox 2064">
              <a:extLst>
                <a:ext uri="{FF2B5EF4-FFF2-40B4-BE49-F238E27FC236}">
                  <a16:creationId xmlns:a16="http://schemas.microsoft.com/office/drawing/2014/main" id="{5D653B9B-17C8-A299-0A5A-4B2BE5707453}"/>
                </a:ext>
              </a:extLst>
            </p:cNvPr>
            <p:cNvSpPr txBox="1"/>
            <p:nvPr/>
          </p:nvSpPr>
          <p:spPr>
            <a:xfrm>
              <a:off x="208819"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grpSp>
      <p:grpSp>
        <p:nvGrpSpPr>
          <p:cNvPr id="2068" name="Group 2067">
            <a:extLst>
              <a:ext uri="{FF2B5EF4-FFF2-40B4-BE49-F238E27FC236}">
                <a16:creationId xmlns:a16="http://schemas.microsoft.com/office/drawing/2014/main" id="{89F41EF5-9C79-99A4-8283-739A5143A58F}"/>
              </a:ext>
            </a:extLst>
          </p:cNvPr>
          <p:cNvGrpSpPr/>
          <p:nvPr/>
        </p:nvGrpSpPr>
        <p:grpSpPr>
          <a:xfrm>
            <a:off x="324917" y="141053"/>
            <a:ext cx="2284215" cy="1733113"/>
            <a:chOff x="153526" y="438998"/>
            <a:chExt cx="2284215" cy="1733113"/>
          </a:xfrm>
        </p:grpSpPr>
        <p:pic>
          <p:nvPicPr>
            <p:cNvPr id="2069" name="Picture 2068">
              <a:hlinkClick r:id="rId42"/>
              <a:extLst>
                <a:ext uri="{FF2B5EF4-FFF2-40B4-BE49-F238E27FC236}">
                  <a16:creationId xmlns:a16="http://schemas.microsoft.com/office/drawing/2014/main" id="{10EF98C7-D77F-654F-9A10-208EC07BC346}"/>
                </a:ext>
              </a:extLst>
            </p:cNvPr>
            <p:cNvPicPr>
              <a:picLocks noChangeAspect="1"/>
            </p:cNvPicPr>
            <p:nvPr/>
          </p:nvPicPr>
          <p:blipFill>
            <a:blip r:embed="rId43"/>
            <a:stretch>
              <a:fillRect/>
            </a:stretch>
          </p:blipFill>
          <p:spPr>
            <a:xfrm>
              <a:off x="583173" y="438998"/>
              <a:ext cx="1424900" cy="734814"/>
            </a:xfrm>
            <a:prstGeom prst="rect">
              <a:avLst/>
            </a:prstGeom>
            <a:ln w="38100">
              <a:solidFill>
                <a:schemeClr val="accent1">
                  <a:shade val="15000"/>
                </a:schemeClr>
              </a:solidFill>
            </a:ln>
          </p:spPr>
        </p:pic>
        <p:sp>
          <p:nvSpPr>
            <p:cNvPr id="2070" name="TextBox 2069">
              <a:extLst>
                <a:ext uri="{FF2B5EF4-FFF2-40B4-BE49-F238E27FC236}">
                  <a16:creationId xmlns:a16="http://schemas.microsoft.com/office/drawing/2014/main" id="{2B5AF5CD-91A4-25E9-4F5E-3473A5215506}"/>
                </a:ext>
              </a:extLst>
            </p:cNvPr>
            <p:cNvSpPr txBox="1"/>
            <p:nvPr/>
          </p:nvSpPr>
          <p:spPr>
            <a:xfrm>
              <a:off x="153526" y="1218004"/>
              <a:ext cx="2284215" cy="954107"/>
            </a:xfrm>
            <a:prstGeom prst="rect">
              <a:avLst/>
            </a:prstGeom>
            <a:noFill/>
          </p:spPr>
          <p:txBody>
            <a:bodyPr wrap="none" rtlCol="0">
              <a:spAutoFit/>
            </a:bodyPr>
            <a:lstStyle/>
            <a:p>
              <a:pPr algn="ctr"/>
              <a:r>
                <a:rPr lang="en-US" sz="1400" b="1" dirty="0"/>
                <a:t>Are you subscribed to the </a:t>
              </a:r>
            </a:p>
            <a:p>
              <a:pPr algn="ctr"/>
              <a:r>
                <a:rPr lang="en-US" sz="1400" b="1" dirty="0"/>
                <a:t>blog newsletter? </a:t>
              </a:r>
            </a:p>
            <a:p>
              <a:pPr algn="ctr"/>
              <a:r>
                <a:rPr lang="en-US" sz="1400" b="1" dirty="0">
                  <a:hlinkClick r:id="rId42"/>
                </a:rPr>
                <a:t>Sign Up Here</a:t>
              </a:r>
              <a:endParaRPr lang="en-US" sz="1400" b="1" dirty="0"/>
            </a:p>
            <a:p>
              <a:pPr algn="ctr"/>
              <a:r>
                <a:rPr lang="en-US" sz="1400" b="1" dirty="0"/>
                <a:t>New Resources Every Week!</a:t>
              </a:r>
            </a:p>
          </p:txBody>
        </p:sp>
      </p:grpSp>
    </p:spTree>
    <p:extLst>
      <p:ext uri="{BB962C8B-B14F-4D97-AF65-F5344CB8AC3E}">
        <p14:creationId xmlns:p14="http://schemas.microsoft.com/office/powerpoint/2010/main" val="976791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Dice Have No Clues”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cup full of colorful cubes&#10;&#10;AI-generated content may be incorrect.">
            <a:extLst>
              <a:ext uri="{FF2B5EF4-FFF2-40B4-BE49-F238E27FC236}">
                <a16:creationId xmlns:a16="http://schemas.microsoft.com/office/drawing/2014/main" id="{65E4A0E0-1711-A864-1FE0-EC9303285B57}"/>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dice </a:t>
            </a:r>
          </a:p>
          <a:p>
            <a:pPr algn="ctr"/>
            <a:r>
              <a:rPr lang="en-US" sz="2000" b="1" dirty="0">
                <a:solidFill>
                  <a:schemeClr val="tx1"/>
                </a:solidFill>
              </a:rPr>
              <a:t>are in the container?</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cup full of colorful cubes&#10;&#10;AI-generated content may be incorrect.">
            <a:extLst>
              <a:ext uri="{FF2B5EF4-FFF2-40B4-BE49-F238E27FC236}">
                <a16:creationId xmlns:a16="http://schemas.microsoft.com/office/drawing/2014/main" id="{2F1E7A38-495E-D4CF-A0C9-8504D1BF44EC}"/>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a 2-digit number </a:t>
            </a:r>
          </a:p>
          <a:p>
            <a:pPr algn="ctr"/>
            <a:r>
              <a:rPr lang="en-US" sz="2000" b="1" dirty="0">
                <a:solidFill>
                  <a:schemeClr val="tx1"/>
                </a:solidFill>
              </a:rPr>
              <a:t>that is greater than 50.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a multiple of 3.</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is an odd number.</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includes the digit 7.</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 answer is not a multiple of 5.</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A cup full of colorful cubes&#10;&#10;AI-generated content may be incorrect.">
            <a:extLst>
              <a:ext uri="{FF2B5EF4-FFF2-40B4-BE49-F238E27FC236}">
                <a16:creationId xmlns:a16="http://schemas.microsoft.com/office/drawing/2014/main" id="{AACD8299-4CC5-7B02-8C78-DE6F79DC1287}"/>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cup full of colorful cubes&#10;&#10;AI-generated content may be incorrect.">
            <a:extLst>
              <a:ext uri="{FF2B5EF4-FFF2-40B4-BE49-F238E27FC236}">
                <a16:creationId xmlns:a16="http://schemas.microsoft.com/office/drawing/2014/main" id="{F1F048C9-B1EF-750B-1C9A-2482DCDAC0E9}"/>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57 dice</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CB992-7ED5-41AB-A109-9D6F9F6B184F}"/>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40DF7230-8233-43C7-81BD-A89B8A694DE1}"/>
              </a:ext>
            </a:extLst>
          </p:cNvPr>
          <p:cNvGrpSpPr/>
          <p:nvPr/>
        </p:nvGrpSpPr>
        <p:grpSpPr>
          <a:xfrm>
            <a:off x="5595365" y="5483727"/>
            <a:ext cx="1381088" cy="1387197"/>
            <a:chOff x="7549125" y="3838432"/>
            <a:chExt cx="1381088" cy="1387197"/>
          </a:xfrm>
        </p:grpSpPr>
        <p:pic>
          <p:nvPicPr>
            <p:cNvPr id="39" name="Picture 2" descr="C:\Users\Steve Wyborney\Desktop\Presentation1.jpg">
              <a:hlinkClick r:id="rId3"/>
              <a:extLst>
                <a:ext uri="{FF2B5EF4-FFF2-40B4-BE49-F238E27FC236}">
                  <a16:creationId xmlns:a16="http://schemas.microsoft.com/office/drawing/2014/main" id="{112FA736-F464-D860-48D3-8EF64A7D286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756" y="3838432"/>
              <a:ext cx="1251826" cy="9388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527B1C4C-B400-EF0D-2AFD-D3C1001BBABA}"/>
                </a:ext>
              </a:extLst>
            </p:cNvPr>
            <p:cNvSpPr txBox="1"/>
            <p:nvPr/>
          </p:nvSpPr>
          <p:spPr>
            <a:xfrm>
              <a:off x="7549125" y="4825519"/>
              <a:ext cx="1381088" cy="400110"/>
            </a:xfrm>
            <a:prstGeom prst="rect">
              <a:avLst/>
            </a:prstGeom>
            <a:noFill/>
          </p:spPr>
          <p:txBody>
            <a:bodyPr wrap="square" rtlCol="0">
              <a:spAutoFit/>
            </a:bodyPr>
            <a:lstStyle/>
            <a:p>
              <a:pPr algn="ctr"/>
              <a:r>
                <a:rPr lang="en-US" sz="1000" b="1" dirty="0">
                  <a:hlinkClick r:id="rId5"/>
                </a:rPr>
                <a:t>80 Cube Conversations Lessons</a:t>
              </a:r>
              <a:endParaRPr lang="en-US" sz="1000" b="1" dirty="0"/>
            </a:p>
          </p:txBody>
        </p:sp>
      </p:grpSp>
      <p:grpSp>
        <p:nvGrpSpPr>
          <p:cNvPr id="38" name="Group 37">
            <a:extLst>
              <a:ext uri="{FF2B5EF4-FFF2-40B4-BE49-F238E27FC236}">
                <a16:creationId xmlns:a16="http://schemas.microsoft.com/office/drawing/2014/main" id="{B4F46D4A-6913-595C-A618-2C4637B6E0F0}"/>
              </a:ext>
            </a:extLst>
          </p:cNvPr>
          <p:cNvGrpSpPr/>
          <p:nvPr/>
        </p:nvGrpSpPr>
        <p:grpSpPr>
          <a:xfrm>
            <a:off x="7245481" y="5487807"/>
            <a:ext cx="1815820" cy="1330818"/>
            <a:chOff x="9547369" y="5459714"/>
            <a:chExt cx="1815820" cy="1330818"/>
          </a:xfrm>
        </p:grpSpPr>
        <p:pic>
          <p:nvPicPr>
            <p:cNvPr id="1026" name="Picture 2" descr="C:\Users\Steve Wyborney\Desktop\20 Days Title Pic.jpg">
              <a:hlinkClick r:id="rId6"/>
              <a:extLst>
                <a:ext uri="{FF2B5EF4-FFF2-40B4-BE49-F238E27FC236}">
                  <a16:creationId xmlns:a16="http://schemas.microsoft.com/office/drawing/2014/main" id="{4AD723AE-6A52-4D22-88D5-D88500BAAD6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0118"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 name="TextBox 19">
              <a:hlinkClick r:id="rId8"/>
              <a:extLst>
                <a:ext uri="{FF2B5EF4-FFF2-40B4-BE49-F238E27FC236}">
                  <a16:creationId xmlns:a16="http://schemas.microsoft.com/office/drawing/2014/main" id="{5C2BE9A0-5C5B-6BE5-7643-5B30646F56A1}"/>
                </a:ext>
              </a:extLst>
            </p:cNvPr>
            <p:cNvSpPr txBox="1"/>
            <p:nvPr/>
          </p:nvSpPr>
          <p:spPr>
            <a:xfrm>
              <a:off x="9547369"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grpSp>
      <p:sp>
        <p:nvSpPr>
          <p:cNvPr id="62" name="TextBox 61">
            <a:extLst>
              <a:ext uri="{FF2B5EF4-FFF2-40B4-BE49-F238E27FC236}">
                <a16:creationId xmlns:a16="http://schemas.microsoft.com/office/drawing/2014/main" id="{3BC9FFB8-8213-E85E-45E8-BE7557899016}"/>
              </a:ext>
            </a:extLst>
          </p:cNvPr>
          <p:cNvSpPr txBox="1"/>
          <p:nvPr/>
        </p:nvSpPr>
        <p:spPr>
          <a:xfrm>
            <a:off x="5472005" y="314275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9"/>
              </a:rPr>
              <a:t>150 New </a:t>
            </a:r>
            <a:r>
              <a:rPr lang="en-US" sz="1000" b="1" dirty="0" err="1">
                <a:hlinkClick r:id="rId9"/>
              </a:rPr>
              <a:t>Esti</a:t>
            </a:r>
            <a:r>
              <a:rPr lang="en-US" sz="1000" b="1" dirty="0">
                <a:hlinkClick r:id="rId9"/>
              </a:rPr>
              <a:t>-Mysteries</a:t>
            </a:r>
            <a:endParaRPr lang="en-US" sz="1000" b="1" dirty="0"/>
          </a:p>
        </p:txBody>
      </p:sp>
      <p:pic>
        <p:nvPicPr>
          <p:cNvPr id="9" name="Picture 8">
            <a:hlinkClick r:id="rId9"/>
            <a:extLst>
              <a:ext uri="{FF2B5EF4-FFF2-40B4-BE49-F238E27FC236}">
                <a16:creationId xmlns:a16="http://schemas.microsoft.com/office/drawing/2014/main" id="{5C3BE760-774C-F853-2D89-2FF2BAE1DDD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6901" y="2093763"/>
            <a:ext cx="1392547" cy="1044409"/>
          </a:xfrm>
          <a:prstGeom prst="rect">
            <a:avLst/>
          </a:prstGeom>
          <a:ln w="19050">
            <a:solidFill>
              <a:schemeClr val="tx1"/>
            </a:solidFill>
          </a:ln>
        </p:spPr>
      </p:pic>
      <p:pic>
        <p:nvPicPr>
          <p:cNvPr id="13" name="Picture 12">
            <a:hlinkClick r:id="rId11"/>
            <a:extLst>
              <a:ext uri="{FF2B5EF4-FFF2-40B4-BE49-F238E27FC236}">
                <a16:creationId xmlns:a16="http://schemas.microsoft.com/office/drawing/2014/main" id="{0563E200-4066-315B-860A-B89CC15AC54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6804" y="2091173"/>
            <a:ext cx="1402996" cy="1052247"/>
          </a:xfrm>
          <a:prstGeom prst="rect">
            <a:avLst/>
          </a:prstGeom>
          <a:ln w="19050">
            <a:solidFill>
              <a:schemeClr val="tx1"/>
            </a:solidFill>
          </a:ln>
        </p:spPr>
      </p:pic>
      <p:sp>
        <p:nvSpPr>
          <p:cNvPr id="26" name="TextBox 25">
            <a:extLst>
              <a:ext uri="{FF2B5EF4-FFF2-40B4-BE49-F238E27FC236}">
                <a16:creationId xmlns:a16="http://schemas.microsoft.com/office/drawing/2014/main" id="{A0C8A4B8-B8A1-F192-E9A9-B3584367892E}"/>
              </a:ext>
            </a:extLst>
          </p:cNvPr>
          <p:cNvSpPr txBox="1"/>
          <p:nvPr/>
        </p:nvSpPr>
        <p:spPr>
          <a:xfrm>
            <a:off x="3796796" y="3133023"/>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11"/>
              </a:rPr>
              <a:t>170 New Esti-Mysteries</a:t>
            </a:r>
            <a:endParaRPr lang="en-US" sz="1000" b="1" dirty="0"/>
          </a:p>
        </p:txBody>
      </p:sp>
      <p:pic>
        <p:nvPicPr>
          <p:cNvPr id="55" name="Picture 54">
            <a:hlinkClick r:id="rId13"/>
            <a:extLst>
              <a:ext uri="{FF2B5EF4-FFF2-40B4-BE49-F238E27FC236}">
                <a16:creationId xmlns:a16="http://schemas.microsoft.com/office/drawing/2014/main" id="{BB506585-5DC2-B54B-210C-5994035D6300}"/>
              </a:ext>
            </a:extLst>
          </p:cNvPr>
          <p:cNvPicPr>
            <a:picLocks noChangeAspect="1"/>
          </p:cNvPicPr>
          <p:nvPr/>
        </p:nvPicPr>
        <p:blipFill rotWithShape="1">
          <a:blip r:embed="rId14"/>
          <a:srcRect l="22331" t="7030" r="29922" b="7483"/>
          <a:stretch/>
        </p:blipFill>
        <p:spPr>
          <a:xfrm>
            <a:off x="5766448" y="35951"/>
            <a:ext cx="1091552" cy="1303068"/>
          </a:xfrm>
          <a:prstGeom prst="rect">
            <a:avLst/>
          </a:prstGeom>
        </p:spPr>
      </p:pic>
      <p:sp>
        <p:nvSpPr>
          <p:cNvPr id="56" name="TextBox 55">
            <a:hlinkClick r:id="rId13"/>
            <a:extLst>
              <a:ext uri="{FF2B5EF4-FFF2-40B4-BE49-F238E27FC236}">
                <a16:creationId xmlns:a16="http://schemas.microsoft.com/office/drawing/2014/main" id="{E1AFFD8F-AAFC-5F6E-9D91-39B0E34973A0}"/>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1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grpSp>
        <p:nvGrpSpPr>
          <p:cNvPr id="33" name="Group 32">
            <a:extLst>
              <a:ext uri="{FF2B5EF4-FFF2-40B4-BE49-F238E27FC236}">
                <a16:creationId xmlns:a16="http://schemas.microsoft.com/office/drawing/2014/main" id="{46E2B44C-6B57-C464-29C8-DA2B5F9E09A5}"/>
              </a:ext>
            </a:extLst>
          </p:cNvPr>
          <p:cNvGrpSpPr/>
          <p:nvPr/>
        </p:nvGrpSpPr>
        <p:grpSpPr>
          <a:xfrm>
            <a:off x="7196238" y="3878618"/>
            <a:ext cx="1914307" cy="1343477"/>
            <a:chOff x="9976903" y="2253841"/>
            <a:chExt cx="1914307" cy="1343477"/>
          </a:xfrm>
        </p:grpSpPr>
        <p:sp>
          <p:nvSpPr>
            <p:cNvPr id="59" name="TextBox 58">
              <a:extLst>
                <a:ext uri="{FF2B5EF4-FFF2-40B4-BE49-F238E27FC236}">
                  <a16:creationId xmlns:a16="http://schemas.microsoft.com/office/drawing/2014/main" id="{20D3A029-BBF9-2BB1-4B19-682DBAE6D3EA}"/>
                </a:ext>
              </a:extLst>
            </p:cNvPr>
            <p:cNvSpPr txBox="1"/>
            <p:nvPr/>
          </p:nvSpPr>
          <p:spPr>
            <a:xfrm>
              <a:off x="9976903" y="3043320"/>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15"/>
                </a:rPr>
                <a:t>View the entire playlist here.</a:t>
              </a:r>
              <a:endParaRPr lang="en-US" sz="1000" b="1" dirty="0"/>
            </a:p>
          </p:txBody>
        </p:sp>
        <p:pic>
          <p:nvPicPr>
            <p:cNvPr id="63" name="Picture 62">
              <a:hlinkClick r:id="rId15"/>
              <a:extLst>
                <a:ext uri="{FF2B5EF4-FFF2-40B4-BE49-F238E27FC236}">
                  <a16:creationId xmlns:a16="http://schemas.microsoft.com/office/drawing/2014/main" id="{7969AD08-6C82-86A5-BF80-CFE3B008C06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97576" y="2253841"/>
              <a:ext cx="1272960" cy="716040"/>
            </a:xfrm>
            <a:prstGeom prst="rect">
              <a:avLst/>
            </a:prstGeom>
          </p:spPr>
        </p:pic>
      </p:grpSp>
      <p:sp>
        <p:nvSpPr>
          <p:cNvPr id="2061" name="TextBox 2060">
            <a:hlinkClick r:id="rId17"/>
            <a:extLst>
              <a:ext uri="{FF2B5EF4-FFF2-40B4-BE49-F238E27FC236}">
                <a16:creationId xmlns:a16="http://schemas.microsoft.com/office/drawing/2014/main" id="{16F34A79-136B-9FDC-1D4B-B53993F32E4A}"/>
              </a:ext>
            </a:extLst>
          </p:cNvPr>
          <p:cNvSpPr txBox="1"/>
          <p:nvPr/>
        </p:nvSpPr>
        <p:spPr>
          <a:xfrm>
            <a:off x="1935995" y="3130631"/>
            <a:ext cx="1468672" cy="400110"/>
          </a:xfrm>
          <a:prstGeom prst="rect">
            <a:avLst/>
          </a:prstGeom>
          <a:noFill/>
        </p:spPr>
        <p:txBody>
          <a:bodyPr wrap="none" rtlCol="0">
            <a:spAutoFit/>
          </a:bodyPr>
          <a:lstStyle/>
          <a:p>
            <a:pPr algn="ctr"/>
            <a:r>
              <a:rPr lang="en-US" sz="1000" b="1" dirty="0"/>
              <a:t>2023-2024</a:t>
            </a:r>
            <a:endParaRPr lang="en-US" sz="1000" b="1" dirty="0">
              <a:hlinkClick r:id="" action="ppaction://noaction"/>
            </a:endParaRPr>
          </a:p>
          <a:p>
            <a:pPr algn="ctr"/>
            <a:r>
              <a:rPr lang="en-US" sz="1000" b="1" dirty="0">
                <a:hlinkClick r:id="rId17"/>
              </a:rPr>
              <a:t>100 New Esti-Mysteries </a:t>
            </a:r>
            <a:endParaRPr lang="en-US" sz="1000" b="1" dirty="0"/>
          </a:p>
        </p:txBody>
      </p:sp>
      <p:pic>
        <p:nvPicPr>
          <p:cNvPr id="7" name="Picture 6">
            <a:hlinkClick r:id="rId18"/>
            <a:extLst>
              <a:ext uri="{FF2B5EF4-FFF2-40B4-BE49-F238E27FC236}">
                <a16:creationId xmlns:a16="http://schemas.microsoft.com/office/drawing/2014/main" id="{87B724F6-6C85-B72E-0EDE-41B5A408955D}"/>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3511" y="2099446"/>
            <a:ext cx="1395654" cy="1046740"/>
          </a:xfrm>
          <a:prstGeom prst="rect">
            <a:avLst/>
          </a:prstGeom>
          <a:ln w="19050">
            <a:solidFill>
              <a:schemeClr val="tx1"/>
            </a:solidFill>
          </a:ln>
        </p:spPr>
      </p:pic>
      <p:sp>
        <p:nvSpPr>
          <p:cNvPr id="2" name="TextBox 1">
            <a:hlinkClick r:id="rId18"/>
            <a:extLst>
              <a:ext uri="{FF2B5EF4-FFF2-40B4-BE49-F238E27FC236}">
                <a16:creationId xmlns:a16="http://schemas.microsoft.com/office/drawing/2014/main" id="{B2548440-435A-5BA0-E8AC-13158226EA8C}"/>
              </a:ext>
            </a:extLst>
          </p:cNvPr>
          <p:cNvSpPr txBox="1"/>
          <p:nvPr/>
        </p:nvSpPr>
        <p:spPr>
          <a:xfrm>
            <a:off x="202692" y="3131591"/>
            <a:ext cx="1439818" cy="400110"/>
          </a:xfrm>
          <a:prstGeom prst="rect">
            <a:avLst/>
          </a:prstGeom>
          <a:noFill/>
        </p:spPr>
        <p:txBody>
          <a:bodyPr wrap="none" rtlCol="0">
            <a:spAutoFit/>
          </a:bodyPr>
          <a:lstStyle/>
          <a:p>
            <a:pPr algn="ctr"/>
            <a:r>
              <a:rPr lang="en-US" sz="1000" b="1" dirty="0"/>
              <a:t>2024-2025</a:t>
            </a:r>
            <a:endParaRPr lang="en-US" sz="1000" b="1" dirty="0">
              <a:hlinkClick r:id="" action="ppaction://noaction"/>
            </a:endParaRPr>
          </a:p>
          <a:p>
            <a:pPr algn="ctr"/>
            <a:r>
              <a:rPr lang="en-US" sz="1000" b="1" dirty="0">
                <a:hlinkClick r:id="" action="ppaction://noaction"/>
              </a:rPr>
              <a:t>110 New Esti-Mysteries</a:t>
            </a:r>
            <a:endParaRPr lang="en-US" sz="1000" b="1" dirty="0"/>
          </a:p>
        </p:txBody>
      </p:sp>
      <p:grpSp>
        <p:nvGrpSpPr>
          <p:cNvPr id="48" name="Group 47">
            <a:extLst>
              <a:ext uri="{FF2B5EF4-FFF2-40B4-BE49-F238E27FC236}">
                <a16:creationId xmlns:a16="http://schemas.microsoft.com/office/drawing/2014/main" id="{8A19812C-DE1F-4480-4D04-E984BC8FCC71}"/>
              </a:ext>
            </a:extLst>
          </p:cNvPr>
          <p:cNvGrpSpPr/>
          <p:nvPr/>
        </p:nvGrpSpPr>
        <p:grpSpPr>
          <a:xfrm>
            <a:off x="0" y="0"/>
            <a:ext cx="9144000" cy="5337891"/>
            <a:chOff x="0" y="0"/>
            <a:chExt cx="9144000" cy="5337891"/>
          </a:xfrm>
        </p:grpSpPr>
        <p:cxnSp>
          <p:nvCxnSpPr>
            <p:cNvPr id="6" name="Straight Connector 5">
              <a:extLst>
                <a:ext uri="{FF2B5EF4-FFF2-40B4-BE49-F238E27FC236}">
                  <a16:creationId xmlns:a16="http://schemas.microsoft.com/office/drawing/2014/main" id="{B2846FF9-8D0A-98D7-85DF-62BA7E2B47A6}"/>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B3FF4E1-B5D3-7B84-10CC-52AE471A510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E7DC5CA-F0CD-EB71-4541-9F398267EB25}"/>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CE6DC34-AB4A-8BE1-2BD1-BF81D10A281F}"/>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0" name="Picture 2059">
            <a:hlinkClick r:id="rId17"/>
            <a:extLst>
              <a:ext uri="{FF2B5EF4-FFF2-40B4-BE49-F238E27FC236}">
                <a16:creationId xmlns:a16="http://schemas.microsoft.com/office/drawing/2014/main" id="{05196C99-BEDD-6BB5-97F6-3EC2A383DDC2}"/>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85986" y="2086904"/>
            <a:ext cx="1396056" cy="1047043"/>
          </a:xfrm>
          <a:prstGeom prst="rect">
            <a:avLst/>
          </a:prstGeom>
          <a:ln w="19050">
            <a:solidFill>
              <a:schemeClr val="tx1"/>
            </a:solidFill>
          </a:ln>
        </p:spPr>
      </p:pic>
      <p:pic>
        <p:nvPicPr>
          <p:cNvPr id="18" name="Picture 17">
            <a:hlinkClick r:id="rId21"/>
            <a:extLst>
              <a:ext uri="{FF2B5EF4-FFF2-40B4-BE49-F238E27FC236}">
                <a16:creationId xmlns:a16="http://schemas.microsoft.com/office/drawing/2014/main" id="{EFBD2A78-EF3C-2C80-C9A0-ECE67DD15D25}"/>
              </a:ext>
            </a:extLst>
          </p:cNvPr>
          <p:cNvPicPr>
            <a:picLocks noChangeAspect="1"/>
          </p:cNvPicPr>
          <p:nvPr/>
        </p:nvPicPr>
        <p:blipFill>
          <a:blip r:embed="rId22"/>
          <a:stretch>
            <a:fillRect/>
          </a:stretch>
        </p:blipFill>
        <p:spPr>
          <a:xfrm>
            <a:off x="3135356" y="115893"/>
            <a:ext cx="1687883" cy="1265912"/>
          </a:xfrm>
          <a:prstGeom prst="rect">
            <a:avLst/>
          </a:prstGeom>
          <a:ln w="19050">
            <a:solidFill>
              <a:schemeClr val="tx1"/>
            </a:solidFill>
          </a:ln>
        </p:spPr>
      </p:pic>
      <p:pic>
        <p:nvPicPr>
          <p:cNvPr id="41" name="Picture 40">
            <a:hlinkClick r:id="rId23"/>
            <a:extLst>
              <a:ext uri="{FF2B5EF4-FFF2-40B4-BE49-F238E27FC236}">
                <a16:creationId xmlns:a16="http://schemas.microsoft.com/office/drawing/2014/main" id="{D468C924-B43E-BD48-5F63-659F81CD0AD1}"/>
              </a:ext>
            </a:extLst>
          </p:cNvPr>
          <p:cNvPicPr>
            <a:picLocks noChangeAspect="1"/>
          </p:cNvPicPr>
          <p:nvPr/>
        </p:nvPicPr>
        <p:blipFill>
          <a:blip r:embed="rId24"/>
          <a:stretch>
            <a:fillRect/>
          </a:stretch>
        </p:blipFill>
        <p:spPr>
          <a:xfrm>
            <a:off x="7540183" y="68304"/>
            <a:ext cx="1483994" cy="993469"/>
          </a:xfrm>
          <a:prstGeom prst="rect">
            <a:avLst/>
          </a:prstGeom>
          <a:ln w="19050">
            <a:noFill/>
          </a:ln>
        </p:spPr>
      </p:pic>
      <p:sp>
        <p:nvSpPr>
          <p:cNvPr id="47" name="TextBox 46">
            <a:extLst>
              <a:ext uri="{FF2B5EF4-FFF2-40B4-BE49-F238E27FC236}">
                <a16:creationId xmlns:a16="http://schemas.microsoft.com/office/drawing/2014/main" id="{CE05D3D1-BDEE-15FF-DBF5-26F2C166408E}"/>
              </a:ext>
            </a:extLst>
          </p:cNvPr>
          <p:cNvSpPr txBox="1"/>
          <p:nvPr/>
        </p:nvSpPr>
        <p:spPr>
          <a:xfrm>
            <a:off x="7467221" y="1091367"/>
            <a:ext cx="1648426" cy="769441"/>
          </a:xfrm>
          <a:prstGeom prst="rect">
            <a:avLst/>
          </a:prstGeom>
          <a:noFill/>
          <a:ln w="57150">
            <a:noFill/>
          </a:ln>
        </p:spPr>
        <p:txBody>
          <a:bodyPr wrap="square" rtlCol="0">
            <a:spAutoFit/>
          </a:bodyPr>
          <a:lstStyle/>
          <a:p>
            <a:pPr algn="ctr"/>
            <a:r>
              <a:rPr lang="en-US" sz="1200" b="1" dirty="0">
                <a:hlinkClick r:id="rId23"/>
              </a:rPr>
              <a:t>Steve </a:t>
            </a:r>
            <a:r>
              <a:rPr lang="en-US" sz="1200" b="1" dirty="0" err="1">
                <a:hlinkClick r:id="rId23"/>
              </a:rPr>
              <a:t>Wyborney’s</a:t>
            </a:r>
            <a:r>
              <a:rPr lang="en-US" sz="1200" b="1" dirty="0">
                <a:hlinkClick r:id="" action="ppaction://noaction"/>
              </a:rPr>
              <a:t> </a:t>
            </a:r>
          </a:p>
          <a:p>
            <a:pPr algn="ctr"/>
            <a:r>
              <a:rPr lang="en-US" sz="1200" b="1" dirty="0">
                <a:hlinkClick r:id="" action="ppaction://noaction"/>
              </a:rPr>
              <a:t>Math Courses</a:t>
            </a:r>
            <a:endParaRPr lang="en-US" sz="1200" b="1" dirty="0"/>
          </a:p>
          <a:p>
            <a:pPr algn="ctr"/>
            <a:r>
              <a:rPr lang="en-US" sz="1000" b="1" dirty="0"/>
              <a:t>Online courses</a:t>
            </a:r>
          </a:p>
          <a:p>
            <a:pPr algn="ctr"/>
            <a:r>
              <a:rPr lang="en-US" sz="1000" b="1" dirty="0"/>
              <a:t>Digital Download Bundles</a:t>
            </a:r>
          </a:p>
        </p:txBody>
      </p:sp>
      <p:sp>
        <p:nvSpPr>
          <p:cNvPr id="51" name="TextBox 50">
            <a:hlinkClick r:id="rId18"/>
            <a:extLst>
              <a:ext uri="{FF2B5EF4-FFF2-40B4-BE49-F238E27FC236}">
                <a16:creationId xmlns:a16="http://schemas.microsoft.com/office/drawing/2014/main" id="{4F84B550-7865-556B-DCD7-3C21260C854D}"/>
              </a:ext>
            </a:extLst>
          </p:cNvPr>
          <p:cNvSpPr txBox="1"/>
          <p:nvPr/>
        </p:nvSpPr>
        <p:spPr>
          <a:xfrm>
            <a:off x="3260137" y="1357134"/>
            <a:ext cx="1439818" cy="400110"/>
          </a:xfrm>
          <a:prstGeom prst="rect">
            <a:avLst/>
          </a:prstGeom>
          <a:noFill/>
        </p:spPr>
        <p:txBody>
          <a:bodyPr wrap="none" rtlCol="0">
            <a:spAutoFit/>
          </a:bodyPr>
          <a:lstStyle/>
          <a:p>
            <a:pPr algn="ctr"/>
            <a:r>
              <a:rPr lang="en-US" sz="1000" b="1" dirty="0"/>
              <a:t>2025-2026</a:t>
            </a:r>
          </a:p>
          <a:p>
            <a:pPr algn="ctr"/>
            <a:r>
              <a:rPr lang="en-US" sz="1000" b="1" dirty="0">
                <a:hlinkClick r:id="rId21"/>
              </a:rPr>
              <a:t>125 New Esti-Mysteries</a:t>
            </a:r>
            <a:endParaRPr lang="en-US" sz="1000" b="1" dirty="0"/>
          </a:p>
        </p:txBody>
      </p:sp>
      <p:grpSp>
        <p:nvGrpSpPr>
          <p:cNvPr id="10" name="Group 9">
            <a:extLst>
              <a:ext uri="{FF2B5EF4-FFF2-40B4-BE49-F238E27FC236}">
                <a16:creationId xmlns:a16="http://schemas.microsoft.com/office/drawing/2014/main" id="{830FA4D8-7CA9-7F59-10D5-C2679CDF95B5}"/>
              </a:ext>
            </a:extLst>
          </p:cNvPr>
          <p:cNvGrpSpPr/>
          <p:nvPr/>
        </p:nvGrpSpPr>
        <p:grpSpPr>
          <a:xfrm>
            <a:off x="7338646" y="2093781"/>
            <a:ext cx="1670649" cy="1424777"/>
            <a:chOff x="-1297337" y="2235988"/>
            <a:chExt cx="1670649" cy="1424777"/>
          </a:xfrm>
        </p:grpSpPr>
        <p:sp>
          <p:nvSpPr>
            <p:cNvPr id="60" name="TextBox 59">
              <a:extLst>
                <a:ext uri="{FF2B5EF4-FFF2-40B4-BE49-F238E27FC236}">
                  <a16:creationId xmlns:a16="http://schemas.microsoft.com/office/drawing/2014/main" id="{670EFAAA-92C5-EF37-5D48-11C890A02399}"/>
                </a:ext>
              </a:extLst>
            </p:cNvPr>
            <p:cNvSpPr txBox="1"/>
            <p:nvPr/>
          </p:nvSpPr>
          <p:spPr>
            <a:xfrm>
              <a:off x="-1297337" y="3414544"/>
              <a:ext cx="1670649" cy="246221"/>
            </a:xfrm>
            <a:prstGeom prst="rect">
              <a:avLst/>
            </a:prstGeom>
            <a:noFill/>
            <a:ln w="19050">
              <a:noFill/>
            </a:ln>
          </p:spPr>
          <p:txBody>
            <a:bodyPr wrap="none" rtlCol="0">
              <a:spAutoFit/>
            </a:bodyPr>
            <a:lstStyle/>
            <a:p>
              <a:pPr algn="ctr"/>
              <a:r>
                <a:rPr lang="en-US" sz="1000" b="1" dirty="0">
                  <a:hlinkClick r:id="rId25"/>
                </a:rPr>
                <a:t>More Estimation Clipboards</a:t>
              </a:r>
              <a:endParaRPr lang="en-US" sz="1000" b="1" dirty="0"/>
            </a:p>
          </p:txBody>
        </p:sp>
        <p:pic>
          <p:nvPicPr>
            <p:cNvPr id="52" name="Picture 51">
              <a:hlinkClick r:id="rId25"/>
              <a:extLst>
                <a:ext uri="{FF2B5EF4-FFF2-40B4-BE49-F238E27FC236}">
                  <a16:creationId xmlns:a16="http://schemas.microsoft.com/office/drawing/2014/main" id="{744DC34D-C0C6-4A7B-F423-8EA7AB45D224}"/>
                </a:ext>
              </a:extLst>
            </p:cNvPr>
            <p:cNvPicPr>
              <a:picLocks noChangeAspect="1"/>
            </p:cNvPicPr>
            <p:nvPr/>
          </p:nvPicPr>
          <p:blipFill>
            <a:blip r:embed="rId26"/>
            <a:stretch>
              <a:fillRect/>
            </a:stretch>
          </p:blipFill>
          <p:spPr>
            <a:xfrm>
              <a:off x="-1155320" y="2235988"/>
              <a:ext cx="1388368" cy="1041274"/>
            </a:xfrm>
            <a:prstGeom prst="rect">
              <a:avLst/>
            </a:prstGeom>
            <a:ln w="19050">
              <a:solidFill>
                <a:schemeClr val="tx1"/>
              </a:solidFill>
            </a:ln>
          </p:spPr>
        </p:pic>
      </p:grpSp>
      <p:pic>
        <p:nvPicPr>
          <p:cNvPr id="53" name="Picture 2" descr="Season 1 Playlist Thumbnail">
            <a:hlinkClick r:id="rId27"/>
            <a:extLst>
              <a:ext uri="{FF2B5EF4-FFF2-40B4-BE49-F238E27FC236}">
                <a16:creationId xmlns:a16="http://schemas.microsoft.com/office/drawing/2014/main" id="{65D35C80-98A7-CA5C-C4E1-03BD8C8C708A}"/>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989123" y="3835608"/>
            <a:ext cx="1390513" cy="7821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21DC305D-D4B0-20F0-8E30-5F026207E109}"/>
              </a:ext>
            </a:extLst>
          </p:cNvPr>
          <p:cNvSpPr txBox="1"/>
          <p:nvPr/>
        </p:nvSpPr>
        <p:spPr>
          <a:xfrm>
            <a:off x="1575271" y="4623577"/>
            <a:ext cx="2208120"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1</a:t>
            </a:r>
            <a:endParaRPr lang="en-US" sz="1000" b="1" dirty="0"/>
          </a:p>
          <a:p>
            <a:pPr algn="ctr"/>
            <a:r>
              <a:rPr lang="en-US" sz="1000" b="1" dirty="0"/>
              <a:t>November 2024</a:t>
            </a:r>
            <a:endParaRPr lang="en-US" sz="1000" dirty="0"/>
          </a:p>
        </p:txBody>
      </p:sp>
      <p:pic>
        <p:nvPicPr>
          <p:cNvPr id="43" name="Picture 42">
            <a:hlinkClick r:id="rId29"/>
            <a:extLst>
              <a:ext uri="{FF2B5EF4-FFF2-40B4-BE49-F238E27FC236}">
                <a16:creationId xmlns:a16="http://schemas.microsoft.com/office/drawing/2014/main" id="{D94A3F44-F219-0D29-42F0-3CBA63EEB967}"/>
              </a:ext>
            </a:extLst>
          </p:cNvPr>
          <p:cNvPicPr>
            <a:picLocks noChangeAspect="1"/>
          </p:cNvPicPr>
          <p:nvPr/>
        </p:nvPicPr>
        <p:blipFill>
          <a:blip r:embed="rId30"/>
          <a:stretch>
            <a:fillRect/>
          </a:stretch>
        </p:blipFill>
        <p:spPr>
          <a:xfrm>
            <a:off x="222631" y="3835607"/>
            <a:ext cx="1396831" cy="785717"/>
          </a:xfrm>
          <a:prstGeom prst="rect">
            <a:avLst/>
          </a:prstGeom>
          <a:ln w="19050">
            <a:solidFill>
              <a:schemeClr val="tx1"/>
            </a:solidFill>
          </a:ln>
        </p:spPr>
      </p:pic>
      <p:sp>
        <p:nvSpPr>
          <p:cNvPr id="57" name="TextBox 56">
            <a:extLst>
              <a:ext uri="{FF2B5EF4-FFF2-40B4-BE49-F238E27FC236}">
                <a16:creationId xmlns:a16="http://schemas.microsoft.com/office/drawing/2014/main" id="{3898E08F-6CCE-C6CD-393A-B83192982F91}"/>
              </a:ext>
            </a:extLst>
          </p:cNvPr>
          <p:cNvSpPr txBox="1"/>
          <p:nvPr/>
        </p:nvSpPr>
        <p:spPr>
          <a:xfrm>
            <a:off x="239610" y="4618380"/>
            <a:ext cx="1368714"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2</a:t>
            </a:r>
            <a:endParaRPr lang="en-US" sz="1000" b="1" dirty="0"/>
          </a:p>
          <a:p>
            <a:pPr algn="ctr"/>
            <a:r>
              <a:rPr lang="en-US" sz="1000" b="1" dirty="0"/>
              <a:t>February 2025</a:t>
            </a:r>
            <a:endParaRPr lang="en-US" sz="1000" dirty="0"/>
          </a:p>
        </p:txBody>
      </p:sp>
      <p:cxnSp>
        <p:nvCxnSpPr>
          <p:cNvPr id="5" name="Straight Connector 4">
            <a:extLst>
              <a:ext uri="{FF2B5EF4-FFF2-40B4-BE49-F238E27FC236}">
                <a16:creationId xmlns:a16="http://schemas.microsoft.com/office/drawing/2014/main" id="{BF2D9408-23C7-1AA0-0F11-132879F617F7}"/>
              </a:ext>
            </a:extLst>
          </p:cNvPr>
          <p:cNvCxnSpPr>
            <a:cxnSpLocks/>
          </p:cNvCxnSpPr>
          <p:nvPr/>
        </p:nvCxnSpPr>
        <p:spPr>
          <a:xfrm>
            <a:off x="7164451" y="1884139"/>
            <a:ext cx="0" cy="3453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DEAF35D6-BE90-C082-5CA3-4629A5883091}"/>
              </a:ext>
            </a:extLst>
          </p:cNvPr>
          <p:cNvSpPr txBox="1"/>
          <p:nvPr/>
        </p:nvSpPr>
        <p:spPr>
          <a:xfrm>
            <a:off x="3772253" y="4612108"/>
            <a:ext cx="1383308" cy="553998"/>
          </a:xfrm>
          <a:prstGeom prst="rect">
            <a:avLst/>
          </a:prstGeom>
          <a:noFill/>
          <a:ln w="38100">
            <a:noFill/>
          </a:ln>
        </p:spPr>
        <p:txBody>
          <a:bodyPr wrap="square" rtlCol="0">
            <a:spAutoFit/>
          </a:bodyPr>
          <a:lstStyle/>
          <a:p>
            <a:pPr algn="ctr"/>
            <a:r>
              <a:rPr lang="en-US" sz="1000" b="1" dirty="0">
                <a:hlinkClick r:id="" action="ppaction://noaction"/>
              </a:rPr>
              <a:t>The Original </a:t>
            </a:r>
          </a:p>
          <a:p>
            <a:pPr algn="ctr"/>
            <a:r>
              <a:rPr lang="en-US" sz="1000" b="1" dirty="0">
                <a:hlinkClick r:id="" action="ppaction://noaction"/>
              </a:rPr>
              <a:t>Leaping Numbers</a:t>
            </a:r>
          </a:p>
          <a:p>
            <a:pPr algn="ctr"/>
            <a:r>
              <a:rPr lang="en-US" sz="1000" b="1" dirty="0"/>
              <a:t>February 2024</a:t>
            </a:r>
          </a:p>
        </p:txBody>
      </p:sp>
      <p:pic>
        <p:nvPicPr>
          <p:cNvPr id="12" name="Picture 11">
            <a:hlinkClick r:id="rId31"/>
            <a:extLst>
              <a:ext uri="{FF2B5EF4-FFF2-40B4-BE49-F238E27FC236}">
                <a16:creationId xmlns:a16="http://schemas.microsoft.com/office/drawing/2014/main" id="{34361A8C-402A-D8EA-C2BD-2357F4E274A5}"/>
              </a:ext>
            </a:extLst>
          </p:cNvPr>
          <p:cNvPicPr>
            <a:picLocks noChangeAspect="1"/>
          </p:cNvPicPr>
          <p:nvPr/>
        </p:nvPicPr>
        <p:blipFill>
          <a:blip r:embed="rId32"/>
          <a:stretch>
            <a:fillRect/>
          </a:stretch>
        </p:blipFill>
        <p:spPr>
          <a:xfrm>
            <a:off x="3772253" y="3823517"/>
            <a:ext cx="1396433" cy="785494"/>
          </a:xfrm>
          <a:prstGeom prst="rect">
            <a:avLst/>
          </a:prstGeom>
          <a:ln w="19050">
            <a:solidFill>
              <a:schemeClr val="tx1"/>
            </a:solidFill>
          </a:ln>
        </p:spPr>
      </p:pic>
      <p:cxnSp>
        <p:nvCxnSpPr>
          <p:cNvPr id="61" name="Straight Connector 60">
            <a:extLst>
              <a:ext uri="{FF2B5EF4-FFF2-40B4-BE49-F238E27FC236}">
                <a16:creationId xmlns:a16="http://schemas.microsoft.com/office/drawing/2014/main" id="{CB04D513-0CE7-C77F-8947-0B8A7B9F0EED}"/>
              </a:ext>
            </a:extLst>
          </p:cNvPr>
          <p:cNvCxnSpPr>
            <a:cxnSpLocks/>
          </p:cNvCxnSpPr>
          <p:nvPr/>
        </p:nvCxnSpPr>
        <p:spPr>
          <a:xfrm>
            <a:off x="5409095" y="3629499"/>
            <a:ext cx="0" cy="3237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9" name="Group 2048">
            <a:extLst>
              <a:ext uri="{FF2B5EF4-FFF2-40B4-BE49-F238E27FC236}">
                <a16:creationId xmlns:a16="http://schemas.microsoft.com/office/drawing/2014/main" id="{7F21FFBD-A7F6-5CAD-FDF7-9C7CEE7F349F}"/>
              </a:ext>
            </a:extLst>
          </p:cNvPr>
          <p:cNvGrpSpPr/>
          <p:nvPr/>
        </p:nvGrpSpPr>
        <p:grpSpPr>
          <a:xfrm>
            <a:off x="5583906" y="3825528"/>
            <a:ext cx="1392546" cy="1419629"/>
            <a:chOff x="9584016" y="3825528"/>
            <a:chExt cx="1392546" cy="1419629"/>
          </a:xfrm>
        </p:grpSpPr>
        <p:sp>
          <p:nvSpPr>
            <p:cNvPr id="2050" name="TextBox 2049">
              <a:extLst>
                <a:ext uri="{FF2B5EF4-FFF2-40B4-BE49-F238E27FC236}">
                  <a16:creationId xmlns:a16="http://schemas.microsoft.com/office/drawing/2014/main" id="{03C76CD5-8C71-C9F9-B383-17F4DC8501B0}"/>
                </a:ext>
              </a:extLst>
            </p:cNvPr>
            <p:cNvSpPr txBox="1"/>
            <p:nvPr/>
          </p:nvSpPr>
          <p:spPr>
            <a:xfrm>
              <a:off x="9677400" y="484504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pic>
          <p:nvPicPr>
            <p:cNvPr id="2051" name="Picture 2050">
              <a:hlinkClick r:id="rId33"/>
              <a:extLst>
                <a:ext uri="{FF2B5EF4-FFF2-40B4-BE49-F238E27FC236}">
                  <a16:creationId xmlns:a16="http://schemas.microsoft.com/office/drawing/2014/main" id="{D796F63A-ED7F-571B-D8FC-AD2C18F5B3FB}"/>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584016" y="3825528"/>
              <a:ext cx="1392546" cy="1044410"/>
            </a:xfrm>
            <a:prstGeom prst="rect">
              <a:avLst/>
            </a:prstGeom>
            <a:ln w="19050">
              <a:solidFill>
                <a:schemeClr val="tx1"/>
              </a:solidFill>
            </a:ln>
          </p:spPr>
        </p:pic>
      </p:grpSp>
      <p:grpSp>
        <p:nvGrpSpPr>
          <p:cNvPr id="2052" name="Group 2051">
            <a:extLst>
              <a:ext uri="{FF2B5EF4-FFF2-40B4-BE49-F238E27FC236}">
                <a16:creationId xmlns:a16="http://schemas.microsoft.com/office/drawing/2014/main" id="{0A188D86-8213-2DAF-B07B-AC97FA5CD787}"/>
              </a:ext>
            </a:extLst>
          </p:cNvPr>
          <p:cNvGrpSpPr/>
          <p:nvPr/>
        </p:nvGrpSpPr>
        <p:grpSpPr>
          <a:xfrm>
            <a:off x="3583422" y="5487807"/>
            <a:ext cx="1661684" cy="1328419"/>
            <a:chOff x="3002878" y="5487807"/>
            <a:chExt cx="1661684" cy="1328419"/>
          </a:xfrm>
        </p:grpSpPr>
        <p:pic>
          <p:nvPicPr>
            <p:cNvPr id="2055" name="Picture 2054">
              <a:hlinkClick r:id="rId35"/>
              <a:extLst>
                <a:ext uri="{FF2B5EF4-FFF2-40B4-BE49-F238E27FC236}">
                  <a16:creationId xmlns:a16="http://schemas.microsoft.com/office/drawing/2014/main" id="{70DDAD5F-01BA-954D-C27E-AA1435CA90EE}"/>
                </a:ext>
              </a:extLst>
            </p:cNvPr>
            <p:cNvPicPr>
              <a:picLocks noChangeAspect="1"/>
            </p:cNvPicPr>
            <p:nvPr/>
          </p:nvPicPr>
          <p:blipFill>
            <a:blip r:embed="rId36"/>
            <a:stretch>
              <a:fillRect/>
            </a:stretch>
          </p:blipFill>
          <p:spPr>
            <a:xfrm>
              <a:off x="3210735" y="5487807"/>
              <a:ext cx="1245967" cy="934475"/>
            </a:xfrm>
            <a:prstGeom prst="rect">
              <a:avLst/>
            </a:prstGeom>
            <a:ln w="19050">
              <a:solidFill>
                <a:schemeClr val="tx1"/>
              </a:solidFill>
            </a:ln>
          </p:spPr>
        </p:pic>
        <p:sp>
          <p:nvSpPr>
            <p:cNvPr id="2056" name="TextBox 2055">
              <a:extLst>
                <a:ext uri="{FF2B5EF4-FFF2-40B4-BE49-F238E27FC236}">
                  <a16:creationId xmlns:a16="http://schemas.microsoft.com/office/drawing/2014/main" id="{D609A2BA-3955-127A-D2BE-B5C7872ECB75}"/>
                </a:ext>
              </a:extLst>
            </p:cNvPr>
            <p:cNvSpPr txBox="1"/>
            <p:nvPr/>
          </p:nvSpPr>
          <p:spPr>
            <a:xfrm>
              <a:off x="3002878" y="6416116"/>
              <a:ext cx="1661684" cy="400110"/>
            </a:xfrm>
            <a:prstGeom prst="rect">
              <a:avLst/>
            </a:prstGeom>
            <a:noFill/>
            <a:ln w="38100">
              <a:noFill/>
            </a:ln>
          </p:spPr>
          <p:txBody>
            <a:bodyPr wrap="square">
              <a:spAutoFit/>
            </a:bodyPr>
            <a:lstStyle/>
            <a:p>
              <a:pPr algn="ctr"/>
              <a:r>
                <a:rPr lang="en-US" sz="1000" b="1" dirty="0">
                  <a:hlinkClick r:id="" action="ppaction://noaction"/>
                </a:rPr>
                <a:t>PowerPoint Files </a:t>
              </a:r>
            </a:p>
            <a:p>
              <a:pPr algn="ctr"/>
              <a:r>
                <a:rPr lang="en-US" sz="1000" b="1" dirty="0">
                  <a:hlinkClick r:id="" action="ppaction://noaction"/>
                </a:rPr>
                <a:t>Designed for Google Slides</a:t>
              </a:r>
              <a:endParaRPr lang="en-US" sz="1000" dirty="0"/>
            </a:p>
          </p:txBody>
        </p:sp>
      </p:grpSp>
      <p:grpSp>
        <p:nvGrpSpPr>
          <p:cNvPr id="2058" name="Group 2057">
            <a:extLst>
              <a:ext uri="{FF2B5EF4-FFF2-40B4-BE49-F238E27FC236}">
                <a16:creationId xmlns:a16="http://schemas.microsoft.com/office/drawing/2014/main" id="{701FF96B-4F48-44B5-885E-2EA6AA1CB140}"/>
              </a:ext>
            </a:extLst>
          </p:cNvPr>
          <p:cNvGrpSpPr/>
          <p:nvPr/>
        </p:nvGrpSpPr>
        <p:grpSpPr>
          <a:xfrm>
            <a:off x="1928941" y="5487808"/>
            <a:ext cx="1519967" cy="1337846"/>
            <a:chOff x="1457973" y="5487808"/>
            <a:chExt cx="1519967" cy="1337846"/>
          </a:xfrm>
        </p:grpSpPr>
        <p:pic>
          <p:nvPicPr>
            <p:cNvPr id="2059" name="Picture 7" descr="C:\Users\Steve Wyborney\Desktop\Splat Promos HUGE SET\Slide6.JPG">
              <a:hlinkClick r:id="rId37"/>
              <a:extLst>
                <a:ext uri="{FF2B5EF4-FFF2-40B4-BE49-F238E27FC236}">
                  <a16:creationId xmlns:a16="http://schemas.microsoft.com/office/drawing/2014/main" id="{B1BFABAA-B5AA-89CB-B7BD-C06CB9CEDE78}"/>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60835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2" name="TextBox 2061">
              <a:extLst>
                <a:ext uri="{FF2B5EF4-FFF2-40B4-BE49-F238E27FC236}">
                  <a16:creationId xmlns:a16="http://schemas.microsoft.com/office/drawing/2014/main" id="{95276A73-85C9-A2DE-2923-800D9D42D727}"/>
                </a:ext>
              </a:extLst>
            </p:cNvPr>
            <p:cNvSpPr txBox="1"/>
            <p:nvPr/>
          </p:nvSpPr>
          <p:spPr>
            <a:xfrm>
              <a:off x="1457973" y="6425544"/>
              <a:ext cx="1519967" cy="400110"/>
            </a:xfrm>
            <a:prstGeom prst="rect">
              <a:avLst/>
            </a:prstGeom>
            <a:noFill/>
          </p:spPr>
          <p:txBody>
            <a:bodyPr wrap="square" rtlCol="0">
              <a:spAutoFit/>
            </a:bodyPr>
            <a:lstStyle/>
            <a:p>
              <a:pPr algn="ctr"/>
              <a:r>
                <a:rPr lang="en-US" sz="1000" b="1" dirty="0">
                  <a:hlinkClick r:id="rId39"/>
                </a:rPr>
                <a:t>The Original 20 Fraction Splat! Lessons</a:t>
              </a:r>
              <a:endParaRPr lang="en-US" sz="1000" b="1" dirty="0"/>
            </a:p>
          </p:txBody>
        </p:sp>
      </p:grpSp>
      <p:grpSp>
        <p:nvGrpSpPr>
          <p:cNvPr id="2063" name="Group 2062">
            <a:extLst>
              <a:ext uri="{FF2B5EF4-FFF2-40B4-BE49-F238E27FC236}">
                <a16:creationId xmlns:a16="http://schemas.microsoft.com/office/drawing/2014/main" id="{5DBF883C-B5A3-044B-292F-2E7EC371EB6F}"/>
              </a:ext>
            </a:extLst>
          </p:cNvPr>
          <p:cNvGrpSpPr/>
          <p:nvPr/>
        </p:nvGrpSpPr>
        <p:grpSpPr>
          <a:xfrm>
            <a:off x="311446" y="5508975"/>
            <a:ext cx="1219200" cy="1281556"/>
            <a:chOff x="162328" y="5508975"/>
            <a:chExt cx="1219200" cy="1281556"/>
          </a:xfrm>
        </p:grpSpPr>
        <p:pic>
          <p:nvPicPr>
            <p:cNvPr id="2064" name="Picture 3" descr="C:\Users\Steve Wyborney\Desktop\SPLAT blog post folder\Splat Promo Images and GIFs\Splat Level 3 B.jpg">
              <a:hlinkClick r:id="rId40"/>
              <a:extLst>
                <a:ext uri="{FF2B5EF4-FFF2-40B4-BE49-F238E27FC236}">
                  <a16:creationId xmlns:a16="http://schemas.microsoft.com/office/drawing/2014/main" id="{8657A4DD-B161-EBFC-7D53-A8F056BBA052}"/>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62328" y="5508975"/>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5" name="TextBox 2064">
              <a:extLst>
                <a:ext uri="{FF2B5EF4-FFF2-40B4-BE49-F238E27FC236}">
                  <a16:creationId xmlns:a16="http://schemas.microsoft.com/office/drawing/2014/main" id="{7F99E3EC-22FF-FB5A-AA6F-1F097B7DDE5E}"/>
                </a:ext>
              </a:extLst>
            </p:cNvPr>
            <p:cNvSpPr txBox="1"/>
            <p:nvPr/>
          </p:nvSpPr>
          <p:spPr>
            <a:xfrm>
              <a:off x="208819"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grpSp>
      <p:grpSp>
        <p:nvGrpSpPr>
          <p:cNvPr id="2068" name="Group 2067">
            <a:extLst>
              <a:ext uri="{FF2B5EF4-FFF2-40B4-BE49-F238E27FC236}">
                <a16:creationId xmlns:a16="http://schemas.microsoft.com/office/drawing/2014/main" id="{5F587174-9E55-23B6-B758-0D9662B44F12}"/>
              </a:ext>
            </a:extLst>
          </p:cNvPr>
          <p:cNvGrpSpPr/>
          <p:nvPr/>
        </p:nvGrpSpPr>
        <p:grpSpPr>
          <a:xfrm>
            <a:off x="324917" y="141053"/>
            <a:ext cx="2284215" cy="1733113"/>
            <a:chOff x="153526" y="438998"/>
            <a:chExt cx="2284215" cy="1733113"/>
          </a:xfrm>
        </p:grpSpPr>
        <p:pic>
          <p:nvPicPr>
            <p:cNvPr id="2069" name="Picture 2068">
              <a:hlinkClick r:id="rId42"/>
              <a:extLst>
                <a:ext uri="{FF2B5EF4-FFF2-40B4-BE49-F238E27FC236}">
                  <a16:creationId xmlns:a16="http://schemas.microsoft.com/office/drawing/2014/main" id="{8B27BC92-0678-7BA7-1E13-E235763C3BDC}"/>
                </a:ext>
              </a:extLst>
            </p:cNvPr>
            <p:cNvPicPr>
              <a:picLocks noChangeAspect="1"/>
            </p:cNvPicPr>
            <p:nvPr/>
          </p:nvPicPr>
          <p:blipFill>
            <a:blip r:embed="rId43"/>
            <a:stretch>
              <a:fillRect/>
            </a:stretch>
          </p:blipFill>
          <p:spPr>
            <a:xfrm>
              <a:off x="583173" y="438998"/>
              <a:ext cx="1424900" cy="734814"/>
            </a:xfrm>
            <a:prstGeom prst="rect">
              <a:avLst/>
            </a:prstGeom>
            <a:ln w="38100">
              <a:solidFill>
                <a:schemeClr val="accent1">
                  <a:shade val="15000"/>
                </a:schemeClr>
              </a:solidFill>
            </a:ln>
          </p:spPr>
        </p:pic>
        <p:sp>
          <p:nvSpPr>
            <p:cNvPr id="2070" name="TextBox 2069">
              <a:extLst>
                <a:ext uri="{FF2B5EF4-FFF2-40B4-BE49-F238E27FC236}">
                  <a16:creationId xmlns:a16="http://schemas.microsoft.com/office/drawing/2014/main" id="{C09DA738-02D1-FF89-6BB8-6341AAE9BF4A}"/>
                </a:ext>
              </a:extLst>
            </p:cNvPr>
            <p:cNvSpPr txBox="1"/>
            <p:nvPr/>
          </p:nvSpPr>
          <p:spPr>
            <a:xfrm>
              <a:off x="153526" y="1218004"/>
              <a:ext cx="2284215" cy="954107"/>
            </a:xfrm>
            <a:prstGeom prst="rect">
              <a:avLst/>
            </a:prstGeom>
            <a:noFill/>
          </p:spPr>
          <p:txBody>
            <a:bodyPr wrap="none" rtlCol="0">
              <a:spAutoFit/>
            </a:bodyPr>
            <a:lstStyle/>
            <a:p>
              <a:pPr algn="ctr"/>
              <a:r>
                <a:rPr lang="en-US" sz="1400" b="1" dirty="0"/>
                <a:t>Are you subscribed to the </a:t>
              </a:r>
            </a:p>
            <a:p>
              <a:pPr algn="ctr"/>
              <a:r>
                <a:rPr lang="en-US" sz="1400" b="1" dirty="0"/>
                <a:t>blog newsletter? </a:t>
              </a:r>
            </a:p>
            <a:p>
              <a:pPr algn="ctr"/>
              <a:r>
                <a:rPr lang="en-US" sz="1400" b="1" dirty="0">
                  <a:hlinkClick r:id="rId42"/>
                </a:rPr>
                <a:t>Sign Up Here</a:t>
              </a:r>
              <a:endParaRPr lang="en-US" sz="1400" b="1" dirty="0"/>
            </a:p>
            <a:p>
              <a:pPr algn="ctr"/>
              <a:r>
                <a:rPr lang="en-US" sz="1400" b="1" dirty="0"/>
                <a:t>New Resources Every Week!</a:t>
              </a:r>
            </a:p>
          </p:txBody>
        </p:sp>
      </p:grpSp>
    </p:spTree>
    <p:extLst>
      <p:ext uri="{BB962C8B-B14F-4D97-AF65-F5344CB8AC3E}">
        <p14:creationId xmlns:p14="http://schemas.microsoft.com/office/powerpoint/2010/main" val="3298623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A71388D-A370-EBEF-5DF0-231C89157AE3}"/>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B7D07C46-C882-2307-A341-CE7499AC5281}"/>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Dice Have No Clues”</a:t>
            </a:r>
          </a:p>
        </p:txBody>
      </p:sp>
      <p:sp>
        <p:nvSpPr>
          <p:cNvPr id="4" name="Rectangle 3">
            <a:extLst>
              <a:ext uri="{FF2B5EF4-FFF2-40B4-BE49-F238E27FC236}">
                <a16:creationId xmlns:a16="http://schemas.microsoft.com/office/drawing/2014/main" id="{2A826E7C-1F44-701F-A373-7A1D247C0288}"/>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6D87F711-A260-3FE9-B48C-AF7E1A5D8E89}"/>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8568A976-6827-08C2-DE81-56E9FF651F88}"/>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987442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20282</TotalTime>
  <Words>2310</Words>
  <Application>Microsoft Office PowerPoint</Application>
  <PresentationFormat>On-screen Show (4:3)</PresentationFormat>
  <Paragraphs>746</Paragraphs>
  <Slides>20</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262</cp:revision>
  <dcterms:created xsi:type="dcterms:W3CDTF">2020-11-09T02:38:45Z</dcterms:created>
  <dcterms:modified xsi:type="dcterms:W3CDTF">2026-03-09T23:25:24Z</dcterms:modified>
</cp:coreProperties>
</file>