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584" r:id="rId10"/>
    <p:sldId id="2585" r:id="rId11"/>
    <p:sldId id="2586" r:id="rId12"/>
    <p:sldId id="2587" r:id="rId13"/>
    <p:sldId id="2588" r:id="rId14"/>
    <p:sldId id="2642" r:id="rId15"/>
    <p:sldId id="2590" r:id="rId16"/>
    <p:sldId id="2591" r:id="rId17"/>
    <p:sldId id="2592" r:id="rId18"/>
    <p:sldId id="2593" r:id="rId19"/>
    <p:sldId id="2594"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3D3D-DCFB-87E7-4813-8D96C6704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E9C1D-83EC-9E99-6240-9181887E6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55288-8052-A0F0-35CD-ABDE03D600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87BB9C-8343-4173-5452-485A3EC84E27}"/>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421965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078B-C189-3FFA-DE83-D93F48C15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1B006-3633-5E1D-C4CB-55C29EC52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10E7F-7D53-5F39-EB53-57748DA86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583B9D-64B8-DC4E-F38B-B68B4EC70667}"/>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0521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FEB391-6F64-0393-6D58-D09888E466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72B808-2428-D192-4A3D-B7F6BF5ACA8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A17F424-FD5B-4752-6D24-975E706C9DD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4B6E5B6-A405-0C75-DFD1-38111140815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DC82662C-5E83-659E-9D48-67B15D4EDCB7}"/>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70DAEEC-83BC-E26C-59DD-233377C90DF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9B8BDB5-6FB7-0314-F187-B52CAC7D4BC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810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734C4DF-1AC0-C4D4-3DE4-639213140C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E49F21-8692-BE75-6DFB-558149B3EAF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55600" y="6926"/>
            <a:ext cx="4013200" cy="6019800"/>
          </a:xfrm>
          <a:prstGeom prst="rect">
            <a:avLst/>
          </a:prstGeom>
        </p:spPr>
      </p:pic>
      <p:sp>
        <p:nvSpPr>
          <p:cNvPr id="17" name="Rectangle 16">
            <a:extLst>
              <a:ext uri="{FF2B5EF4-FFF2-40B4-BE49-F238E27FC236}">
                <a16:creationId xmlns:a16="http://schemas.microsoft.com/office/drawing/2014/main" id="{43CA71E5-2F8B-DBCC-0CE6-721AC36824A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B41A839-DBC3-4DA9-920B-EB0C973C4FB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83CCC9F-8EA6-85B6-A2C4-D18ADDC2AF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B2ACCB4-4EBC-FB7F-9EA9-BE0A4FBF3F9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1E69946-96E8-E1AA-ADDC-CDA3E4387DC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6415CFED-DAA3-E1C3-572B-B239E80FB30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043B1668-DDE2-5A10-B473-91B8050D20A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There is a clue on the die.  </a:t>
            </a:r>
          </a:p>
        </p:txBody>
      </p:sp>
      <p:sp>
        <p:nvSpPr>
          <p:cNvPr id="30" name="Rectangle 29">
            <a:extLst>
              <a:ext uri="{FF2B5EF4-FFF2-40B4-BE49-F238E27FC236}">
                <a16:creationId xmlns:a16="http://schemas.microsoft.com/office/drawing/2014/main" id="{EA102269-B341-7ED9-86CA-8951272F90F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7E925E2F-0704-311E-A69D-C5EF105E21A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2" name="Rectangle 31">
            <a:extLst>
              <a:ext uri="{FF2B5EF4-FFF2-40B4-BE49-F238E27FC236}">
                <a16:creationId xmlns:a16="http://schemas.microsoft.com/office/drawing/2014/main" id="{3A6DE72F-40A3-7F30-3A42-BFF5B1AF1C1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24 and eliminate that number.</a:t>
            </a:r>
          </a:p>
          <a:p>
            <a:pPr algn="ctr"/>
            <a:r>
              <a:rPr lang="en-US" b="1" dirty="0">
                <a:solidFill>
                  <a:schemeClr val="tx1"/>
                </a:solidFill>
              </a:rPr>
              <a:t>Halve 132 and eliminate that number.</a:t>
            </a:r>
          </a:p>
        </p:txBody>
      </p:sp>
      <p:sp>
        <p:nvSpPr>
          <p:cNvPr id="14" name="TextBox 13">
            <a:extLst>
              <a:ext uri="{FF2B5EF4-FFF2-40B4-BE49-F238E27FC236}">
                <a16:creationId xmlns:a16="http://schemas.microsoft.com/office/drawing/2014/main" id="{FF4D98AF-3A90-BDA4-F2C2-C772CEE90AA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62EAB31-9B68-2243-1712-039FF684B57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81CC69F-18BE-5F6C-60FF-8EDA307B7E59}"/>
              </a:ext>
            </a:extLst>
          </p:cNvPr>
          <p:cNvGraphicFramePr>
            <a:graphicFrameLocks noGrp="1"/>
          </p:cNvGraphicFramePr>
          <p:nvPr>
            <p:extLst>
              <p:ext uri="{D42A27DB-BD31-4B8C-83A1-F6EECF244321}">
                <p14:modId xmlns:p14="http://schemas.microsoft.com/office/powerpoint/2010/main" val="365384771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25754"/>
                  </a:ext>
                </a:extLst>
              </a:tr>
            </a:tbl>
          </a:graphicData>
        </a:graphic>
      </p:graphicFrame>
    </p:spTree>
    <p:extLst>
      <p:ext uri="{BB962C8B-B14F-4D97-AF65-F5344CB8AC3E}">
        <p14:creationId xmlns:p14="http://schemas.microsoft.com/office/powerpoint/2010/main" val="28000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44A7F6-0700-23E8-604A-95F561C5B6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0C1D45-A49A-15F2-B878-58E55837745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7C085BF-31A2-3E1E-716B-AE0ECFE45FC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71F4E95-65C4-600A-DD81-812B75763E0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5BC21E0-564C-7002-D883-ECFF0002E8D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198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246685-3DD8-5021-7DC3-F37A8CC734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38BAF0-99F7-21BC-F9E3-5B8D6FF22D0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CD7882A-B1FE-6030-C33D-CF6C1768C9E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connectors</a:t>
            </a:r>
          </a:p>
        </p:txBody>
      </p:sp>
      <p:sp>
        <p:nvSpPr>
          <p:cNvPr id="17" name="Rectangle 16">
            <a:extLst>
              <a:ext uri="{FF2B5EF4-FFF2-40B4-BE49-F238E27FC236}">
                <a16:creationId xmlns:a16="http://schemas.microsoft.com/office/drawing/2014/main" id="{2753B391-7588-BFA3-8CA3-5D9E52EAEA5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660D922-0AC9-7CF2-0A98-AD1D818DC61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F860BD0-F3D4-BFBC-8EF5-01144EF3091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10A0653-53DB-5C98-A759-E746B59C68B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33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C37B-F0DD-3563-139E-D82EA2C9195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FD2FADB3-599F-FB92-36E3-DF619838B7D9}"/>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50D2AD9-A164-938D-A3F5-E1E57200DC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523EB67-6804-6A13-F760-283AF015CBD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E2F2B0A9-BE11-3A0E-FDA8-0E1376A1FB41}"/>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80390520-C438-89C3-7A3C-4D5ADE779E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20994195-3115-A875-78FC-01DB45DCA4F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9938392-49B7-8B69-B221-06D4092631B1}"/>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C48D43F-4F44-F8B6-4B5D-FCD9E9FE82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2FB097E5-F91E-7135-6DE9-E80F49394F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C93185B5-2C9F-D515-22F2-BC95A158D38F}"/>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ED9E6796-754A-8111-D57F-3E4BF1C207A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B8A6914D-F2EB-07AF-0155-47BE7048AAA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5A74ED7-3464-6EA7-F6EF-AE962AAE4AD1}"/>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CAAB2A98-AE52-4B89-5BC7-F1987AF56E3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EB6E715-FAFB-6EDF-3A72-C6390FD395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4897867-D88E-9D06-18DA-A4838CD1C861}"/>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48C6905-97AA-E965-62B5-D49583979D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DCC68EC9-AF42-4517-39D1-C40B77DAB576}"/>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4A9082E-BEB3-016C-A94E-6936D3E58C3C}"/>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B13B668-59D6-1EDD-604F-393FCB3AB47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C8499F-3FDD-0796-E76F-4322C227988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A3BBEB7-0FCC-19BF-4A24-A780FA49DF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A93F3B-E1C0-E95B-4BE4-BA634939D02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D0A3A31E-9282-3AE6-1771-56E6B28F9B8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23F3781-3F12-6AAA-51E6-7D94BEFFFB32}"/>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87907DD-B22E-D866-796B-C817BE793A5D}"/>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DA887BD-B753-379A-E1FE-A79A8513EA4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8D4CC1C-998F-35D8-22D4-4193B469456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72791B69-A764-55C9-7ACF-E44540DD1C4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C491765A-817A-373B-5F53-D9433BF0B34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DCAB252-8142-2891-1F0C-EBE3249E0193}"/>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CD65C7F4-9278-B742-E1B3-1590DB1EFD9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B5E6304-C675-BA16-B025-2E62878F94D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E202C52-7698-7DAB-1D3F-F20F18FA315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ED3540A5-4FC9-C126-A538-07D8CC3D1336}"/>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0AC2CF77-3354-C1CA-BA6B-4CFA7D5CEA5E}"/>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A16EE4-98F2-8159-AB09-9CCAF4137C0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C4938125-E568-3CCA-7788-1A4FE63DB68E}"/>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2013DEC7-0796-165F-14DB-63BC7B8C187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93576652-628B-687C-18A2-63898072169D}"/>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EB477CBA-1DCA-39A1-EF40-78AF32FDC4F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2EF7EA1-51A9-DBE3-DDFB-33CACD934D5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B496916-D2F8-6660-6D4D-E822A10C587E}"/>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DE8FC2AF-C776-743C-5C9C-07D8E58F112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FE8DDD9-6E47-7EA3-3C76-A1C789DF628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61BC9B4-CB32-A34D-2C28-E4C36C271E6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4CCFC20A-5890-A159-C927-624178C329E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D73341DD-A569-8C20-F7FB-16241131B44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C52D7B3F-A8C9-DD93-9E8E-C61F73F1285B}"/>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4292D4C-B1B7-C555-5CB6-914D9487802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4F24FAA-744B-B877-5CF3-4194C590E002}"/>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889BB33-E00B-151D-48A3-0E94F8678310}"/>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785F6A6-DC5F-17DF-4ECF-09489DF5E164}"/>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B1856F4F-9DA4-616F-D1B6-99FA6B30AA2D}"/>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43175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A840FF-5DCA-3F65-91B4-FFFD6714030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0F70AE7-A21A-A247-41D8-8D5BDEC1D89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and Halve”</a:t>
            </a:r>
          </a:p>
        </p:txBody>
      </p:sp>
      <p:sp>
        <p:nvSpPr>
          <p:cNvPr id="4" name="Rectangle 3">
            <a:extLst>
              <a:ext uri="{FF2B5EF4-FFF2-40B4-BE49-F238E27FC236}">
                <a16:creationId xmlns:a16="http://schemas.microsoft.com/office/drawing/2014/main" id="{1665BAB8-A04B-5AD2-5FA5-E027B15F5202}"/>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676555E-50E5-3B73-D6B2-DD1941E938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17D0E77-1EBF-F58C-BAA7-9BA5692AF7D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367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E011B8-F7F7-E850-8699-8445BBDE3F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809A23-DD95-3236-3E3E-6CEC1A3322D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66226E98-23E7-3F6E-7757-D87ED5251A8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52F51E-B950-078B-553F-E361869AC3F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F2416D74-7D76-EFC4-B7D0-FC021B9FDFD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6E15E25-C14E-DD3F-0FB7-2D8AAD46A2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2586877-4E8D-43F1-86FA-B41C269E443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89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8706CF-9840-090B-F473-57CBD74537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8493F5-6113-B90B-77C3-87D09F528A4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55600" y="6926"/>
            <a:ext cx="4013200" cy="6019800"/>
          </a:xfrm>
          <a:prstGeom prst="rect">
            <a:avLst/>
          </a:prstGeom>
        </p:spPr>
      </p:pic>
      <p:sp>
        <p:nvSpPr>
          <p:cNvPr id="17" name="Rectangle 16">
            <a:extLst>
              <a:ext uri="{FF2B5EF4-FFF2-40B4-BE49-F238E27FC236}">
                <a16:creationId xmlns:a16="http://schemas.microsoft.com/office/drawing/2014/main" id="{F2EA850B-FF6A-3BFD-7931-7BF5C7DB9AD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7D9EC30-76F1-9EEE-DD74-190046F5382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C2E97B1-491F-6FCB-7BC6-92D66732E8B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BFD15AB-806B-2D9D-CE2E-878F12C67FA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1FCB73B-7D9A-67C3-DB01-C796943DF27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5F69F66-F0EC-F2A3-DE92-0E30482706E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25CFCADA-10DB-2D49-D710-09267FE5D36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There is a clue on the die.  </a:t>
            </a:r>
          </a:p>
        </p:txBody>
      </p:sp>
      <p:sp>
        <p:nvSpPr>
          <p:cNvPr id="30" name="Rectangle 29">
            <a:extLst>
              <a:ext uri="{FF2B5EF4-FFF2-40B4-BE49-F238E27FC236}">
                <a16:creationId xmlns:a16="http://schemas.microsoft.com/office/drawing/2014/main" id="{1AB4A341-25A0-7090-FA6F-3119FD8F654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C519D57A-CA5A-00F1-F905-5051297D42B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2" name="Rectangle 31">
            <a:extLst>
              <a:ext uri="{FF2B5EF4-FFF2-40B4-BE49-F238E27FC236}">
                <a16:creationId xmlns:a16="http://schemas.microsoft.com/office/drawing/2014/main" id="{7F440A8E-0406-CDFD-01D6-1082FA5ADD9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24 and eliminate that number.</a:t>
            </a:r>
          </a:p>
          <a:p>
            <a:pPr algn="ctr"/>
            <a:r>
              <a:rPr lang="en-US" b="1" dirty="0">
                <a:solidFill>
                  <a:schemeClr val="tx1"/>
                </a:solidFill>
              </a:rPr>
              <a:t>Halve 132 and eliminate that number.</a:t>
            </a:r>
          </a:p>
        </p:txBody>
      </p:sp>
      <p:sp>
        <p:nvSpPr>
          <p:cNvPr id="14" name="TextBox 13">
            <a:extLst>
              <a:ext uri="{FF2B5EF4-FFF2-40B4-BE49-F238E27FC236}">
                <a16:creationId xmlns:a16="http://schemas.microsoft.com/office/drawing/2014/main" id="{49E305A4-674E-BC46-33D7-CD82DD4328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55E3C51-1BB4-7347-4751-BFDD7DBF1A4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395A144-F455-25BA-64C8-BFE7F222E90A}"/>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25754"/>
                  </a:ext>
                </a:extLst>
              </a:tr>
            </a:tbl>
          </a:graphicData>
        </a:graphic>
      </p:graphicFrame>
      <p:graphicFrame>
        <p:nvGraphicFramePr>
          <p:cNvPr id="5" name="Table 4">
            <a:extLst>
              <a:ext uri="{FF2B5EF4-FFF2-40B4-BE49-F238E27FC236}">
                <a16:creationId xmlns:a16="http://schemas.microsoft.com/office/drawing/2014/main" id="{17FED6A3-F750-FA6D-C1A9-4636E5F7DFF0}"/>
              </a:ext>
            </a:extLst>
          </p:cNvPr>
          <p:cNvGraphicFramePr>
            <a:graphicFrameLocks noGrp="1"/>
          </p:cNvGraphicFramePr>
          <p:nvPr>
            <p:extLst>
              <p:ext uri="{D42A27DB-BD31-4B8C-83A1-F6EECF244321}">
                <p14:modId xmlns:p14="http://schemas.microsoft.com/office/powerpoint/2010/main" val="10853790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2025754"/>
                  </a:ext>
                </a:extLst>
              </a:tr>
            </a:tbl>
          </a:graphicData>
        </a:graphic>
      </p:graphicFrame>
      <p:graphicFrame>
        <p:nvGraphicFramePr>
          <p:cNvPr id="6" name="Table 5">
            <a:extLst>
              <a:ext uri="{FF2B5EF4-FFF2-40B4-BE49-F238E27FC236}">
                <a16:creationId xmlns:a16="http://schemas.microsoft.com/office/drawing/2014/main" id="{7447AAF0-8103-7DAC-A75B-CC57DCE357B5}"/>
              </a:ext>
            </a:extLst>
          </p:cNvPr>
          <p:cNvGraphicFramePr>
            <a:graphicFrameLocks noGrp="1"/>
          </p:cNvGraphicFramePr>
          <p:nvPr>
            <p:extLst>
              <p:ext uri="{D42A27DB-BD31-4B8C-83A1-F6EECF244321}">
                <p14:modId xmlns:p14="http://schemas.microsoft.com/office/powerpoint/2010/main" val="43374517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2025754"/>
                  </a:ext>
                </a:extLst>
              </a:tr>
            </a:tbl>
          </a:graphicData>
        </a:graphic>
      </p:graphicFrame>
      <p:graphicFrame>
        <p:nvGraphicFramePr>
          <p:cNvPr id="7" name="Table 6">
            <a:extLst>
              <a:ext uri="{FF2B5EF4-FFF2-40B4-BE49-F238E27FC236}">
                <a16:creationId xmlns:a16="http://schemas.microsoft.com/office/drawing/2014/main" id="{6D79F778-8CCB-4D41-BCE5-E1BFB987E681}"/>
              </a:ext>
            </a:extLst>
          </p:cNvPr>
          <p:cNvGraphicFramePr>
            <a:graphicFrameLocks noGrp="1"/>
          </p:cNvGraphicFramePr>
          <p:nvPr>
            <p:extLst>
              <p:ext uri="{D42A27DB-BD31-4B8C-83A1-F6EECF244321}">
                <p14:modId xmlns:p14="http://schemas.microsoft.com/office/powerpoint/2010/main" val="270543303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2025754"/>
                  </a:ext>
                </a:extLst>
              </a:tr>
            </a:tbl>
          </a:graphicData>
        </a:graphic>
      </p:graphicFrame>
      <p:graphicFrame>
        <p:nvGraphicFramePr>
          <p:cNvPr id="8" name="Table 7">
            <a:extLst>
              <a:ext uri="{FF2B5EF4-FFF2-40B4-BE49-F238E27FC236}">
                <a16:creationId xmlns:a16="http://schemas.microsoft.com/office/drawing/2014/main" id="{8CCFD3D4-4B35-F416-E9B6-680602DF3095}"/>
              </a:ext>
            </a:extLst>
          </p:cNvPr>
          <p:cNvGraphicFramePr>
            <a:graphicFrameLocks noGrp="1"/>
          </p:cNvGraphicFramePr>
          <p:nvPr>
            <p:extLst>
              <p:ext uri="{D42A27DB-BD31-4B8C-83A1-F6EECF244321}">
                <p14:modId xmlns:p14="http://schemas.microsoft.com/office/powerpoint/2010/main" val="269144073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2025754"/>
                  </a:ext>
                </a:extLst>
              </a:tr>
            </a:tbl>
          </a:graphicData>
        </a:graphic>
      </p:graphicFrame>
      <p:graphicFrame>
        <p:nvGraphicFramePr>
          <p:cNvPr id="9" name="Table 8">
            <a:extLst>
              <a:ext uri="{FF2B5EF4-FFF2-40B4-BE49-F238E27FC236}">
                <a16:creationId xmlns:a16="http://schemas.microsoft.com/office/drawing/2014/main" id="{59DFE63A-21C1-C6C9-8D75-63775E97FEAB}"/>
              </a:ext>
            </a:extLst>
          </p:cNvPr>
          <p:cNvGraphicFramePr>
            <a:graphicFrameLocks noGrp="1"/>
          </p:cNvGraphicFramePr>
          <p:nvPr>
            <p:extLst>
              <p:ext uri="{D42A27DB-BD31-4B8C-83A1-F6EECF244321}">
                <p14:modId xmlns:p14="http://schemas.microsoft.com/office/powerpoint/2010/main" val="179514584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4150504"/>
                    </a:ext>
                  </a:extLst>
                </a:gridCol>
                <a:gridCol w="441960">
                  <a:extLst>
                    <a:ext uri="{9D8B030D-6E8A-4147-A177-3AD203B41FA5}">
                      <a16:colId xmlns:a16="http://schemas.microsoft.com/office/drawing/2014/main" val="1610706257"/>
                    </a:ext>
                  </a:extLst>
                </a:gridCol>
                <a:gridCol w="441960">
                  <a:extLst>
                    <a:ext uri="{9D8B030D-6E8A-4147-A177-3AD203B41FA5}">
                      <a16:colId xmlns:a16="http://schemas.microsoft.com/office/drawing/2014/main" val="3463256448"/>
                    </a:ext>
                  </a:extLst>
                </a:gridCol>
                <a:gridCol w="441960">
                  <a:extLst>
                    <a:ext uri="{9D8B030D-6E8A-4147-A177-3AD203B41FA5}">
                      <a16:colId xmlns:a16="http://schemas.microsoft.com/office/drawing/2014/main" val="613979345"/>
                    </a:ext>
                  </a:extLst>
                </a:gridCol>
                <a:gridCol w="441960">
                  <a:extLst>
                    <a:ext uri="{9D8B030D-6E8A-4147-A177-3AD203B41FA5}">
                      <a16:colId xmlns:a16="http://schemas.microsoft.com/office/drawing/2014/main" val="2092493013"/>
                    </a:ext>
                  </a:extLst>
                </a:gridCol>
                <a:gridCol w="441960">
                  <a:extLst>
                    <a:ext uri="{9D8B030D-6E8A-4147-A177-3AD203B41FA5}">
                      <a16:colId xmlns:a16="http://schemas.microsoft.com/office/drawing/2014/main" val="1517530638"/>
                    </a:ext>
                  </a:extLst>
                </a:gridCol>
                <a:gridCol w="441960">
                  <a:extLst>
                    <a:ext uri="{9D8B030D-6E8A-4147-A177-3AD203B41FA5}">
                      <a16:colId xmlns:a16="http://schemas.microsoft.com/office/drawing/2014/main" val="1119436051"/>
                    </a:ext>
                  </a:extLst>
                </a:gridCol>
                <a:gridCol w="441960">
                  <a:extLst>
                    <a:ext uri="{9D8B030D-6E8A-4147-A177-3AD203B41FA5}">
                      <a16:colId xmlns:a16="http://schemas.microsoft.com/office/drawing/2014/main" val="942927286"/>
                    </a:ext>
                  </a:extLst>
                </a:gridCol>
                <a:gridCol w="441960">
                  <a:extLst>
                    <a:ext uri="{9D8B030D-6E8A-4147-A177-3AD203B41FA5}">
                      <a16:colId xmlns:a16="http://schemas.microsoft.com/office/drawing/2014/main" val="3730992058"/>
                    </a:ext>
                  </a:extLst>
                </a:gridCol>
                <a:gridCol w="441960">
                  <a:extLst>
                    <a:ext uri="{9D8B030D-6E8A-4147-A177-3AD203B41FA5}">
                      <a16:colId xmlns:a16="http://schemas.microsoft.com/office/drawing/2014/main" val="160929431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803072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39937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774157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2025754"/>
                  </a:ext>
                </a:extLst>
              </a:tr>
            </a:tbl>
          </a:graphicData>
        </a:graphic>
      </p:graphicFrame>
    </p:spTree>
    <p:extLst>
      <p:ext uri="{BB962C8B-B14F-4D97-AF65-F5344CB8AC3E}">
        <p14:creationId xmlns:p14="http://schemas.microsoft.com/office/powerpoint/2010/main" val="39703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A801F6-8EDD-8C0C-EEFA-D7C0D177C5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634643-54FC-50B4-85D7-6B806BB917B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290D7B0-4B62-B2AA-CE55-5A623F5C21B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8AED8BD-1BDB-155E-3BB1-628CCD9AEA1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DB9BB46-7D84-A880-F721-DD5E33BE69D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40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EB80B9-BAC5-6851-CFD7-7534AC747F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620FEE-2213-B6A9-440A-2B68746BB60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502FDF23-BAAE-958C-64B8-81E048216C6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connectors</a:t>
            </a:r>
          </a:p>
        </p:txBody>
      </p:sp>
      <p:sp>
        <p:nvSpPr>
          <p:cNvPr id="17" name="Rectangle 16">
            <a:extLst>
              <a:ext uri="{FF2B5EF4-FFF2-40B4-BE49-F238E27FC236}">
                <a16:creationId xmlns:a16="http://schemas.microsoft.com/office/drawing/2014/main" id="{FE556447-E236-3598-34FA-3D6C2DDBE28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38C3F88-DE80-6026-0A3F-DDF27325CA1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D75E96A-0956-A959-ADF0-CB86A6FF0B8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66B4C94-33CC-CF51-9E3F-EBF0DC0A1F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283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949B-8DE3-FF91-4D8D-E3AA25B08C5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AD25D28-0059-1D52-EE25-E03A2B514E5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F3E8092-BB1B-1444-14C4-4D3F0AAA4E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9FE6462-E406-53BA-35AA-88F64213701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2FD17F7-F164-9DDE-9A9B-F74F2E51455F}"/>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86976112-C0FC-B007-8C00-BE9EF9CB91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633595AC-FCDA-FE65-D3B4-EF2AD66BB4D7}"/>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E8192324-5D1C-9CDD-7A97-45E6B9E8E175}"/>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34B8D78-0F10-FBFF-DDFE-23A141FFC6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2DED79FC-EB14-5C36-6C5E-164FC0597C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78BDE7FA-EF9D-A83C-9555-045B8986AE92}"/>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AC35A355-7137-4F6A-F08A-94B6E3F0CFFA}"/>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4B25E0BE-2618-FAA3-3864-9E131FDFB7A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A591D3A-B33B-C702-5E85-62F1E7E6A3F2}"/>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469109AD-5431-8864-E6E4-8EEAE619B3F7}"/>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9211F86B-3A10-30E4-DE72-F6F0D36D525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1C51F47-A16C-654D-D989-7F89D6475A11}"/>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2DE5115-4AD9-A0AB-114F-0FB1A00C553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08AFFAF-3EDC-F6F2-732C-E8520FC3AFAB}"/>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7969F7A-AE75-281A-1323-2D107A72BA9C}"/>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E3EFD1EA-E9F0-0B93-9196-70B8AF744F9F}"/>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860723-60E3-1159-DC00-250964FFF7B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79336E3-AE55-79B0-7D57-EEA01C2045E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6E72E1-8963-218A-3CF2-F172D94C34D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69141237-C710-34D7-67B9-2FB42F97EC8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7C0CB5B7-8000-2178-88FE-0780DFE378D7}"/>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132066B5-DA2C-739E-EB02-90EB5E60399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3B21B9-1CD3-C365-BEC1-BDC964D8070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843528C-4D4A-4B99-4F4B-55D937F5A7C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0EC882E9-CAB9-7C90-8628-04D069D4FE4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F801838-AD63-CA16-217A-64C3302C8F02}"/>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30068402-BB49-B735-9235-5D3006ACCD4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F9055678-F4EE-D5E0-716B-7C7DD89793D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4612883-01EE-FE81-BCE7-9E5C8C5654A0}"/>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ADB8760-699D-C282-1AAC-F5286594C20D}"/>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00AF0722-E743-6C43-A0B2-34C75D06E7E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2B1BEAEA-DC57-994E-C5F2-E32EBB1583ED}"/>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3081C65-F778-55F6-52CD-B6E8E0F233FE}"/>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D76EF2D-8707-47CC-C577-814ED86D905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ED1FA51-F22A-EA41-06E4-CCCF6FC61B0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8A8E7EB-B4C6-4AFB-BBDF-C7155E168FA8}"/>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52E738C-E9B1-AFDA-558B-D84E04C18A4A}"/>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F743D159-432E-5E27-C8CA-E7741D56CD7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059D954-4375-A282-101D-ED0CC3DD8296}"/>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E18FB7C-42DA-05C1-B7D7-A5D0BB24DB2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72B1A91-0EEA-DF68-994E-8A36B440B79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692B84C-2EE0-5621-A484-9CBE75E65EF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096A519A-5CF6-94EF-88C6-CD18095E9A1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EC0CD1DC-9933-E2A3-A04E-F09A1A1C25E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D0B3C7C9-4BF4-C5F9-5B9E-69988E7BDA9E}"/>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7A89A727-FB85-536B-FAE8-BDD1E7EE6F0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2E9AFA0D-D755-9273-47F4-B0E39B9C254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FBDB2616-D97A-6281-4C74-F063C2A6C31E}"/>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784D57C7-DB4A-A9D7-5035-5C141EC36FA8}"/>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2340CE86-0988-658E-A967-342B724F8CBF}"/>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1316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and Halve”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5B772D-88E0-6B8B-88AF-1FE2AF26560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83541-8513-F5FC-7481-265887FA3C1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Is the answer odd or even?</a:t>
            </a:r>
          </a:p>
          <a:p>
            <a:pPr algn="ctr"/>
            <a:r>
              <a:rPr lang="en-US" b="1" dirty="0">
                <a:solidFill>
                  <a:schemeClr val="tx1"/>
                </a:solidFill>
              </a:rPr>
              <a:t>There is a clue on the die.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24 and eliminate that number.</a:t>
            </a:r>
          </a:p>
          <a:p>
            <a:pPr algn="ctr"/>
            <a:r>
              <a:rPr lang="en-US" b="1" dirty="0">
                <a:solidFill>
                  <a:schemeClr val="tx1"/>
                </a:solidFill>
              </a:rPr>
              <a:t>Halve 132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D7393-570D-2BA2-2564-8F72275C052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1A4D4-9C5C-775A-D933-F1CD21A93E5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DCD42F-8BD3-323F-80D2-2BCBF5A2E78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8ABAE71-C91D-5AA4-C638-37E553D5AFBE}"/>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and Halve”</a:t>
            </a:r>
          </a:p>
        </p:txBody>
      </p:sp>
      <p:sp>
        <p:nvSpPr>
          <p:cNvPr id="4" name="Rectangle 3">
            <a:extLst>
              <a:ext uri="{FF2B5EF4-FFF2-40B4-BE49-F238E27FC236}">
                <a16:creationId xmlns:a16="http://schemas.microsoft.com/office/drawing/2014/main" id="{502EE56D-C41C-4186-771B-7993962AF95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5E01075-6D7F-9112-37EC-9884922D257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067C1BC-184A-5A13-AE1E-AC96667304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534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20313</TotalTime>
  <Words>2221</Words>
  <Application>Microsoft Office PowerPoint</Application>
  <PresentationFormat>On-screen Show (4:3)</PresentationFormat>
  <Paragraphs>615</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251</cp:revision>
  <dcterms:created xsi:type="dcterms:W3CDTF">2020-11-09T02:38:45Z</dcterms:created>
  <dcterms:modified xsi:type="dcterms:W3CDTF">2026-01-21T00:47:59Z</dcterms:modified>
</cp:coreProperties>
</file>