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40" r:id="rId2"/>
    <p:sldId id="2637" r:id="rId3"/>
    <p:sldId id="257" r:id="rId4"/>
    <p:sldId id="258" r:id="rId5"/>
    <p:sldId id="259" r:id="rId6"/>
    <p:sldId id="260" r:id="rId7"/>
    <p:sldId id="261" r:id="rId8"/>
    <p:sldId id="2641" r:id="rId9"/>
    <p:sldId id="2470" r:id="rId10"/>
    <p:sldId id="2471" r:id="rId11"/>
    <p:sldId id="2472" r:id="rId12"/>
    <p:sldId id="2473" r:id="rId13"/>
    <p:sldId id="2474" r:id="rId14"/>
    <p:sldId id="2642" r:id="rId15"/>
    <p:sldId id="2476" r:id="rId16"/>
    <p:sldId id="2477" r:id="rId17"/>
    <p:sldId id="2478" r:id="rId18"/>
    <p:sldId id="2479" r:id="rId19"/>
    <p:sldId id="2480" r:id="rId20"/>
    <p:sldId id="264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00"/>
    <a:srgbClr val="FF00FF"/>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188"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1/12/2026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C588B-DDA4-A21F-D4DA-094CC1429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F655C9-C7A6-E83A-C0FD-76663A9025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A4AE71-8E77-B8E3-DF98-D8518A0B8F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5F5D7D-475F-E98C-624B-7B6AD3345B63}"/>
              </a:ext>
            </a:extLst>
          </p:cNvPr>
          <p:cNvSpPr>
            <a:spLocks noGrp="1"/>
          </p:cNvSpPr>
          <p:nvPr>
            <p:ph type="sldNum" sz="quarter" idx="5"/>
          </p:nvPr>
        </p:nvSpPr>
        <p:spPr/>
        <p:txBody>
          <a:bodyPr/>
          <a:lstStyle/>
          <a:p>
            <a:fld id="{A97C6312-8C16-44A8-8BC3-00D60876EE71}" type="slidenum">
              <a:rPr lang="en-US" smtClean="0"/>
              <a:t>8</a:t>
            </a:fld>
            <a:endParaRPr lang="en-US"/>
          </a:p>
        </p:txBody>
      </p:sp>
    </p:spTree>
    <p:extLst>
      <p:ext uri="{BB962C8B-B14F-4D97-AF65-F5344CB8AC3E}">
        <p14:creationId xmlns:p14="http://schemas.microsoft.com/office/powerpoint/2010/main" val="3777617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1AEDB-33CD-F5F6-B837-C6939602B9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09F87C-1DFE-F616-8C4B-FA87B7B56E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F7A343-E339-8E58-64FE-F0CF93FF6A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41B908-2620-15F4-BA29-E851D21F04E2}"/>
              </a:ext>
            </a:extLst>
          </p:cNvPr>
          <p:cNvSpPr>
            <a:spLocks noGrp="1"/>
          </p:cNvSpPr>
          <p:nvPr>
            <p:ph type="sldNum" sz="quarter" idx="5"/>
          </p:nvPr>
        </p:nvSpPr>
        <p:spPr/>
        <p:txBody>
          <a:bodyPr/>
          <a:lstStyle/>
          <a:p>
            <a:fld id="{A97C6312-8C16-44A8-8BC3-00D60876EE71}" type="slidenum">
              <a:rPr lang="en-US" smtClean="0"/>
              <a:t>14</a:t>
            </a:fld>
            <a:endParaRPr lang="en-US"/>
          </a:p>
        </p:txBody>
      </p:sp>
    </p:spTree>
    <p:extLst>
      <p:ext uri="{BB962C8B-B14F-4D97-AF65-F5344CB8AC3E}">
        <p14:creationId xmlns:p14="http://schemas.microsoft.com/office/powerpoint/2010/main" val="543836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893ED-8A9F-2121-C632-963997B581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A6C718-A819-2360-CEEF-5E48D096B9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6863D1-332F-E0A3-BBE5-A1DB846BB2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FD5EF1-D636-8166-2A5A-028C2796525F}"/>
              </a:ext>
            </a:extLst>
          </p:cNvPr>
          <p:cNvSpPr>
            <a:spLocks noGrp="1"/>
          </p:cNvSpPr>
          <p:nvPr>
            <p:ph type="sldNum" sz="quarter" idx="5"/>
          </p:nvPr>
        </p:nvSpPr>
        <p:spPr/>
        <p:txBody>
          <a:bodyPr/>
          <a:lstStyle/>
          <a:p>
            <a:fld id="{A97C6312-8C16-44A8-8BC3-00D60876EE71}" type="slidenum">
              <a:rPr lang="en-US" smtClean="0"/>
              <a:t>20</a:t>
            </a:fld>
            <a:endParaRPr lang="en-US"/>
          </a:p>
        </p:txBody>
      </p:sp>
    </p:spTree>
    <p:extLst>
      <p:ext uri="{BB962C8B-B14F-4D97-AF65-F5344CB8AC3E}">
        <p14:creationId xmlns:p14="http://schemas.microsoft.com/office/powerpoint/2010/main" val="3920220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1/12/2026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stevewyborney.com/" TargetMode="External"/><Relationship Id="rId2" Type="http://schemas.openxmlformats.org/officeDocument/2006/relationships/hyperlink" Target="https://youtube.com/playlist?list=PL9womXq-z7vAlNJT2PAjOXPAyyRPSZXSq&amp;si=z_IWa4MV9j-Q8Y8M"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stevewyborney.com/subscribe/"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2.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3.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1.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0A1FC-4BDD-6DAF-7160-DA849C30A55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A8938D8-6007-D8EC-C32B-52B9DCC8EE64}"/>
              </a:ext>
            </a:extLst>
          </p:cNvPr>
          <p:cNvSpPr/>
          <p:nvPr/>
        </p:nvSpPr>
        <p:spPr>
          <a:xfrm>
            <a:off x="0" y="0"/>
            <a:ext cx="9144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3F7F87D-8C1B-F2B8-5E81-3905F7B88FF3}"/>
              </a:ext>
            </a:extLst>
          </p:cNvPr>
          <p:cNvGrpSpPr/>
          <p:nvPr/>
        </p:nvGrpSpPr>
        <p:grpSpPr>
          <a:xfrm>
            <a:off x="2200939" y="4359351"/>
            <a:ext cx="4742121" cy="2092582"/>
            <a:chOff x="297712" y="1063256"/>
            <a:chExt cx="4742121" cy="2092582"/>
          </a:xfrm>
        </p:grpSpPr>
        <p:sp>
          <p:nvSpPr>
            <p:cNvPr id="11" name="Rectangle 10">
              <a:extLst>
                <a:ext uri="{FF2B5EF4-FFF2-40B4-BE49-F238E27FC236}">
                  <a16:creationId xmlns:a16="http://schemas.microsoft.com/office/drawing/2014/main" id="{EB9E618C-975C-67CD-6BA7-EDC1AD9339A9}"/>
                </a:ext>
              </a:extLst>
            </p:cNvPr>
            <p:cNvSpPr/>
            <p:nvPr/>
          </p:nvSpPr>
          <p:spPr>
            <a:xfrm>
              <a:off x="297712" y="1063256"/>
              <a:ext cx="4742121" cy="20925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hlinkClick r:id="rId2"/>
              <a:extLst>
                <a:ext uri="{FF2B5EF4-FFF2-40B4-BE49-F238E27FC236}">
                  <a16:creationId xmlns:a16="http://schemas.microsoft.com/office/drawing/2014/main" id="{B238F539-31B8-3568-1E96-97ACFE7FDCF2}"/>
                </a:ext>
              </a:extLst>
            </p:cNvPr>
            <p:cNvPicPr>
              <a:picLocks noChangeAspect="1"/>
            </p:cNvPicPr>
            <p:nvPr/>
          </p:nvPicPr>
          <p:blipFill>
            <a:blip r:embed="rId3"/>
            <a:stretch>
              <a:fillRect/>
            </a:stretch>
          </p:blipFill>
          <p:spPr>
            <a:xfrm>
              <a:off x="469013" y="1212112"/>
              <a:ext cx="1687033" cy="1265274"/>
            </a:xfrm>
            <a:prstGeom prst="rect">
              <a:avLst/>
            </a:prstGeom>
          </p:spPr>
        </p:pic>
        <p:pic>
          <p:nvPicPr>
            <p:cNvPr id="8" name="Picture 7">
              <a:hlinkClick r:id="rId2"/>
              <a:extLst>
                <a:ext uri="{FF2B5EF4-FFF2-40B4-BE49-F238E27FC236}">
                  <a16:creationId xmlns:a16="http://schemas.microsoft.com/office/drawing/2014/main" id="{76D5C3DC-7F40-7BFF-4971-D3F45C003B51}"/>
                </a:ext>
              </a:extLst>
            </p:cNvPr>
            <p:cNvPicPr>
              <a:picLocks noChangeAspect="1"/>
            </p:cNvPicPr>
            <p:nvPr/>
          </p:nvPicPr>
          <p:blipFill>
            <a:blip r:embed="rId4"/>
            <a:stretch>
              <a:fillRect/>
            </a:stretch>
          </p:blipFill>
          <p:spPr>
            <a:xfrm>
              <a:off x="2590801" y="1212112"/>
              <a:ext cx="2249376" cy="1265274"/>
            </a:xfrm>
            <a:prstGeom prst="rect">
              <a:avLst/>
            </a:prstGeom>
          </p:spPr>
        </p:pic>
      </p:grpSp>
      <p:sp>
        <p:nvSpPr>
          <p:cNvPr id="9" name="TextBox 8">
            <a:extLst>
              <a:ext uri="{FF2B5EF4-FFF2-40B4-BE49-F238E27FC236}">
                <a16:creationId xmlns:a16="http://schemas.microsoft.com/office/drawing/2014/main" id="{9271DE56-F6BB-E0F9-BB39-DCC190712B29}"/>
              </a:ext>
            </a:extLst>
          </p:cNvPr>
          <p:cNvSpPr txBox="1"/>
          <p:nvPr/>
        </p:nvSpPr>
        <p:spPr>
          <a:xfrm>
            <a:off x="1332411" y="406067"/>
            <a:ext cx="6479178" cy="646331"/>
          </a:xfrm>
          <a:prstGeom prst="rect">
            <a:avLst/>
          </a:prstGeom>
          <a:noFill/>
        </p:spPr>
        <p:txBody>
          <a:bodyPr wrap="square">
            <a:spAutoFit/>
          </a:bodyPr>
          <a:lstStyle/>
          <a:p>
            <a:pPr algn="ctr"/>
            <a:r>
              <a:rPr lang="en-US" sz="3600" b="1" dirty="0">
                <a:solidFill>
                  <a:schemeClr val="bg1"/>
                </a:solidFill>
              </a:rPr>
              <a:t>Two Resource Opportunities</a:t>
            </a:r>
          </a:p>
        </p:txBody>
      </p:sp>
      <p:grpSp>
        <p:nvGrpSpPr>
          <p:cNvPr id="16" name="Group 15">
            <a:extLst>
              <a:ext uri="{FF2B5EF4-FFF2-40B4-BE49-F238E27FC236}">
                <a16:creationId xmlns:a16="http://schemas.microsoft.com/office/drawing/2014/main" id="{917032D7-6E0E-E47A-8C8A-F9BB4079542B}"/>
              </a:ext>
            </a:extLst>
          </p:cNvPr>
          <p:cNvGrpSpPr/>
          <p:nvPr/>
        </p:nvGrpSpPr>
        <p:grpSpPr>
          <a:xfrm>
            <a:off x="2198379" y="1410789"/>
            <a:ext cx="4742121" cy="2425342"/>
            <a:chOff x="2198379" y="1113075"/>
            <a:chExt cx="4742121" cy="2425342"/>
          </a:xfrm>
        </p:grpSpPr>
        <p:sp>
          <p:nvSpPr>
            <p:cNvPr id="4" name="Rectangle 3">
              <a:extLst>
                <a:ext uri="{FF2B5EF4-FFF2-40B4-BE49-F238E27FC236}">
                  <a16:creationId xmlns:a16="http://schemas.microsoft.com/office/drawing/2014/main" id="{4CE6DA84-E88B-0E74-54E6-9B4B68B69590}"/>
                </a:ext>
              </a:extLst>
            </p:cNvPr>
            <p:cNvSpPr/>
            <p:nvPr/>
          </p:nvSpPr>
          <p:spPr>
            <a:xfrm>
              <a:off x="2198379" y="1113075"/>
              <a:ext cx="4742121" cy="242534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hlinkClick r:id="rId5"/>
              <a:extLst>
                <a:ext uri="{FF2B5EF4-FFF2-40B4-BE49-F238E27FC236}">
                  <a16:creationId xmlns:a16="http://schemas.microsoft.com/office/drawing/2014/main" id="{E5382C59-A999-175B-7194-0E1555D805AF}"/>
                </a:ext>
              </a:extLst>
            </p:cNvPr>
            <p:cNvPicPr>
              <a:picLocks noChangeAspect="1"/>
            </p:cNvPicPr>
            <p:nvPr/>
          </p:nvPicPr>
          <p:blipFill>
            <a:blip r:embed="rId6" cstate="print">
              <a:extLst>
                <a:ext uri="{28A0092B-C50C-407E-A947-70E740481C1C}">
                  <a14:useLocalDpi xmlns:a14="http://schemas.microsoft.com/office/drawing/2010/main" val="0"/>
                </a:ext>
              </a:extLst>
            </a:blip>
            <a:srcRect l="25601" t="29669" r="25518" b="23189"/>
            <a:stretch>
              <a:fillRect/>
            </a:stretch>
          </p:blipFill>
          <p:spPr>
            <a:xfrm>
              <a:off x="2857274" y="1271732"/>
              <a:ext cx="3299686" cy="1578696"/>
            </a:xfrm>
            <a:prstGeom prst="rect">
              <a:avLst/>
            </a:prstGeom>
          </p:spPr>
        </p:pic>
        <p:sp>
          <p:nvSpPr>
            <p:cNvPr id="13" name="TextBox 12">
              <a:extLst>
                <a:ext uri="{FF2B5EF4-FFF2-40B4-BE49-F238E27FC236}">
                  <a16:creationId xmlns:a16="http://schemas.microsoft.com/office/drawing/2014/main" id="{B3FE197D-B20F-28A5-06E1-9C484F5F8FE8}"/>
                </a:ext>
              </a:extLst>
            </p:cNvPr>
            <p:cNvSpPr txBox="1"/>
            <p:nvPr/>
          </p:nvSpPr>
          <p:spPr>
            <a:xfrm>
              <a:off x="2229705" y="2878089"/>
              <a:ext cx="4684590" cy="523220"/>
            </a:xfrm>
            <a:prstGeom prst="rect">
              <a:avLst/>
            </a:prstGeom>
            <a:noFill/>
          </p:spPr>
          <p:txBody>
            <a:bodyPr wrap="square">
              <a:spAutoFit/>
            </a:bodyPr>
            <a:lstStyle/>
            <a:p>
              <a:pPr algn="ctr"/>
              <a:r>
                <a:rPr lang="en-US" sz="1400" b="1" dirty="0"/>
                <a:t>Would you like to join the mailing list?</a:t>
              </a:r>
            </a:p>
            <a:p>
              <a:pPr algn="ctr"/>
              <a:r>
                <a:rPr lang="en-US" sz="1400" b="1" dirty="0">
                  <a:hlinkClick r:id="rId5"/>
                </a:rPr>
                <a:t>Subscribe to find out when new resources are posted.</a:t>
              </a:r>
              <a:endParaRPr lang="en-US" sz="1400" b="1" dirty="0"/>
            </a:p>
          </p:txBody>
        </p:sp>
      </p:grpSp>
      <p:sp>
        <p:nvSpPr>
          <p:cNvPr id="15" name="TextBox 14">
            <a:extLst>
              <a:ext uri="{FF2B5EF4-FFF2-40B4-BE49-F238E27FC236}">
                <a16:creationId xmlns:a16="http://schemas.microsoft.com/office/drawing/2014/main" id="{B153A2AD-370C-BB9F-DAF2-4BE3E7231B04}"/>
              </a:ext>
            </a:extLst>
          </p:cNvPr>
          <p:cNvSpPr txBox="1"/>
          <p:nvPr/>
        </p:nvSpPr>
        <p:spPr>
          <a:xfrm>
            <a:off x="2255910" y="5773481"/>
            <a:ext cx="4684590" cy="523220"/>
          </a:xfrm>
          <a:prstGeom prst="rect">
            <a:avLst/>
          </a:prstGeom>
          <a:noFill/>
        </p:spPr>
        <p:txBody>
          <a:bodyPr wrap="square">
            <a:spAutoFit/>
          </a:bodyPr>
          <a:lstStyle/>
          <a:p>
            <a:pPr algn="ctr"/>
            <a:r>
              <a:rPr lang="en-US" sz="1400" b="1" dirty="0"/>
              <a:t>Would you like to learn more about Esti-Mysteries?</a:t>
            </a:r>
          </a:p>
          <a:p>
            <a:pPr algn="ctr"/>
            <a:r>
              <a:rPr lang="en-US" sz="1400" b="1" dirty="0"/>
              <a:t>Visit </a:t>
            </a:r>
            <a:r>
              <a:rPr lang="en-US" sz="1400" b="1" dirty="0">
                <a:hlinkClick r:id="rId2"/>
              </a:rPr>
              <a:t>The Esti-Mystery Tips Playlist on YouTube</a:t>
            </a:r>
            <a:r>
              <a:rPr lang="en-US" sz="1400" b="1" dirty="0"/>
              <a:t>.</a:t>
            </a:r>
          </a:p>
        </p:txBody>
      </p:sp>
      <p:sp>
        <p:nvSpPr>
          <p:cNvPr id="3" name="TextBox 2">
            <a:extLst>
              <a:ext uri="{FF2B5EF4-FFF2-40B4-BE49-F238E27FC236}">
                <a16:creationId xmlns:a16="http://schemas.microsoft.com/office/drawing/2014/main" id="{D98613E3-B9AE-996D-08FB-E76B51CF808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7"/>
              </a:rPr>
              <a:t>www.stevewyborney.com</a:t>
            </a:r>
            <a:endParaRPr lang="en-US" sz="1200" b="1" dirty="0">
              <a:solidFill>
                <a:schemeClr val="bg1"/>
              </a:solidFill>
            </a:endParaRPr>
          </a:p>
        </p:txBody>
      </p:sp>
      <p:sp>
        <p:nvSpPr>
          <p:cNvPr id="5" name="TextBox 4">
            <a:extLst>
              <a:ext uri="{FF2B5EF4-FFF2-40B4-BE49-F238E27FC236}">
                <a16:creationId xmlns:a16="http://schemas.microsoft.com/office/drawing/2014/main" id="{E6909D0B-74A9-1899-300C-910D685B785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5053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11AC724-BC06-A1FA-80E2-0023E24E7FD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D518EA7-41E6-E996-1CAB-8E5D0585697D}"/>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B19798AD-5740-264C-F5FB-D76585CF202D}"/>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CC81EB18-934A-BA8F-8893-F21616983724}"/>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beads </a:t>
            </a:r>
          </a:p>
          <a:p>
            <a:pPr algn="ctr"/>
            <a:r>
              <a:rPr lang="en-US" sz="2000" b="1" dirty="0">
                <a:solidFill>
                  <a:schemeClr val="tx1"/>
                </a:solidFill>
              </a:rPr>
              <a:t>are in the container?</a:t>
            </a:r>
          </a:p>
        </p:txBody>
      </p:sp>
      <p:sp>
        <p:nvSpPr>
          <p:cNvPr id="13" name="Rectangle 12">
            <a:extLst>
              <a:ext uri="{FF2B5EF4-FFF2-40B4-BE49-F238E27FC236}">
                <a16:creationId xmlns:a16="http://schemas.microsoft.com/office/drawing/2014/main" id="{247BBC1E-1874-5DA1-F5D3-6E544974FE3D}"/>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107A5E32-84D3-1D61-C499-E9908F511043}"/>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F4E5164A-7E01-9CEF-AEF9-3262434219B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68909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E2D2156-0B7E-80E0-F15F-5C0DB2DFB5E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A37E85F-A67C-3ADA-26E9-E25E1D9C4437}"/>
              </a:ext>
            </a:extLst>
          </p:cNvPr>
          <p:cNvPicPr>
            <a:picLocks noChangeAspect="1"/>
          </p:cNvPicPr>
          <p:nvPr/>
        </p:nvPicPr>
        <p:blipFill>
          <a:blip r:embed="rId2">
            <a:extLst>
              <a:ext uri="{28A0092B-C50C-407E-A947-70E740481C1C}">
                <a14:useLocalDpi xmlns:a14="http://schemas.microsoft.com/office/drawing/2010/main" val="0"/>
              </a:ext>
            </a:extLst>
          </a:blip>
          <a:srcRect t="15556" r="50000"/>
          <a:stretch>
            <a:fillRect/>
          </a:stretch>
        </p:blipFill>
        <p:spPr>
          <a:xfrm>
            <a:off x="0" y="0"/>
            <a:ext cx="4572000" cy="5791200"/>
          </a:xfrm>
          <a:prstGeom prst="rect">
            <a:avLst/>
          </a:prstGeom>
        </p:spPr>
      </p:pic>
      <p:sp>
        <p:nvSpPr>
          <p:cNvPr id="17" name="Rectangle 16">
            <a:extLst>
              <a:ext uri="{FF2B5EF4-FFF2-40B4-BE49-F238E27FC236}">
                <a16:creationId xmlns:a16="http://schemas.microsoft.com/office/drawing/2014/main" id="{AC289F0F-CE37-F08E-98AD-BB890AE74E12}"/>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0EA6A5FF-C5AB-CFE1-5971-B1B230BCB70B}"/>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661CDB7F-34A3-0A9F-EDF1-85713114C749}"/>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1CD3BEFB-AC4B-F83F-53E6-986D17CF6D84}"/>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B3262BF4-A321-D758-442F-DA021C34A307}"/>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0E33581B-4538-66C8-C603-078EA74B859E}"/>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multiple of 3 </a:t>
            </a:r>
          </a:p>
          <a:p>
            <a:pPr algn="ctr"/>
            <a:r>
              <a:rPr lang="en-US" b="1" dirty="0">
                <a:solidFill>
                  <a:schemeClr val="tx1"/>
                </a:solidFill>
              </a:rPr>
              <a:t>that is between 30 and 100.</a:t>
            </a:r>
          </a:p>
        </p:txBody>
      </p:sp>
      <p:sp>
        <p:nvSpPr>
          <p:cNvPr id="29" name="Rectangle 28">
            <a:extLst>
              <a:ext uri="{FF2B5EF4-FFF2-40B4-BE49-F238E27FC236}">
                <a16:creationId xmlns:a16="http://schemas.microsoft.com/office/drawing/2014/main" id="{E46A2868-EB2A-3C37-5256-ED2608211FF5}"/>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an odd number.</a:t>
            </a:r>
          </a:p>
        </p:txBody>
      </p:sp>
      <p:sp>
        <p:nvSpPr>
          <p:cNvPr id="30" name="Rectangle 29">
            <a:extLst>
              <a:ext uri="{FF2B5EF4-FFF2-40B4-BE49-F238E27FC236}">
                <a16:creationId xmlns:a16="http://schemas.microsoft.com/office/drawing/2014/main" id="{4F99849B-35FC-8859-9D21-1ACDEA90A48F}"/>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a:t>
            </a:r>
          </a:p>
          <a:p>
            <a:pPr algn="ctr"/>
            <a:r>
              <a:rPr lang="en-US" b="1" dirty="0">
                <a:solidFill>
                  <a:schemeClr val="tx1"/>
                </a:solidFill>
              </a:rPr>
              <a:t>the digit 4 or the digit 6.</a:t>
            </a:r>
          </a:p>
        </p:txBody>
      </p:sp>
      <p:sp>
        <p:nvSpPr>
          <p:cNvPr id="31" name="Rectangle 30">
            <a:extLst>
              <a:ext uri="{FF2B5EF4-FFF2-40B4-BE49-F238E27FC236}">
                <a16:creationId xmlns:a16="http://schemas.microsoft.com/office/drawing/2014/main" id="{D720490E-A579-D5B3-6B28-86CD4AC70CC9}"/>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39 or the number that is 54 more than 39.</a:t>
            </a:r>
          </a:p>
        </p:txBody>
      </p:sp>
      <p:sp>
        <p:nvSpPr>
          <p:cNvPr id="32" name="Rectangle 31">
            <a:extLst>
              <a:ext uri="{FF2B5EF4-FFF2-40B4-BE49-F238E27FC236}">
                <a16:creationId xmlns:a16="http://schemas.microsoft.com/office/drawing/2014/main" id="{3A217836-8725-33D9-BB27-12C438353A7F}"/>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are some remaining pairs of numbers that have a difference of 30.  Eliminate all those pairs.</a:t>
            </a:r>
          </a:p>
        </p:txBody>
      </p:sp>
      <p:sp>
        <p:nvSpPr>
          <p:cNvPr id="14" name="TextBox 13">
            <a:extLst>
              <a:ext uri="{FF2B5EF4-FFF2-40B4-BE49-F238E27FC236}">
                <a16:creationId xmlns:a16="http://schemas.microsoft.com/office/drawing/2014/main" id="{B8B9B775-82F2-BEFE-A780-8CA01BB2B1A9}"/>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D4F54ECE-C467-FBDF-47AA-8171355C70DE}"/>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D43A71CD-4136-5DC3-6240-B63BBD31C052}"/>
              </a:ext>
            </a:extLst>
          </p:cNvPr>
          <p:cNvGraphicFramePr>
            <a:graphicFrameLocks noGrp="1"/>
          </p:cNvGraphicFramePr>
          <p:nvPr>
            <p:extLst>
              <p:ext uri="{D42A27DB-BD31-4B8C-83A1-F6EECF244321}">
                <p14:modId xmlns:p14="http://schemas.microsoft.com/office/powerpoint/2010/main" val="483490829"/>
              </p:ext>
            </p:extLst>
          </p:nvPr>
        </p:nvGraphicFramePr>
        <p:xfrm>
          <a:off x="76200" y="39624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4370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5F03B62-D789-1774-A7FC-688C939E0BD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CCB552C-3B30-B55C-3F65-6591BAF59B65}"/>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638622DB-A168-7142-0FB0-A18315B7D5F4}"/>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5F582757-22A9-3DDB-8D75-DD47774C56D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2A7BA5CD-F57E-5309-1CB7-5B377A041BA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0217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6379F34-5876-1263-B7AC-B1CF1CD80FB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55EC6B3-C466-7CC9-B767-219476117EA7}"/>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AB2DCB7A-98C9-6D99-F4AA-71CE9DF917F4}"/>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75 beads</a:t>
            </a:r>
          </a:p>
        </p:txBody>
      </p:sp>
      <p:sp>
        <p:nvSpPr>
          <p:cNvPr id="17" name="Rectangle 16">
            <a:extLst>
              <a:ext uri="{FF2B5EF4-FFF2-40B4-BE49-F238E27FC236}">
                <a16:creationId xmlns:a16="http://schemas.microsoft.com/office/drawing/2014/main" id="{D2814133-1F9A-4FCD-4B4D-9A22FA1014D2}"/>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35F593B1-CE69-9875-7507-0CA86C8E15F7}"/>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6ACF991B-4E6C-382C-B1E3-8A205792DCA7}"/>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3D827776-9250-150D-3EAD-41647DDDE87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64195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D8AC0-DC32-758D-31B8-0CC8A793F96B}"/>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6F84A3A3-9A38-F256-9E46-300DDD552C98}"/>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8616A695-4B6C-F4B3-61CD-878B538C17E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2EED95CA-9A83-763E-4F24-220141182476}"/>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78A7EA68-A878-586B-E34D-ED2A04037153}"/>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59A6FB7A-BB6A-A23C-B7C2-D438F60C073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A00AAEA6-CAC7-EE93-DF5E-5C9779B4103A}"/>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8482ECC2-5F9D-E79D-7B43-0D4821B0D990}"/>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1FC4238F-A1FE-3310-D3DB-075D9F743F7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D42CEFC4-2137-A9B1-DBF9-FA26183845D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42CC1B31-B894-BB88-7EB6-9E2F63DBB80C}"/>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2FB25621-EE1F-0886-DD54-987717A8F117}"/>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4661645A-0F6C-7755-727A-9A74F81E077D}"/>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0E515EB2-0C5C-803C-D659-21A34461D1B9}"/>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0B069B8E-79C2-A6F4-D136-1668F5097ABC}"/>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E7B65A93-6C6E-38D0-3611-FBB631B2E83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80641477-42C3-1B4A-CCE5-8E42C9B8CC3A}"/>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CDAC0031-5680-73D6-34FF-0307103F2102}"/>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CA9F97D4-8408-48D9-F6E4-0BAC9B609B17}"/>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905332F1-7F88-4D80-EB45-ABF691DAE753}"/>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DDCF9230-22E1-435A-836B-E0D85AA32263}"/>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5E6CF7A-CE76-5329-99DF-572CD2B06158}"/>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C8F690A-66DE-5658-D1EF-9FB8A16C6CA0}"/>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731C8B9-2FA0-6EB7-FC28-2D25FD7B083D}"/>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E86FB95A-85A9-7C2D-BAE8-3F85908718E1}"/>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E00DE747-9AA1-C420-1DC9-85CCEABC4451}"/>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8EE5C357-6F5A-F4C2-58CD-4AEDBA28618F}"/>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E417CFDD-0CC8-0BBD-26CD-5C0AC2C86EE5}"/>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5E7421C8-D7BC-57B2-57A0-3F8A23589B35}"/>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2627214D-B82C-4915-AE94-31E0FBE30B0D}"/>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24D8C831-3194-00A6-1820-1207EA3C19A3}"/>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AA0A9B14-E486-5B13-550C-74939DF97A5A}"/>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2A584CAA-A27D-4CAF-3D97-AC8DA84FFB6B}"/>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5D43F924-745F-F943-F694-373770EB2501}"/>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5F47F136-DC66-97BD-830A-3A749AE7A30D}"/>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25C12B8A-DC72-7AF9-DEA1-3462D6A9514F}"/>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AC45DDB8-AD09-F7C1-8241-9EEA2887A78C}"/>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99A7171-5B34-F823-2991-37778FCA70FD}"/>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7127F41B-FE23-4F2F-84FA-4E0F7E55A552}"/>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CFA5EF1F-76FC-ACEC-F541-8A827ACB5AC8}"/>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E7F184EF-8EDC-832D-8020-862C3650D333}"/>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234E5D05-3EA3-8E93-61B2-4454E1283C84}"/>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E736B316-8265-E053-E563-D2AF9A5FE446}"/>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315D56AF-150F-EF23-8406-AF5B62A581A2}"/>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2D256729-4FE4-23D4-26B1-66686C0F59DD}"/>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19B21298-D16D-3F10-5704-BD758B049EBC}"/>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52890785-2370-7324-271A-447522AAE3B9}"/>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851726B8-EC96-3F88-0A1E-D64EBF47EA0E}"/>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251C2210-C122-6711-4C88-D4656F1ED9C1}"/>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C67CB031-FFAF-3370-8C5E-71494BA89170}"/>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5D1D5A59-9D96-0534-9A63-593EDDB02FAD}"/>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C4AB28E2-2136-BA1F-58CF-04F624946BDB}"/>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4A059602-3D80-1B83-D73F-6687514066C5}"/>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EA205ECE-FB5B-D1CF-2F6F-9CED9A8E01CA}"/>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C0FEC90B-C1DE-93BA-355B-02ECED4C6D59}"/>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3584274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00C095F-836E-F38C-B799-BB01700201EF}"/>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7C02D77D-B264-7BFF-CDAF-D79E41A4C820}"/>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“Some Esti-Mysteries Have 3 Options at the End”</a:t>
            </a:r>
          </a:p>
        </p:txBody>
      </p:sp>
      <p:sp>
        <p:nvSpPr>
          <p:cNvPr id="4" name="Rectangle 3">
            <a:extLst>
              <a:ext uri="{FF2B5EF4-FFF2-40B4-BE49-F238E27FC236}">
                <a16:creationId xmlns:a16="http://schemas.microsoft.com/office/drawing/2014/main" id="{C442BC66-8C4B-8EB9-E75A-D7D9AD7CBF28}"/>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6D1CB424-9F63-3543-849A-75375388E9F1}"/>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3936671B-E374-AC3F-45FA-FEACABA06E49}"/>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55082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15E259C-46FB-E108-586C-6B970269D34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48C9E93-58B0-A959-8F5A-DF0BB0DB8592}"/>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5574F9D6-8612-0C4E-9C26-73AAFCF3D4B3}"/>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0E9D4393-543E-FFD1-31D6-C00E3AF097F9}"/>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beads </a:t>
            </a:r>
          </a:p>
          <a:p>
            <a:pPr algn="ctr"/>
            <a:r>
              <a:rPr lang="en-US" sz="2000" b="1" dirty="0">
                <a:solidFill>
                  <a:schemeClr val="tx1"/>
                </a:solidFill>
              </a:rPr>
              <a:t>are in the container?</a:t>
            </a:r>
          </a:p>
        </p:txBody>
      </p:sp>
      <p:sp>
        <p:nvSpPr>
          <p:cNvPr id="13" name="Rectangle 12">
            <a:extLst>
              <a:ext uri="{FF2B5EF4-FFF2-40B4-BE49-F238E27FC236}">
                <a16:creationId xmlns:a16="http://schemas.microsoft.com/office/drawing/2014/main" id="{93F6B190-E5CF-EF70-CE59-43587D74D4E6}"/>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03F341CD-D1BE-2479-E38B-DF30C8314727}"/>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43120721-2BB9-DC63-62EF-72CBCB2E2EDE}"/>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66081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C98451D-A4E9-B7D6-CAA7-F14524F7C10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9370B63-F2CD-A56E-0A96-49B46699D5B8}"/>
              </a:ext>
            </a:extLst>
          </p:cNvPr>
          <p:cNvPicPr>
            <a:picLocks noChangeAspect="1"/>
          </p:cNvPicPr>
          <p:nvPr/>
        </p:nvPicPr>
        <p:blipFill>
          <a:blip r:embed="rId2">
            <a:extLst>
              <a:ext uri="{28A0092B-C50C-407E-A947-70E740481C1C}">
                <a14:useLocalDpi xmlns:a14="http://schemas.microsoft.com/office/drawing/2010/main" val="0"/>
              </a:ext>
            </a:extLst>
          </a:blip>
          <a:srcRect t="15556" r="50000"/>
          <a:stretch>
            <a:fillRect/>
          </a:stretch>
        </p:blipFill>
        <p:spPr>
          <a:xfrm>
            <a:off x="0" y="0"/>
            <a:ext cx="4572000" cy="5791200"/>
          </a:xfrm>
          <a:prstGeom prst="rect">
            <a:avLst/>
          </a:prstGeom>
        </p:spPr>
      </p:pic>
      <p:graphicFrame>
        <p:nvGraphicFramePr>
          <p:cNvPr id="2" name="Table 1">
            <a:extLst>
              <a:ext uri="{FF2B5EF4-FFF2-40B4-BE49-F238E27FC236}">
                <a16:creationId xmlns:a16="http://schemas.microsoft.com/office/drawing/2014/main" id="{BA8E312E-871D-07E4-3692-02936E14DCC6}"/>
              </a:ext>
            </a:extLst>
          </p:cNvPr>
          <p:cNvGraphicFramePr>
            <a:graphicFrameLocks noGrp="1"/>
          </p:cNvGraphicFramePr>
          <p:nvPr/>
        </p:nvGraphicFramePr>
        <p:xfrm>
          <a:off x="76200" y="39624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graphicFrame>
        <p:nvGraphicFramePr>
          <p:cNvPr id="5" name="Table 4">
            <a:extLst>
              <a:ext uri="{FF2B5EF4-FFF2-40B4-BE49-F238E27FC236}">
                <a16:creationId xmlns:a16="http://schemas.microsoft.com/office/drawing/2014/main" id="{0F73633B-FFB0-1175-7D7B-D4181374655F}"/>
              </a:ext>
            </a:extLst>
          </p:cNvPr>
          <p:cNvGraphicFramePr>
            <a:graphicFrameLocks noGrp="1"/>
          </p:cNvGraphicFramePr>
          <p:nvPr>
            <p:extLst>
              <p:ext uri="{D42A27DB-BD31-4B8C-83A1-F6EECF244321}">
                <p14:modId xmlns:p14="http://schemas.microsoft.com/office/powerpoint/2010/main" val="2109772663"/>
              </p:ext>
            </p:extLst>
          </p:nvPr>
        </p:nvGraphicFramePr>
        <p:xfrm>
          <a:off x="76200" y="39624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sp>
        <p:nvSpPr>
          <p:cNvPr id="17" name="Rectangle 16">
            <a:extLst>
              <a:ext uri="{FF2B5EF4-FFF2-40B4-BE49-F238E27FC236}">
                <a16:creationId xmlns:a16="http://schemas.microsoft.com/office/drawing/2014/main" id="{788F5151-19C2-0F14-F9C5-E8D44BDFA9B2}"/>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01F0031A-D015-266C-5A0C-8F727C862281}"/>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AC237E6A-AB9C-5F25-DD58-445F2E125BF4}"/>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51C60DC7-2904-B806-1D31-B3B96115B612}"/>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162504DC-26D5-9BF0-B4AB-2037645FB2F3}"/>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B921FCF8-8484-D40A-2BA9-B4F01E9E0775}"/>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multiple of 3 </a:t>
            </a:r>
          </a:p>
          <a:p>
            <a:pPr algn="ctr"/>
            <a:r>
              <a:rPr lang="en-US" b="1" dirty="0">
                <a:solidFill>
                  <a:schemeClr val="tx1"/>
                </a:solidFill>
              </a:rPr>
              <a:t>that is between 30 and 100.</a:t>
            </a:r>
          </a:p>
        </p:txBody>
      </p:sp>
      <p:sp>
        <p:nvSpPr>
          <p:cNvPr id="29" name="Rectangle 28">
            <a:extLst>
              <a:ext uri="{FF2B5EF4-FFF2-40B4-BE49-F238E27FC236}">
                <a16:creationId xmlns:a16="http://schemas.microsoft.com/office/drawing/2014/main" id="{1533313E-B66B-BB74-376B-2FCAC847FDAD}"/>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an odd number.</a:t>
            </a:r>
          </a:p>
        </p:txBody>
      </p:sp>
      <p:sp>
        <p:nvSpPr>
          <p:cNvPr id="30" name="Rectangle 29">
            <a:extLst>
              <a:ext uri="{FF2B5EF4-FFF2-40B4-BE49-F238E27FC236}">
                <a16:creationId xmlns:a16="http://schemas.microsoft.com/office/drawing/2014/main" id="{890B53B7-F110-C56C-928E-F8A4103D871E}"/>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a:t>
            </a:r>
          </a:p>
          <a:p>
            <a:pPr algn="ctr"/>
            <a:r>
              <a:rPr lang="en-US" b="1" dirty="0">
                <a:solidFill>
                  <a:schemeClr val="tx1"/>
                </a:solidFill>
              </a:rPr>
              <a:t>the digit 4 or the digit 6.</a:t>
            </a:r>
          </a:p>
        </p:txBody>
      </p:sp>
      <p:sp>
        <p:nvSpPr>
          <p:cNvPr id="31" name="Rectangle 30">
            <a:extLst>
              <a:ext uri="{FF2B5EF4-FFF2-40B4-BE49-F238E27FC236}">
                <a16:creationId xmlns:a16="http://schemas.microsoft.com/office/drawing/2014/main" id="{23429353-ADA8-0FDC-2E0C-2ED212612B0B}"/>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39 or the number that is 54 more than 39.</a:t>
            </a:r>
          </a:p>
        </p:txBody>
      </p:sp>
      <p:sp>
        <p:nvSpPr>
          <p:cNvPr id="32" name="Rectangle 31">
            <a:extLst>
              <a:ext uri="{FF2B5EF4-FFF2-40B4-BE49-F238E27FC236}">
                <a16:creationId xmlns:a16="http://schemas.microsoft.com/office/drawing/2014/main" id="{2AF2D762-4FE8-7E60-2253-FD5EC71EE999}"/>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are some remaining pairs of numbers that have a difference of 30.  Eliminate all those pairs.</a:t>
            </a:r>
          </a:p>
        </p:txBody>
      </p:sp>
      <p:sp>
        <p:nvSpPr>
          <p:cNvPr id="14" name="TextBox 13">
            <a:extLst>
              <a:ext uri="{FF2B5EF4-FFF2-40B4-BE49-F238E27FC236}">
                <a16:creationId xmlns:a16="http://schemas.microsoft.com/office/drawing/2014/main" id="{F65E8BC8-F53C-397A-CDE7-12B5F145E8E5}"/>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4DAF36E8-04F7-DED6-B988-C9B196AB5620}"/>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6" name="Table 5">
            <a:extLst>
              <a:ext uri="{FF2B5EF4-FFF2-40B4-BE49-F238E27FC236}">
                <a16:creationId xmlns:a16="http://schemas.microsoft.com/office/drawing/2014/main" id="{5E0A641E-3D4D-D75D-267C-3DDC652848A0}"/>
              </a:ext>
            </a:extLst>
          </p:cNvPr>
          <p:cNvGraphicFramePr>
            <a:graphicFrameLocks noGrp="1"/>
          </p:cNvGraphicFramePr>
          <p:nvPr>
            <p:extLst>
              <p:ext uri="{D42A27DB-BD31-4B8C-83A1-F6EECF244321}">
                <p14:modId xmlns:p14="http://schemas.microsoft.com/office/powerpoint/2010/main" val="3829327846"/>
              </p:ext>
            </p:extLst>
          </p:nvPr>
        </p:nvGraphicFramePr>
        <p:xfrm>
          <a:off x="76200" y="39624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graphicFrame>
        <p:nvGraphicFramePr>
          <p:cNvPr id="7" name="Table 6">
            <a:extLst>
              <a:ext uri="{FF2B5EF4-FFF2-40B4-BE49-F238E27FC236}">
                <a16:creationId xmlns:a16="http://schemas.microsoft.com/office/drawing/2014/main" id="{74EF0180-0F73-5625-3996-8662E38418AC}"/>
              </a:ext>
            </a:extLst>
          </p:cNvPr>
          <p:cNvGraphicFramePr>
            <a:graphicFrameLocks noGrp="1"/>
          </p:cNvGraphicFramePr>
          <p:nvPr>
            <p:extLst>
              <p:ext uri="{D42A27DB-BD31-4B8C-83A1-F6EECF244321}">
                <p14:modId xmlns:p14="http://schemas.microsoft.com/office/powerpoint/2010/main" val="2363272136"/>
              </p:ext>
            </p:extLst>
          </p:nvPr>
        </p:nvGraphicFramePr>
        <p:xfrm>
          <a:off x="76200" y="39624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graphicFrame>
        <p:nvGraphicFramePr>
          <p:cNvPr id="8" name="Table 7">
            <a:extLst>
              <a:ext uri="{FF2B5EF4-FFF2-40B4-BE49-F238E27FC236}">
                <a16:creationId xmlns:a16="http://schemas.microsoft.com/office/drawing/2014/main" id="{CEDC81EB-AC95-64B6-0666-3C57D203A16A}"/>
              </a:ext>
            </a:extLst>
          </p:cNvPr>
          <p:cNvGraphicFramePr>
            <a:graphicFrameLocks noGrp="1"/>
          </p:cNvGraphicFramePr>
          <p:nvPr>
            <p:extLst>
              <p:ext uri="{D42A27DB-BD31-4B8C-83A1-F6EECF244321}">
                <p14:modId xmlns:p14="http://schemas.microsoft.com/office/powerpoint/2010/main" val="4086597713"/>
              </p:ext>
            </p:extLst>
          </p:nvPr>
        </p:nvGraphicFramePr>
        <p:xfrm>
          <a:off x="76200" y="39624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graphicFrame>
        <p:nvGraphicFramePr>
          <p:cNvPr id="9" name="Table 8">
            <a:extLst>
              <a:ext uri="{FF2B5EF4-FFF2-40B4-BE49-F238E27FC236}">
                <a16:creationId xmlns:a16="http://schemas.microsoft.com/office/drawing/2014/main" id="{C27B109B-4930-E2D3-3056-ED0D615FA783}"/>
              </a:ext>
            </a:extLst>
          </p:cNvPr>
          <p:cNvGraphicFramePr>
            <a:graphicFrameLocks noGrp="1"/>
          </p:cNvGraphicFramePr>
          <p:nvPr>
            <p:extLst>
              <p:ext uri="{D42A27DB-BD31-4B8C-83A1-F6EECF244321}">
                <p14:modId xmlns:p14="http://schemas.microsoft.com/office/powerpoint/2010/main" val="2486542921"/>
              </p:ext>
            </p:extLst>
          </p:nvPr>
        </p:nvGraphicFramePr>
        <p:xfrm>
          <a:off x="76200" y="39624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19644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fade">
                                      <p:cBhvr>
                                        <p:cTn id="7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6E4F795-4243-CC95-14B2-CA23897F735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2A39B61-DACF-4B42-5BC6-17BEA8EA90CA}"/>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635647E1-D281-118C-791E-AD1A62B742FF}"/>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A1B9F615-EB6C-34FC-A527-AB5690F525B3}"/>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BC2675FD-5F4D-4D12-5493-18B8AB2EC90E}"/>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35431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8F87B49-1A79-C5B7-B140-C27E2380521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2585A45-D312-0F86-76AF-1A99C1402EFF}"/>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32B896EA-9DA3-2E3D-5986-E182D67C8A73}"/>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75 beads</a:t>
            </a:r>
          </a:p>
        </p:txBody>
      </p:sp>
      <p:sp>
        <p:nvSpPr>
          <p:cNvPr id="17" name="Rectangle 16">
            <a:extLst>
              <a:ext uri="{FF2B5EF4-FFF2-40B4-BE49-F238E27FC236}">
                <a16:creationId xmlns:a16="http://schemas.microsoft.com/office/drawing/2014/main" id="{26B49E77-BBB3-285E-1F5C-E426C028A28F}"/>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3525B240-6C55-9B22-74C5-506BC13FC430}"/>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E91ADC5E-2CDA-8159-6FB4-E6F9788790CF}"/>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2147891D-9E2E-4C54-314E-8B7A87F12B98}"/>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08556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3-8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9-14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15-20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Tree>
    <p:extLst>
      <p:ext uri="{BB962C8B-B14F-4D97-AF65-F5344CB8AC3E}">
        <p14:creationId xmlns:p14="http://schemas.microsoft.com/office/powerpoint/2010/main" val="3563450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99215-DB4E-64BC-203F-31D1D797BA25}"/>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34D377B1-49D2-6E69-FE3B-538079EE8A05}"/>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8C992B9D-82E3-AE88-6900-A6A8307413D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4EAAFFDE-267E-6672-E1EB-3F465332CF6B}"/>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0830E712-DC12-E50F-A845-250A60DE7BED}"/>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2BE007BB-7453-7282-DE04-693A5C26C6B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55AD8DCD-014F-0076-E45E-001AC9959A81}"/>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B4A53E8B-0007-54BE-7023-15F686FCB989}"/>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69D97822-7883-7EB9-FAB1-CBFF044C004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E690B5F9-6984-9FA6-2794-1C102136387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5F168955-7635-E12C-800E-346AB895DAA7}"/>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7EFF3A97-C97F-CD49-C694-87173B820271}"/>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2DFB9DEA-6E17-2266-A675-DA02DD29A144}"/>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951FAE70-132B-AA59-29B5-4216D620C26D}"/>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F37D1003-2EBC-BCFE-EEC8-6B28C83A0FB9}"/>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19E3E432-EDF0-6D7E-BFED-387A4AAA51F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5CA4A195-EF30-E5E6-1431-C009A2DA315D}"/>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ADB1D39B-C251-5A27-411E-CABC9350EE4F}"/>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4E4915D4-3CAF-71C9-CB88-697F3D959CA0}"/>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10EF5743-36C7-C457-F8C0-7BBF275190A0}"/>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20801820-1E4E-E90E-241C-F07021F58718}"/>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83442AC-8497-345A-37A3-31D14EBD2088}"/>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9D99F6C-9B19-BCC7-9939-B169F53A3064}"/>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BB43219-6A3A-8E52-82A3-48A3930036C7}"/>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46C3AC05-67E4-F805-322B-FB43829606F0}"/>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0FCA96AE-80B5-A417-03D3-E51C6947555E}"/>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C99C0410-0012-5BB1-7E85-E84B39728C09}"/>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F023930E-78A2-E610-646B-5D119840EF72}"/>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71996415-A176-1389-AA89-00B0D924ED9C}"/>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AB7B2F02-7235-7CCA-EA16-7A26FC6CB827}"/>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F85087E6-B640-EABF-2FB3-F253B2DA9A61}"/>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7042E118-D548-9AB8-75ED-42B3CB13209E}"/>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367E2DAE-5979-4770-367E-AEA57B768C3E}"/>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2A751F52-999E-BC08-D57A-7435A47987E4}"/>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EA946DC7-390B-5AE0-7C83-D88FB988797F}"/>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3CFB6FFC-CFBE-3D26-D5FD-CD20757F8578}"/>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6B34D86C-EF21-50E8-7A74-DE0F6795DC0C}"/>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1D6EE8C-0B6F-B459-FD0D-63AD96587D2A}"/>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19C9542B-71C3-8C70-7C28-B400CB8F223F}"/>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35AA4914-236E-07AB-B5BA-92BAC6981989}"/>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B11BDA2F-516B-C74F-2273-C0B42ED36896}"/>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2B05FF5C-C74E-27B6-AA57-B14B6EE22726}"/>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FF78EEC1-310B-6767-3997-2003B3E1F92E}"/>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62295A08-4BE2-D748-5891-B8E8B3604EEC}"/>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698B643B-91DB-9454-FB87-536E3C2072EB}"/>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9D8C99E2-8292-1DD4-DCEE-B945C9BEF149}"/>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E8DC5CB1-1F9B-B139-B724-3075CBD89F25}"/>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7DB64A40-BD2A-0A1D-8BB4-4179DEF6D86C}"/>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CAC9F8D1-393F-3D42-0184-8600E1232893}"/>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5295958E-9642-FEFE-AB1B-BE055DC0DBBF}"/>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C569B1F5-7BD5-F02E-4891-612E37D16B13}"/>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C6D0DC96-5B35-D526-30F6-AA692AFE69D4}"/>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D87AE83B-2FCF-1769-EC47-9CA2ECF62453}"/>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BB086CAB-4709-385C-CC09-A0F105854252}"/>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6A2258B7-6497-2A80-A81F-9351DB3B2AD6}"/>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3278108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“Some Esti-Mysteries Have 3 Options at the End”</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00D97D-F3D6-32CB-AD56-07BE30D22261}"/>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beads </a:t>
            </a:r>
          </a:p>
          <a:p>
            <a:pPr algn="ctr"/>
            <a:r>
              <a:rPr lang="en-US" sz="2000" b="1" dirty="0">
                <a:solidFill>
                  <a:schemeClr val="tx1"/>
                </a:solidFill>
              </a:rPr>
              <a:t>are in the container?</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8BF2C0-3D7A-C534-E8D6-18105BCE28E1}"/>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multiple of 3 </a:t>
            </a:r>
          </a:p>
          <a:p>
            <a:pPr algn="ctr"/>
            <a:r>
              <a:rPr lang="en-US" b="1" dirty="0">
                <a:solidFill>
                  <a:schemeClr val="tx1"/>
                </a:solidFill>
              </a:rPr>
              <a:t>that is between 30 and 100.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an odd number.</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a:t>
            </a:r>
          </a:p>
          <a:p>
            <a:pPr algn="ctr"/>
            <a:r>
              <a:rPr lang="en-US" b="1" dirty="0">
                <a:solidFill>
                  <a:schemeClr val="tx1"/>
                </a:solidFill>
              </a:rPr>
              <a:t>the digit 4 or the digit 6.</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39 or the number that is 54 more than 39.</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are some remaining pairs of numbers that have a difference of 30.  Eliminate all those pairs.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2E9165-EFF8-E78D-9E48-9E1ADB7F5231}"/>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BB349B-D7A8-8648-7E56-3B31CED53B42}"/>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75 beads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CB992-7ED5-41AB-A109-9D6F9F6B184F}"/>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40DF7230-8233-43C7-81BD-A89B8A694DE1}"/>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112FA736-F464-D860-48D3-8EF64A7D28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527B1C4C-B400-EF0D-2AFD-D3C1001BBABA}"/>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B4F46D4A-6913-595C-A618-2C4637B6E0F0}"/>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4AD723AE-6A52-4D22-88D5-D88500BAAD6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5C2BE9A0-5C5B-6BE5-7643-5B30646F56A1}"/>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3BC9FFB8-8213-E85E-45E8-BE7557899016}"/>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5C3BE760-774C-F853-2D89-2FF2BAE1DDD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0563E200-4066-315B-860A-B89CC15AC54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A0C8A4B8-B8A1-F192-E9A9-B3584367892E}"/>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BB506585-5DC2-B54B-210C-5994035D6300}"/>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E1AFFD8F-AAFC-5F6E-9D91-39B0E34973A0}"/>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46E2B44C-6B57-C464-29C8-DA2B5F9E09A5}"/>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20D3A029-BBF9-2BB1-4B19-682DBAE6D3EA}"/>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7969AD08-6C82-86A5-BF80-CFE3B008C06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16F34A79-136B-9FDC-1D4B-B53993F32E4A}"/>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87B724F6-6C85-B72E-0EDE-41B5A408955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B2548440-435A-5BA0-E8AC-13158226EA8C}"/>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8A19812C-DE1F-4480-4D04-E984BC8FCC71}"/>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B2846FF9-8D0A-98D7-85DF-62BA7E2B47A6}"/>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B3FF4E1-B5D3-7B84-10CC-52AE471A510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E7DC5CA-F0CD-EB71-4541-9F398267EB25}"/>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CE6DC34-AB4A-8BE1-2BD1-BF81D10A281F}"/>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05196C99-BEDD-6BB5-97F6-3EC2A383DDC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EFBD2A78-EF3C-2C80-C9A0-ECE67DD15D25}"/>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D468C924-B43E-BD48-5F63-659F81CD0AD1}"/>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CE05D3D1-BDEE-15FF-DBF5-26F2C166408E}"/>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4F84B550-7865-556B-DCD7-3C21260C854D}"/>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830FA4D8-7CA9-7F59-10D5-C2679CDF95B5}"/>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670EFAAA-92C5-EF37-5D48-11C890A02399}"/>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744DC34D-C0C6-4A7B-F423-8EA7AB45D224}"/>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65D35C80-98A7-CA5C-C4E1-03BD8C8C708A}"/>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21DC305D-D4B0-20F0-8E30-5F026207E109}"/>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D94A3F44-F219-0D29-42F0-3CBA63EEB967}"/>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3898E08F-6CCE-C6CD-393A-B83192982F91}"/>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BF2D9408-23C7-1AA0-0F11-132879F617F7}"/>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EAF35D6-BE90-C082-5CA3-4629A5883091}"/>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34361A8C-402A-D8EA-C2BD-2357F4E274A5}"/>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CB04D513-0CE7-C77F-8947-0B8A7B9F0EED}"/>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7F21FFBD-A7F6-5CAD-FDF7-9C7CEE7F349F}"/>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03C76CD5-8C71-C9F9-B383-17F4DC8501B0}"/>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D796F63A-ED7F-571B-D8FC-AD2C18F5B3FB}"/>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0A188D86-8213-2DAF-B07B-AC97FA5CD787}"/>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70DDAD5F-01BA-954D-C27E-AA1435CA90EE}"/>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D609A2BA-3955-127A-D2BE-B5C7872ECB75}"/>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701FF96B-4F48-44B5-885E-2EA6AA1CB140}"/>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B1BFABAA-B5AA-89CB-B7BD-C06CB9CEDE78}"/>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95276A73-85C9-A2DE-2923-800D9D42D727}"/>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5DBF883C-B5A3-044B-292F-2E7EC371EB6F}"/>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8657A4DD-B161-EBFC-7D53-A8F056BBA052}"/>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7F99E3EC-22FF-FB5A-AA6F-1F097B7DDE5E}"/>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5F587174-9E55-23B6-B758-0D9662B44F12}"/>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8B27BC92-0678-7BA7-1E13-E235763C3BDC}"/>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C09DA738-02D1-FF89-6BB8-6341AAE9BF4A}"/>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3298623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F1B1CD4-F4C1-71FA-1485-07D34D559918}"/>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344F8BCD-D504-26CC-3993-A3EA26222902}"/>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“Some Esti-Mysteries Have 3 Options at the End”</a:t>
            </a:r>
          </a:p>
        </p:txBody>
      </p:sp>
      <p:sp>
        <p:nvSpPr>
          <p:cNvPr id="4" name="Rectangle 3">
            <a:extLst>
              <a:ext uri="{FF2B5EF4-FFF2-40B4-BE49-F238E27FC236}">
                <a16:creationId xmlns:a16="http://schemas.microsoft.com/office/drawing/2014/main" id="{03A442AC-6692-01A6-EC02-CAB6E8E0B454}"/>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D3D8BC84-6473-DE6F-B028-95BB19A536FC}"/>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509ECF0A-E50A-9AC3-8637-B83D6105EA1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65040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20995</TotalTime>
  <Words>2674</Words>
  <Application>Microsoft Office PowerPoint</Application>
  <PresentationFormat>On-screen Show (4:3)</PresentationFormat>
  <Paragraphs>1029</Paragraphs>
  <Slides>20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254</cp:revision>
  <dcterms:created xsi:type="dcterms:W3CDTF">2020-11-09T02:38:45Z</dcterms:created>
  <dcterms:modified xsi:type="dcterms:W3CDTF">2026-01-13T00:36:40Z</dcterms:modified>
</cp:coreProperties>
</file>