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437" r:id="rId10"/>
    <p:sldId id="2438" r:id="rId11"/>
    <p:sldId id="2439" r:id="rId12"/>
    <p:sldId id="2440" r:id="rId13"/>
    <p:sldId id="2441" r:id="rId14"/>
    <p:sldId id="2642" r:id="rId15"/>
    <p:sldId id="2443" r:id="rId16"/>
    <p:sldId id="2444" r:id="rId17"/>
    <p:sldId id="2445" r:id="rId18"/>
    <p:sldId id="2446" r:id="rId19"/>
    <p:sldId id="2447"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82305-097D-2F15-89B1-7683140D8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B7E53-D337-3F1C-13A0-475618BAD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BC8A4-734C-8F7D-F85D-81FA4FB7D9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28A5D2-65AC-FB7D-7F56-DE5DEC983939}"/>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68287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D0326-4624-914D-DA9B-C9BB9E52F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79475-F847-235F-2C63-973259B31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234D2-D24E-907C-A155-A2768C7083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AE03A9-DB5C-3C44-C2DD-6AC0440A9A73}"/>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50182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0D17154-1B92-5AA4-A9AD-3CDCB15D8B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9E1EAC-E612-6597-D144-86D87944DEE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33C30255-29A4-D066-A3E3-CA0A791A5165}"/>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6031F9C0-E6AE-51C6-D121-F99C25577DB0}"/>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a:extLst>
              <a:ext uri="{FF2B5EF4-FFF2-40B4-BE49-F238E27FC236}">
                <a16:creationId xmlns:a16="http://schemas.microsoft.com/office/drawing/2014/main" id="{7F8F57DE-7618-9622-5A88-1D251E6BFC7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9548237-47C2-B609-CAAB-988FC9EDA07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55D566F-3552-8A32-6D96-91E6648B195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8285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08D5801-4CA1-0EE0-7B6D-19015053C1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2CF69E-A561-E60D-A146-95C6BFFD8978}"/>
              </a:ext>
            </a:extLst>
          </p:cNvPr>
          <p:cNvPicPr>
            <a:picLocks noChangeAspect="1"/>
          </p:cNvPicPr>
          <p:nvPr/>
        </p:nvPicPr>
        <p:blipFill>
          <a:blip r:embed="rId2">
            <a:extLst>
              <a:ext uri="{28A0092B-C50C-407E-A947-70E740481C1C}">
                <a14:useLocalDpi xmlns:a14="http://schemas.microsoft.com/office/drawing/2010/main" val="0"/>
              </a:ext>
            </a:extLst>
          </a:blip>
          <a:srcRect t="4377" r="50000" b="1"/>
          <a:stretch>
            <a:fillRect/>
          </a:stretch>
        </p:blipFill>
        <p:spPr>
          <a:xfrm>
            <a:off x="0" y="0"/>
            <a:ext cx="4572000" cy="6557817"/>
          </a:xfrm>
          <a:prstGeom prst="rect">
            <a:avLst/>
          </a:prstGeom>
        </p:spPr>
      </p:pic>
      <p:sp>
        <p:nvSpPr>
          <p:cNvPr id="17" name="Rectangle 16">
            <a:extLst>
              <a:ext uri="{FF2B5EF4-FFF2-40B4-BE49-F238E27FC236}">
                <a16:creationId xmlns:a16="http://schemas.microsoft.com/office/drawing/2014/main" id="{A12C0FB8-E009-945D-648D-E1B880D49BF5}"/>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9431DD9-9C43-47BD-CD55-E807AD9B8289}"/>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2D82EE97-B561-F2C0-5207-9624F704C83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C4DB56D-BC98-892A-A569-515FB0132A4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B810C4C-8C7F-135E-FEFF-2189A3B2A82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49411AED-891B-3BDF-00C7-594EED30325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41.</a:t>
            </a:r>
          </a:p>
        </p:txBody>
      </p:sp>
      <p:sp>
        <p:nvSpPr>
          <p:cNvPr id="29" name="Rectangle 28">
            <a:extLst>
              <a:ext uri="{FF2B5EF4-FFF2-40B4-BE49-F238E27FC236}">
                <a16:creationId xmlns:a16="http://schemas.microsoft.com/office/drawing/2014/main" id="{C752222A-76A3-D93E-9430-5CFA183B6634}"/>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4.</a:t>
            </a:r>
          </a:p>
        </p:txBody>
      </p:sp>
      <p:sp>
        <p:nvSpPr>
          <p:cNvPr id="30" name="Rectangle 29">
            <a:extLst>
              <a:ext uri="{FF2B5EF4-FFF2-40B4-BE49-F238E27FC236}">
                <a16:creationId xmlns:a16="http://schemas.microsoft.com/office/drawing/2014/main" id="{AB2F07FD-ECB3-5903-391A-C37BA7F4C14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20.</a:t>
            </a:r>
          </a:p>
        </p:txBody>
      </p:sp>
      <p:sp>
        <p:nvSpPr>
          <p:cNvPr id="31" name="Rectangle 30">
            <a:extLst>
              <a:ext uri="{FF2B5EF4-FFF2-40B4-BE49-F238E27FC236}">
                <a16:creationId xmlns:a16="http://schemas.microsoft.com/office/drawing/2014/main" id="{791B5B4E-AD30-7C81-F934-554F81357DFE}"/>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a:t>
            </a:r>
          </a:p>
        </p:txBody>
      </p:sp>
      <p:sp>
        <p:nvSpPr>
          <p:cNvPr id="32" name="Rectangle 31">
            <a:extLst>
              <a:ext uri="{FF2B5EF4-FFF2-40B4-BE49-F238E27FC236}">
                <a16:creationId xmlns:a16="http://schemas.microsoft.com/office/drawing/2014/main" id="{2D33D7DC-9C52-752D-B375-77518EE1986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a:t>
            </a:r>
          </a:p>
          <a:p>
            <a:pPr algn="ctr"/>
            <a:r>
              <a:rPr lang="en-US" b="1" dirty="0">
                <a:solidFill>
                  <a:schemeClr val="tx1"/>
                </a:solidFill>
              </a:rPr>
              <a:t>is clearly visible.</a:t>
            </a:r>
          </a:p>
          <a:p>
            <a:pPr algn="ctr"/>
            <a:r>
              <a:rPr lang="en-US" b="1" dirty="0">
                <a:solidFill>
                  <a:schemeClr val="tx1"/>
                </a:solidFill>
              </a:rPr>
              <a:t>Eliminate that number.</a:t>
            </a:r>
          </a:p>
        </p:txBody>
      </p:sp>
      <p:sp>
        <p:nvSpPr>
          <p:cNvPr id="14" name="TextBox 13">
            <a:extLst>
              <a:ext uri="{FF2B5EF4-FFF2-40B4-BE49-F238E27FC236}">
                <a16:creationId xmlns:a16="http://schemas.microsoft.com/office/drawing/2014/main" id="{E5EFBF00-FA04-9D33-3354-6DE26937173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25EA925-8287-F587-AA9E-58431E7BB19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5" name="Table 4">
            <a:extLst>
              <a:ext uri="{FF2B5EF4-FFF2-40B4-BE49-F238E27FC236}">
                <a16:creationId xmlns:a16="http://schemas.microsoft.com/office/drawing/2014/main" id="{38230B84-FD64-14EF-82C3-18B51F4B5CDA}"/>
              </a:ext>
            </a:extLst>
          </p:cNvPr>
          <p:cNvGraphicFramePr>
            <a:graphicFrameLocks noGrp="1"/>
          </p:cNvGraphicFramePr>
          <p:nvPr>
            <p:extLst>
              <p:ext uri="{D42A27DB-BD31-4B8C-83A1-F6EECF244321}">
                <p14:modId xmlns:p14="http://schemas.microsoft.com/office/powerpoint/2010/main" val="2601080331"/>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79045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F0F24B5-CEAC-6AC1-7BA3-A3420ADA7B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8876D92-A629-57AB-435D-2A1BCA16711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36A7D3F3-2A74-6B7B-DD15-14138CABB95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9E7E0D9-3873-FA6D-00EF-D5A1FDC7638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B59C0238-BEC6-93AE-59A8-276F6697F52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687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CB90F76-31C8-12EC-32F1-1B368CFB787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CCEDCF-75D6-2F0E-8554-AB24956C061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18A586F-0DF4-5781-5CDC-C5F6F10B3E8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pegs</a:t>
            </a:r>
          </a:p>
        </p:txBody>
      </p:sp>
      <p:sp>
        <p:nvSpPr>
          <p:cNvPr id="17" name="Rectangle 16">
            <a:extLst>
              <a:ext uri="{FF2B5EF4-FFF2-40B4-BE49-F238E27FC236}">
                <a16:creationId xmlns:a16="http://schemas.microsoft.com/office/drawing/2014/main" id="{0C4040F0-41F4-70F9-A49A-73619C6B95D9}"/>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6DB4222-737B-7684-82A9-00AEFD85C6C3}"/>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F64073C-9B49-390D-D60F-7ACD7E6669E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ACB873C-97D0-2CC3-926C-10F8F274744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853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11701-2CE6-2297-757E-3E8A4B2ED56D}"/>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BEAC5C53-93E8-F93E-00BC-B9E11A22DF56}"/>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D1CE9BC1-F763-1818-D014-E783CA963B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96F73F9-5927-1D43-D278-ED00FC186DA8}"/>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832A5D5D-2E9F-1FB6-B1EB-8D3B13FD15B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66808B25-F1B1-9B90-45B8-1B38C1FB7B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E7A59EC3-67F4-76B6-6CE4-7C7656B6B1BA}"/>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F3748923-8056-84E7-459D-FCDC1EC0DE7B}"/>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753AE36E-CAF9-5E05-CBB3-2CF83AB4F6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7E24345E-FA32-9A5B-942E-86508B7A67A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371249CF-C76D-2184-3BB6-BB8D03BE745D}"/>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80805076-B1E1-3F45-B2E1-CBD92D955E04}"/>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C02248FB-8235-1430-6D31-1B564210B309}"/>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90976BAD-41C8-6A57-4584-4C0346782CCE}"/>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1E4B44C6-3D02-AFEE-C77E-B91429B227BB}"/>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D75787E2-9197-947E-5A2B-CBF909C79A5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478EC28E-5EDD-5E05-F7D7-56F688AFE049}"/>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9B24D3F7-B05D-9BB6-6E05-A1A8E3B516A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EDD879F3-EACD-F8C6-6A36-E6960534BE5D}"/>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C759B4B0-12D3-70DE-3D43-4A28F0E7F84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E9D28BF-F9BD-24C3-8A85-D1CFE9856D87}"/>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5FA556A-55A8-EFD2-D4E0-E6C131474FB2}"/>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9CC59F7-0FDE-B628-C550-6603705B308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383EC0-9592-D6B0-5563-FF7083C402D5}"/>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A487183E-F467-2629-DAE3-EE449101668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5751D2C-A18C-5760-F523-73530BEAA376}"/>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E8BDAD99-4613-0851-6E4A-2C209D3B9A3E}"/>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05CC235B-C333-BB36-117C-BC33DDAD408C}"/>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C268AECC-1D63-B84A-59F8-90B93CFB69BE}"/>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F42B8B2C-7B39-E19B-026D-40A3ED1100B4}"/>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04E78197-EF48-C192-1CE1-0F97D551030C}"/>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DA87BF78-3C78-EB36-623D-80BD96DBD1B6}"/>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E7ACF012-6BF9-EB70-54A9-ACB5E057B41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0A4AC85A-CFB0-EF91-43DE-4962EA124BD1}"/>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3C745F37-7E96-DBA3-A826-2A662E769083}"/>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BA71FC7D-A5C7-057C-FEB4-3BBA01662A94}"/>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1C49F738-5126-A79A-489A-533496FE9FC0}"/>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D342F26-370A-DF0B-C7E9-0EFE6CDC19C6}"/>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1ABEC9B2-5199-D4BA-41F5-FA19AF844820}"/>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E7EB9F67-3898-CDFF-024F-70AFCB80447E}"/>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48028BED-8E5B-3BD8-D8D2-933D97FF1362}"/>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ABDCD297-E282-BBAF-146A-150574927B1C}"/>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1D0B020E-399E-777C-3869-131A93B8495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1D2A6836-6FEF-1804-42BB-A5C964854410}"/>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EA7FDF6-9F96-9EA4-868F-91C6B7D6F847}"/>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ADC223C1-4E97-8B51-9544-42B8C07BB3E1}"/>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4DBCE186-14B8-9656-7721-7C209CE153A1}"/>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610A2DAC-6B69-292E-26E8-AA26AFAB9B8E}"/>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9D2701-C091-5509-07B2-F40C58A4F4AE}"/>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4728176B-F150-E89F-63DD-5BD708295FF8}"/>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D41E9FA5-E21D-2B24-23EF-7C7EE8ACD14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1179755C-B10B-0A27-9803-78104C8CA378}"/>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E61B368E-477D-2782-CE1F-E448F3DCD738}"/>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9ACFC2EB-C17F-F584-06E6-0F99E6999362}"/>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0BA4EB9B-F524-4B9B-81AF-5ED66A75B794}"/>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66768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3B2F9B4-47C6-9D8C-0AAB-CF07CA311CA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2399AB48-0486-9738-56A2-DACDB6BC02C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“Clearly Visible”</a:t>
            </a:r>
          </a:p>
        </p:txBody>
      </p:sp>
      <p:sp>
        <p:nvSpPr>
          <p:cNvPr id="4" name="Rectangle 3">
            <a:extLst>
              <a:ext uri="{FF2B5EF4-FFF2-40B4-BE49-F238E27FC236}">
                <a16:creationId xmlns:a16="http://schemas.microsoft.com/office/drawing/2014/main" id="{1AAE208A-B639-5BBC-D867-7F08D80F117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377582F-78A1-59E9-7090-CA325E288F4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DE2EC0A-188C-A068-F688-BCB6B9260E2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1641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7DC2C34-9A7A-C683-8B6E-7B86E9F1F29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5DAA75F-20D6-DC77-9E04-7C6CD419F05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038B63EC-DCC9-FDC9-CCE1-D0AFAC2D3A4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BD0C3923-0CB8-05D9-3CB2-6E53B4A93C9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a:extLst>
              <a:ext uri="{FF2B5EF4-FFF2-40B4-BE49-F238E27FC236}">
                <a16:creationId xmlns:a16="http://schemas.microsoft.com/office/drawing/2014/main" id="{6A007926-FDF1-9FEA-1AA2-F94B9BD56F25}"/>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66314914-E919-2F99-DE22-267D0AAB3F7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CDC1ED2-4E24-F6DF-AA3B-E6593A318E7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8620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0616F7-4F97-5342-7397-2C33495D3A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D5FF993-E744-5AFE-9902-E07C93F14A0E}"/>
              </a:ext>
            </a:extLst>
          </p:cNvPr>
          <p:cNvPicPr>
            <a:picLocks noChangeAspect="1"/>
          </p:cNvPicPr>
          <p:nvPr/>
        </p:nvPicPr>
        <p:blipFill>
          <a:blip r:embed="rId2">
            <a:extLst>
              <a:ext uri="{28A0092B-C50C-407E-A947-70E740481C1C}">
                <a14:useLocalDpi xmlns:a14="http://schemas.microsoft.com/office/drawing/2010/main" val="0"/>
              </a:ext>
            </a:extLst>
          </a:blip>
          <a:srcRect t="4377" r="50000" b="1"/>
          <a:stretch>
            <a:fillRect/>
          </a:stretch>
        </p:blipFill>
        <p:spPr>
          <a:xfrm>
            <a:off x="0" y="0"/>
            <a:ext cx="4572000" cy="6557817"/>
          </a:xfrm>
          <a:prstGeom prst="rect">
            <a:avLst/>
          </a:prstGeom>
        </p:spPr>
      </p:pic>
      <p:sp>
        <p:nvSpPr>
          <p:cNvPr id="17" name="Rectangle 16">
            <a:extLst>
              <a:ext uri="{FF2B5EF4-FFF2-40B4-BE49-F238E27FC236}">
                <a16:creationId xmlns:a16="http://schemas.microsoft.com/office/drawing/2014/main" id="{3252A2B6-8267-8671-FC28-9AB4C030240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04EEF46-4A9C-607F-8738-6A255140D04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F506F797-C13B-6BE9-8DEC-0A13FC9C70C0}"/>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64F7573-A95F-188E-551B-1633EB656F9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35BAEA4E-A205-F680-3938-999195E559B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A16F181-D33E-12E1-6CB7-CA1CBB59CC0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41.</a:t>
            </a:r>
          </a:p>
        </p:txBody>
      </p:sp>
      <p:sp>
        <p:nvSpPr>
          <p:cNvPr id="29" name="Rectangle 28">
            <a:extLst>
              <a:ext uri="{FF2B5EF4-FFF2-40B4-BE49-F238E27FC236}">
                <a16:creationId xmlns:a16="http://schemas.microsoft.com/office/drawing/2014/main" id="{FF8158F9-3225-A60B-D99D-9A437AE665C3}"/>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4.</a:t>
            </a:r>
          </a:p>
        </p:txBody>
      </p:sp>
      <p:sp>
        <p:nvSpPr>
          <p:cNvPr id="30" name="Rectangle 29">
            <a:extLst>
              <a:ext uri="{FF2B5EF4-FFF2-40B4-BE49-F238E27FC236}">
                <a16:creationId xmlns:a16="http://schemas.microsoft.com/office/drawing/2014/main" id="{09283551-E7A4-0CE5-FA25-623DA52F7F08}"/>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20.</a:t>
            </a:r>
          </a:p>
        </p:txBody>
      </p:sp>
      <p:sp>
        <p:nvSpPr>
          <p:cNvPr id="31" name="Rectangle 30">
            <a:extLst>
              <a:ext uri="{FF2B5EF4-FFF2-40B4-BE49-F238E27FC236}">
                <a16:creationId xmlns:a16="http://schemas.microsoft.com/office/drawing/2014/main" id="{D7A645AC-DFDE-A30F-C413-0487501AA37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a:t>
            </a:r>
          </a:p>
        </p:txBody>
      </p:sp>
      <p:sp>
        <p:nvSpPr>
          <p:cNvPr id="32" name="Rectangle 31">
            <a:extLst>
              <a:ext uri="{FF2B5EF4-FFF2-40B4-BE49-F238E27FC236}">
                <a16:creationId xmlns:a16="http://schemas.microsoft.com/office/drawing/2014/main" id="{F6DF54F2-F78B-B1AB-B2DD-BBB253CE1FC1}"/>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a:t>
            </a:r>
          </a:p>
          <a:p>
            <a:pPr algn="ctr"/>
            <a:r>
              <a:rPr lang="en-US" b="1" dirty="0">
                <a:solidFill>
                  <a:schemeClr val="tx1"/>
                </a:solidFill>
              </a:rPr>
              <a:t>is clearly visible.</a:t>
            </a:r>
          </a:p>
          <a:p>
            <a:pPr algn="ctr"/>
            <a:r>
              <a:rPr lang="en-US" b="1" dirty="0">
                <a:solidFill>
                  <a:schemeClr val="tx1"/>
                </a:solidFill>
              </a:rPr>
              <a:t>Eliminate that number.</a:t>
            </a:r>
          </a:p>
        </p:txBody>
      </p:sp>
      <p:sp>
        <p:nvSpPr>
          <p:cNvPr id="14" name="TextBox 13">
            <a:extLst>
              <a:ext uri="{FF2B5EF4-FFF2-40B4-BE49-F238E27FC236}">
                <a16:creationId xmlns:a16="http://schemas.microsoft.com/office/drawing/2014/main" id="{3B6985E7-83D4-E3DB-9D9D-CE9998775BC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DAD0DA7-E6F6-6B62-78B1-AB9064D5B17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5" name="Table 4">
            <a:extLst>
              <a:ext uri="{FF2B5EF4-FFF2-40B4-BE49-F238E27FC236}">
                <a16:creationId xmlns:a16="http://schemas.microsoft.com/office/drawing/2014/main" id="{9F9A42B9-211F-183F-C1C0-72ABB800EDDF}"/>
              </a:ext>
            </a:extLst>
          </p:cNvPr>
          <p:cNvGraphicFramePr>
            <a:graphicFrameLocks noGrp="1"/>
          </p:cNvGraphicFramePr>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2" name="Table 1">
            <a:extLst>
              <a:ext uri="{FF2B5EF4-FFF2-40B4-BE49-F238E27FC236}">
                <a16:creationId xmlns:a16="http://schemas.microsoft.com/office/drawing/2014/main" id="{8B6F229B-EE58-3A15-3359-D2A694F30E1A}"/>
              </a:ext>
            </a:extLst>
          </p:cNvPr>
          <p:cNvGraphicFramePr>
            <a:graphicFrameLocks noGrp="1"/>
          </p:cNvGraphicFramePr>
          <p:nvPr>
            <p:extLst>
              <p:ext uri="{D42A27DB-BD31-4B8C-83A1-F6EECF244321}">
                <p14:modId xmlns:p14="http://schemas.microsoft.com/office/powerpoint/2010/main" val="3103863152"/>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F584BB20-61BE-5483-5551-D22640D1A7C7}"/>
              </a:ext>
            </a:extLst>
          </p:cNvPr>
          <p:cNvGraphicFramePr>
            <a:graphicFrameLocks noGrp="1"/>
          </p:cNvGraphicFramePr>
          <p:nvPr>
            <p:extLst>
              <p:ext uri="{D42A27DB-BD31-4B8C-83A1-F6EECF244321}">
                <p14:modId xmlns:p14="http://schemas.microsoft.com/office/powerpoint/2010/main" val="4071175911"/>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238E5520-0620-5DCD-A3D7-AA32582AC429}"/>
              </a:ext>
            </a:extLst>
          </p:cNvPr>
          <p:cNvGraphicFramePr>
            <a:graphicFrameLocks noGrp="1"/>
          </p:cNvGraphicFramePr>
          <p:nvPr>
            <p:extLst>
              <p:ext uri="{D42A27DB-BD31-4B8C-83A1-F6EECF244321}">
                <p14:modId xmlns:p14="http://schemas.microsoft.com/office/powerpoint/2010/main" val="4044145790"/>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CB317A14-26B9-37C3-A010-BF64259F8010}"/>
              </a:ext>
            </a:extLst>
          </p:cNvPr>
          <p:cNvGraphicFramePr>
            <a:graphicFrameLocks noGrp="1"/>
          </p:cNvGraphicFramePr>
          <p:nvPr>
            <p:extLst>
              <p:ext uri="{D42A27DB-BD31-4B8C-83A1-F6EECF244321}">
                <p14:modId xmlns:p14="http://schemas.microsoft.com/office/powerpoint/2010/main" val="1722033179"/>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953F5ACD-DDE8-61DE-7FB5-3ED076A74E37}"/>
              </a:ext>
            </a:extLst>
          </p:cNvPr>
          <p:cNvGraphicFramePr>
            <a:graphicFrameLocks noGrp="1"/>
          </p:cNvGraphicFramePr>
          <p:nvPr>
            <p:extLst>
              <p:ext uri="{D42A27DB-BD31-4B8C-83A1-F6EECF244321}">
                <p14:modId xmlns:p14="http://schemas.microsoft.com/office/powerpoint/2010/main" val="643213057"/>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58380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04C8D76-32A1-6593-333A-AEE5A7FF26F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DFA02F0-E0D2-9183-CDEF-AFDEC31543B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1C6416AC-539F-C341-98AA-C478B2F89467}"/>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947C446D-5FCE-2776-154C-6FB7A440829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110EEF05-A61F-FFCD-9215-4E21E312FA2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8165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6A56065-5879-C329-5666-BC0C0325B7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6116CB-65E9-8CE2-0A8E-13EF59A73EA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CBF8B6A-FA53-21ED-FCBA-ABF98B9DA88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pegs</a:t>
            </a:r>
          </a:p>
        </p:txBody>
      </p:sp>
      <p:sp>
        <p:nvSpPr>
          <p:cNvPr id="17" name="Rectangle 16">
            <a:extLst>
              <a:ext uri="{FF2B5EF4-FFF2-40B4-BE49-F238E27FC236}">
                <a16:creationId xmlns:a16="http://schemas.microsoft.com/office/drawing/2014/main" id="{7AE8BCC2-CEC2-DB02-AA07-65EF7DD492D6}"/>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4F1F6A2-D464-10FC-A631-7D0764BFE004}"/>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4651EB1-7050-8CD1-560D-0ACA83ED6D8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5B6B5E68-7E27-D993-A2DE-6818125EEE3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805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470AD-FE8A-1519-B89C-439AECC933A5}"/>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874BEC8A-DE52-8AE0-958A-FB1296D7F656}"/>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2D237B22-AECA-E8E2-CC3F-B613641483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AB88BEB0-8EA0-4476-09CD-AD4074C1875C}"/>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FC629CBD-28B6-4D8F-E9F2-874C7FAA1B3C}"/>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50661C0A-0119-B394-39E3-69EFEE7F40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E0084A2E-8477-C34C-C286-473EB780CA8A}"/>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66F228D5-E693-CACB-761F-EA41B8E404B1}"/>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050D7D29-8AFF-8C82-EB2F-912DAB0DD7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FA0EE55E-E56F-D61A-F79D-1078BAFB6C7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F45A5D8F-E497-65AD-21B4-A80E262E4C58}"/>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E72D0EA7-F9A3-EA2C-D8DC-8CA7B01245C9}"/>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71FC1674-EDBC-97E4-CF3A-7175FCF7C19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2595960E-BF8F-FC7A-FF4D-E18C1FB492FA}"/>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32245781-D466-9142-342E-408E14EACFB9}"/>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BD3D5B5-7945-48E6-0F44-BE32145690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8B3723F7-A2B1-D0A5-D4D7-DB21E125DD39}"/>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AA257F19-7A70-B3DB-442F-1351504876B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DD09C23C-ED48-7613-8976-F8670A694819}"/>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4898CC2F-AFC5-662A-3DDF-7D90DA69F547}"/>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8C7A509A-45BB-E065-93D3-1769CF3F937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ADAD344-8556-26B3-F3E5-1C771AF36E1D}"/>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FF07A41-9E6D-5AB0-5B72-F32463261E1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E84513-9D01-BF91-D407-6A06A71D5AF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76E394F8-E651-5462-0F3D-D2FECCED5B9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2F2ACCAF-FB2D-ACAB-B5AD-1AFC3FFCF23D}"/>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1B24A989-5AC6-4FEC-2DFF-70CE59A5B36E}"/>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EC47663E-20D9-C4CC-AEC9-58F01BCFE3E2}"/>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37984F69-A2FB-7946-0D63-A897239EF72A}"/>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6E12E0A-3054-4C19-2326-E0F54C915FBE}"/>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A6C3B899-EFA4-0B26-7DB6-61B389A9425D}"/>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FD972DED-71B7-B5FD-8B49-3F037C833258}"/>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F41AE895-B688-FB07-3FBE-4ED048B09B93}"/>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6107DBA7-A8C8-5C89-B89F-924F338CA89F}"/>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0B92E331-0D7A-74C8-014B-4991BC413A72}"/>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CC37581D-84AF-DAE6-D5D7-29707AF370F6}"/>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5EFC9180-8FD0-5353-B02C-560B5552AAC3}"/>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765EF29-95D2-6183-EC48-8EAA5F5F8D17}"/>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CEC7055B-4370-DC99-B747-C104B7AAF6D3}"/>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0487F811-3509-D2EA-0569-9C0B5A8C761E}"/>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372E34A-D804-07EB-95A2-91DB4FE7E5CC}"/>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AFA5B29B-B9D1-4182-A147-2799A9464311}"/>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A435219B-3CA4-E9E9-C9B9-8FAF23CC998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FF13BFDF-5A6B-BE4E-84E5-A06C553C1279}"/>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B22AE8CB-BE68-65F8-C1AE-C6AE364370D8}"/>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34F74C06-A58A-F644-670F-7568E8C74748}"/>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DC9238E4-5D1F-ED03-D130-63FC3F502156}"/>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EF10269B-4BC0-E48C-AF89-46006976179C}"/>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B1419CE0-FCC2-B588-B41A-38302D43D5F9}"/>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737102C-B664-AE8F-8546-552B33D4DCB6}"/>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D33E6C5B-2F5E-7396-7C4F-21260A15F68E}"/>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05429A74-6085-02C6-5DB9-C4535C153FDF}"/>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21105760-5D5E-C2A4-8BDE-37AB97E8AE8E}"/>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2B14EE30-E36A-51E2-CB01-BCDF0E928511}"/>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22E9CAD2-29E1-C195-6BAA-FA22CCAC7EAC}"/>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2807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“Clearly Visible”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B670A-6C66-034F-FA19-70EEDCAFA19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DD23C-8B8B-C4C0-0EB7-80CD34D0962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41.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20.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a:t>
            </a:r>
          </a:p>
          <a:p>
            <a:pPr algn="ctr"/>
            <a:r>
              <a:rPr lang="en-US" b="1" dirty="0">
                <a:solidFill>
                  <a:schemeClr val="tx1"/>
                </a:solidFill>
              </a:rPr>
              <a:t>is clearly visible.</a:t>
            </a:r>
          </a:p>
          <a:p>
            <a:pPr algn="ctr"/>
            <a:r>
              <a:rPr lang="en-US" b="1" dirty="0">
                <a:solidFill>
                  <a:schemeClr val="tx1"/>
                </a:solidFill>
              </a:rPr>
              <a:t>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6EA197-8D60-9E35-7AF0-09B756E9582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7CF91-15AB-F6F3-40A0-22CE2C1F01A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pegs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3E2D6F0-246C-8FC4-DDE8-44C117A1C6E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F21F5DA-D7F4-E797-8245-EE1CFCCB0B8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“Clearly Visible”</a:t>
            </a:r>
          </a:p>
        </p:txBody>
      </p:sp>
      <p:sp>
        <p:nvSpPr>
          <p:cNvPr id="4" name="Rectangle 3">
            <a:extLst>
              <a:ext uri="{FF2B5EF4-FFF2-40B4-BE49-F238E27FC236}">
                <a16:creationId xmlns:a16="http://schemas.microsoft.com/office/drawing/2014/main" id="{04354C56-5514-3333-E56C-4BCDB7EAF197}"/>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54C34B5-55B4-946C-B8FD-139D7F3A353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4AFF06C7-A413-0448-C4EB-14D26329A9D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037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20163</TotalTime>
  <Words>2234</Words>
  <Application>Microsoft Office PowerPoint</Application>
  <PresentationFormat>On-screen Show (4:3)</PresentationFormat>
  <Paragraphs>676</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252</cp:revision>
  <dcterms:created xsi:type="dcterms:W3CDTF">2020-11-09T02:38:45Z</dcterms:created>
  <dcterms:modified xsi:type="dcterms:W3CDTF">2026-01-07T00:40:59Z</dcterms:modified>
</cp:coreProperties>
</file>