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50" r:id="rId10"/>
    <p:sldId id="2651" r:id="rId11"/>
    <p:sldId id="2652" r:id="rId12"/>
    <p:sldId id="2653" r:id="rId13"/>
    <p:sldId id="2654" r:id="rId14"/>
    <p:sldId id="2662" r:id="rId15"/>
    <p:sldId id="2656" r:id="rId16"/>
    <p:sldId id="2657" r:id="rId17"/>
    <p:sldId id="2658" r:id="rId18"/>
    <p:sldId id="2659" r:id="rId19"/>
    <p:sldId id="2660" r:id="rId20"/>
    <p:sldId id="26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386"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BAB9A-053C-A39E-2E36-D1F1F2E63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65E54-79A4-7BB3-4E30-C00418F8D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97156-683F-3319-9901-78A9D5FBDE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8B491-7E5E-5DAC-73A2-20B2FBBA9C9A}"/>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46136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C51A-4903-F23C-7F40-3C1C1D488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CF421-B2FB-1902-456C-CA1144567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C6E25A-E3BD-27F5-1439-95D4149D6C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FE965-B861-CA5E-2786-779E5BD1F185}"/>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44662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A84500-E2D5-6FB3-0142-5E2F39101DC6}"/>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028B0299-D90B-CC33-2133-9148DC033DF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562E179-A332-7E13-81FE-2506C2E2649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8E2CF79-C3DC-DCFD-2072-805AA4C3F9AE}"/>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9ED33B35-F038-9434-C9A9-348F6A718B8C}"/>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A1C565B-6058-370F-5816-9EEEC103B0F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A1F1396-FD8D-CDD2-1D36-89AC1E40E34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872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3CCF58-7F9E-66ED-8822-3E1DC48C8961}"/>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B4D9CB66-46D8-1662-10CA-525E52A24E3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08484E69-C45D-E055-11D3-03071EC7C1B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38C9681-F4D5-0E53-3FA2-38315D6A29D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9E0DC63-87A2-6D94-55D4-F47E6AB9BB5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3EA2382-5B47-0C30-25A5-89E9FAFE6C1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7CBC9D3-396E-0151-DFE7-3C7A3F0402F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225B328-F51C-182D-5F30-4AC58756DF7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61.</a:t>
            </a:r>
          </a:p>
        </p:txBody>
      </p:sp>
      <p:sp>
        <p:nvSpPr>
          <p:cNvPr id="29" name="Rectangle 28">
            <a:extLst>
              <a:ext uri="{FF2B5EF4-FFF2-40B4-BE49-F238E27FC236}">
                <a16:creationId xmlns:a16="http://schemas.microsoft.com/office/drawing/2014/main" id="{DD8567BB-428B-4C8A-5B89-EF5A01D2449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 </a:t>
            </a:r>
          </a:p>
          <a:p>
            <a:pPr algn="ctr"/>
            <a:r>
              <a:rPr lang="en-US" b="1" dirty="0">
                <a:solidFill>
                  <a:schemeClr val="tx1"/>
                </a:solidFill>
              </a:rPr>
              <a:t>32, 34, 36 …</a:t>
            </a:r>
          </a:p>
        </p:txBody>
      </p:sp>
      <p:sp>
        <p:nvSpPr>
          <p:cNvPr id="30" name="Rectangle 29">
            <a:extLst>
              <a:ext uri="{FF2B5EF4-FFF2-40B4-BE49-F238E27FC236}">
                <a16:creationId xmlns:a16="http://schemas.microsoft.com/office/drawing/2014/main" id="{2ED66C57-ECBA-9F9E-6B3F-D725581188D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4 on the bottom is a clue.</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D9F4A15C-A4F7-BF2A-6F35-E5007C5A7BF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25 and cross off that number.</a:t>
            </a:r>
          </a:p>
          <a:p>
            <a:pPr algn="ctr"/>
            <a:r>
              <a:rPr lang="en-US" b="1" dirty="0">
                <a:solidFill>
                  <a:schemeClr val="tx1"/>
                </a:solidFill>
              </a:rPr>
              <a:t>Double 26 and cross off that number.</a:t>
            </a:r>
          </a:p>
        </p:txBody>
      </p:sp>
      <p:sp>
        <p:nvSpPr>
          <p:cNvPr id="32" name="Rectangle 31">
            <a:extLst>
              <a:ext uri="{FF2B5EF4-FFF2-40B4-BE49-F238E27FC236}">
                <a16:creationId xmlns:a16="http://schemas.microsoft.com/office/drawing/2014/main" id="{0F86C592-46EC-F170-4856-B987BF20F82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a:extLst>
              <a:ext uri="{FF2B5EF4-FFF2-40B4-BE49-F238E27FC236}">
                <a16:creationId xmlns:a16="http://schemas.microsoft.com/office/drawing/2014/main" id="{B7EDBFD9-F4AA-24E6-6043-FF821FF47B9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C9E24C1-AA72-9BBA-0F5A-E1C064D0D21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2D68ACCE-CC46-03E5-D600-D0077147D8A5}"/>
              </a:ext>
            </a:extLst>
          </p:cNvPr>
          <p:cNvGraphicFramePr>
            <a:graphicFrameLocks noGrp="1"/>
          </p:cNvGraphicFramePr>
          <p:nvPr>
            <p:extLst>
              <p:ext uri="{D42A27DB-BD31-4B8C-83A1-F6EECF244321}">
                <p14:modId xmlns:p14="http://schemas.microsoft.com/office/powerpoint/2010/main" val="1867752317"/>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spTree>
    <p:extLst>
      <p:ext uri="{BB962C8B-B14F-4D97-AF65-F5344CB8AC3E}">
        <p14:creationId xmlns:p14="http://schemas.microsoft.com/office/powerpoint/2010/main" val="2121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D8034D-B21C-5A68-21D4-CA5B7C044F12}"/>
            </a:ext>
          </a:extLst>
        </p:cNvPr>
        <p:cNvGrpSpPr/>
        <p:nvPr/>
      </p:nvGrpSpPr>
      <p:grpSpPr>
        <a:xfrm>
          <a:off x="0" y="0"/>
          <a:ext cx="0" cy="0"/>
          <a:chOff x="0" y="0"/>
          <a:chExt cx="0" cy="0"/>
        </a:xfrm>
      </p:grpSpPr>
      <p:pic>
        <p:nvPicPr>
          <p:cNvPr id="2" name="Picture 1" descr="A plastic cup full of colorful cubes&#10;&#10;AI-generated content may be incorrect.">
            <a:extLst>
              <a:ext uri="{FF2B5EF4-FFF2-40B4-BE49-F238E27FC236}">
                <a16:creationId xmlns:a16="http://schemas.microsoft.com/office/drawing/2014/main" id="{8EB6216A-B1FC-D59A-CF89-0860E3A48EB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F8CA3A0-EFE2-0E83-E7A8-4A8E06779DB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D203FA9C-17F8-0BD7-FE63-997530FFCEA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C518001-E8FB-ACA0-6FE6-3962BB9040F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715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CCB9C6-7A77-1F85-C01B-1970C17C7AE4}"/>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62450CF2-9437-10CE-8E9C-7515941D5DD5}"/>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53B05E77-E90B-E9E8-762B-6B1D0054A66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dice</a:t>
            </a:r>
          </a:p>
        </p:txBody>
      </p:sp>
      <p:sp>
        <p:nvSpPr>
          <p:cNvPr id="17" name="Rectangle 16">
            <a:extLst>
              <a:ext uri="{FF2B5EF4-FFF2-40B4-BE49-F238E27FC236}">
                <a16:creationId xmlns:a16="http://schemas.microsoft.com/office/drawing/2014/main" id="{B8E5FAA7-8779-60F5-8438-898EB70F7E2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93A40F73-C9C2-C906-9CC4-6FF778B2428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5726A3F-AEE3-4C19-8ECF-A5F57447EC9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39D8FC6-616D-1D29-038E-2DA5759EF7D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1663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16432-F28B-7B41-51BD-96CB33B27520}"/>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03EA56BF-AB32-F376-0FC3-CB341DB745F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4C9950DA-2D85-FE55-AD5D-D73A87E5D7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EF8E933-11D8-5807-C9FD-853BCE0B8FA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DA1C80AB-EF17-F04D-2B8A-35CB076D318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619435BA-71F7-B86E-1E7F-FCBA796021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EE4B9C9-E94D-C3FB-79CF-8086CE579233}"/>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D9A5BCB6-5FF3-38A1-764E-1F108B2D653B}"/>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42C2644-8F17-5BF0-F370-C278CCF6F2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F86DC280-14BE-9ABC-2AC9-21F413EAFA1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960DA90A-66A4-00DB-B7CC-9C6264E93C94}"/>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9278B75-4EC9-FB4F-FAB5-AF4D70CCECD9}"/>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71FB5B1E-F014-A7BE-A07F-3AE93237FD8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39EBA59B-AE66-96F7-9BE5-EBDB0FC9FB91}"/>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54B98157-D131-F10F-1040-E9AA1775EB0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AD8AB90F-11C0-B92E-1B26-A606E75F54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069B474-21CD-0D61-4325-611FC5C61DB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E13D704C-F1F5-3247-DDD3-99AFACFAFB1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5162069B-9E20-8081-9A30-D4D511CF03ED}"/>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4DA3E3D-5709-FDBE-9820-D7791B80D7B4}"/>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1A622A60-8300-F827-0C64-3CBF03B5AFE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0DD9E1-AA1B-D3DB-C6A5-AF2269A97D0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E785A54-D3F6-95A2-E3B2-C70A6D8B376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0CDEA58-78C1-2815-6CFD-309B6BF3139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2B09A97-5C8C-F89D-EDA3-5D92C05BEF7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995C68DD-AAF9-9AE1-61E0-4DDE0562369C}"/>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852373BF-C698-1368-2746-7190054A7EC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57CD04CE-EF1A-B311-26EB-8E2689D5AB79}"/>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BB3112EB-248A-7E4B-964B-EB305E4D20B2}"/>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534883DA-C9A2-44F3-863B-15081199664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CB1930E8-9774-564A-12B3-9F0539AF00D3}"/>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B0EF85B-C1E9-F2F9-2340-7973D03EED3A}"/>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004384E-087D-C3CB-986E-1750C812F32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8EF6C59B-BB86-2BB6-EB9D-5BE121838AEF}"/>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2E72B10-7E72-3E1F-9E26-D71BB58ABF1C}"/>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9E40426-FD04-70BF-9355-6EB79EF6D66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11D8286-720B-CEB2-EC29-24CED838A715}"/>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C8C4151-21C5-F800-D77A-012B857CEA9F}"/>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B261DA55-9D09-A2DF-1793-BAFA8A0A33C7}"/>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7E96433A-9761-CD8C-A087-833257826685}"/>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22052DE-324B-22F8-4641-4BEC2E75C94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9FD63AF8-C8F0-B113-B6FC-3A3E3CED2B8B}"/>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A31BB889-7C0D-BDD2-9005-9BE608F264F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D7982379-FF42-5B61-3429-F126DDE9DC91}"/>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6B9424D-DB91-A38C-8221-DB7EC0D8D565}"/>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3C42A5D0-D7BA-9196-980F-D9612B3957A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1F2DA104-8D6F-26F5-40EC-2C3321E29654}"/>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7D01C78A-6DD8-BC96-CB5A-F2AEF3BBED6D}"/>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6B9798C-16F5-F9D9-3478-022892CB05D0}"/>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1DF05882-4684-6DF5-EFFB-D43A49347B51}"/>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F2F1718-93D2-3AA0-1C88-D4B740B90A2E}"/>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A4A4EFBA-74CD-DBBC-683F-9E7B9C51E6B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986C7259-1394-02FE-6FB1-55ACD5C9710A}"/>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BDB28F67-57A2-7E15-F117-D480BBDB796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2054736-5931-4066-DB56-DBF4FE216ACE}"/>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6960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F14F51-9733-D86C-763C-3D7D150E4B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2B6F9F4-CDFD-171B-D5BE-A7D16B1AEF4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Dice are Back!”</a:t>
            </a:r>
          </a:p>
        </p:txBody>
      </p:sp>
      <p:sp>
        <p:nvSpPr>
          <p:cNvPr id="4" name="Rectangle 3">
            <a:extLst>
              <a:ext uri="{FF2B5EF4-FFF2-40B4-BE49-F238E27FC236}">
                <a16:creationId xmlns:a16="http://schemas.microsoft.com/office/drawing/2014/main" id="{F80C31B7-35BD-570F-E950-B2CC55F65C0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C6A2BF6B-D7FE-3C2C-A981-46582F93134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7826C522-A80B-3AA7-7C0A-3C329BDBB8F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260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331E1E1-C3D7-FEA4-2079-14423A05DC47}"/>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3BF03DDD-9C4C-6B42-AD9F-3940F169E2F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6A5B053C-C2F8-2ADD-50DF-F29AC9E7DD0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5B7426F-10BE-6623-8BFE-59BFA51DDE5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50D687E8-CCA7-6A3B-E117-D45C2D26CB1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5E6FED5-9B0E-E5B8-DB19-9D1150F9EE7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5E18573-A308-2BBF-6C9F-63834828C02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935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24F5B5-AD15-12D4-4D93-B13133381E28}"/>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77631E34-5384-46F9-A679-AEA98C1D009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a:extLst>
              <a:ext uri="{FF2B5EF4-FFF2-40B4-BE49-F238E27FC236}">
                <a16:creationId xmlns:a16="http://schemas.microsoft.com/office/drawing/2014/main" id="{C21F30C4-74C7-DB58-BB6E-9A440B0826F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B8CF58D-2A9C-5966-7717-0395468A442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4949CE4-5DA0-9F10-257B-7137E1D207A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970E0DB2-8D4C-56C8-AB0B-095230BCB2C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6F966FD-0E79-21DD-15B8-14905A15C1D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4FB1726-76B0-8D18-36A2-D179ADB2FD2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61.</a:t>
            </a:r>
          </a:p>
        </p:txBody>
      </p:sp>
      <p:sp>
        <p:nvSpPr>
          <p:cNvPr id="29" name="Rectangle 28">
            <a:extLst>
              <a:ext uri="{FF2B5EF4-FFF2-40B4-BE49-F238E27FC236}">
                <a16:creationId xmlns:a16="http://schemas.microsoft.com/office/drawing/2014/main" id="{F2EA51E2-3C56-58CA-D768-8E97A711829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 </a:t>
            </a:r>
          </a:p>
          <a:p>
            <a:pPr algn="ctr"/>
            <a:r>
              <a:rPr lang="en-US" b="1" dirty="0">
                <a:solidFill>
                  <a:schemeClr val="tx1"/>
                </a:solidFill>
              </a:rPr>
              <a:t>32, 34, 36 …</a:t>
            </a:r>
          </a:p>
        </p:txBody>
      </p:sp>
      <p:sp>
        <p:nvSpPr>
          <p:cNvPr id="30" name="Rectangle 29">
            <a:extLst>
              <a:ext uri="{FF2B5EF4-FFF2-40B4-BE49-F238E27FC236}">
                <a16:creationId xmlns:a16="http://schemas.microsoft.com/office/drawing/2014/main" id="{42B51DEA-4E18-F23E-0985-09789F11136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4 on the bottom is a clue.</a:t>
            </a:r>
          </a:p>
          <a:p>
            <a:pPr algn="ctr"/>
            <a:r>
              <a:rPr lang="en-US" b="1" dirty="0">
                <a:solidFill>
                  <a:schemeClr val="tx1"/>
                </a:solidFill>
              </a:rPr>
              <a:t>The answer does not include the digit 4.</a:t>
            </a:r>
          </a:p>
        </p:txBody>
      </p:sp>
      <p:sp>
        <p:nvSpPr>
          <p:cNvPr id="31" name="Rectangle 30">
            <a:extLst>
              <a:ext uri="{FF2B5EF4-FFF2-40B4-BE49-F238E27FC236}">
                <a16:creationId xmlns:a16="http://schemas.microsoft.com/office/drawing/2014/main" id="{B0DB8ACD-AFD1-4034-53D9-8A92423B71D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25 and cross off that number.</a:t>
            </a:r>
          </a:p>
          <a:p>
            <a:pPr algn="ctr"/>
            <a:r>
              <a:rPr lang="en-US" b="1" dirty="0">
                <a:solidFill>
                  <a:schemeClr val="tx1"/>
                </a:solidFill>
              </a:rPr>
              <a:t>Double 26 and cross off that number.</a:t>
            </a:r>
          </a:p>
        </p:txBody>
      </p:sp>
      <p:sp>
        <p:nvSpPr>
          <p:cNvPr id="32" name="Rectangle 31">
            <a:extLst>
              <a:ext uri="{FF2B5EF4-FFF2-40B4-BE49-F238E27FC236}">
                <a16:creationId xmlns:a16="http://schemas.microsoft.com/office/drawing/2014/main" id="{F6394E46-8F90-05AB-9B46-98B55666F41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a:extLst>
              <a:ext uri="{FF2B5EF4-FFF2-40B4-BE49-F238E27FC236}">
                <a16:creationId xmlns:a16="http://schemas.microsoft.com/office/drawing/2014/main" id="{E22D17F8-523D-DB7D-50EE-D31A1A6B754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6560B6B-6466-064A-420A-1090727429F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6BCB81C-A45C-59A9-45E4-9BB58372FFEC}"/>
              </a:ext>
            </a:extLst>
          </p:cNvPr>
          <p:cNvGraphicFramePr>
            <a:graphicFrameLocks noGrp="1"/>
          </p:cNvGraphicFramePr>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graphicFrame>
        <p:nvGraphicFramePr>
          <p:cNvPr id="4" name="Table 3">
            <a:extLst>
              <a:ext uri="{FF2B5EF4-FFF2-40B4-BE49-F238E27FC236}">
                <a16:creationId xmlns:a16="http://schemas.microsoft.com/office/drawing/2014/main" id="{71E1A264-C746-12B9-70F9-D751A406D988}"/>
              </a:ext>
            </a:extLst>
          </p:cNvPr>
          <p:cNvGraphicFramePr>
            <a:graphicFrameLocks noGrp="1"/>
          </p:cNvGraphicFramePr>
          <p:nvPr>
            <p:extLst>
              <p:ext uri="{D42A27DB-BD31-4B8C-83A1-F6EECF244321}">
                <p14:modId xmlns:p14="http://schemas.microsoft.com/office/powerpoint/2010/main" val="1465069875"/>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graphicFrame>
        <p:nvGraphicFramePr>
          <p:cNvPr id="5" name="Table 4">
            <a:extLst>
              <a:ext uri="{FF2B5EF4-FFF2-40B4-BE49-F238E27FC236}">
                <a16:creationId xmlns:a16="http://schemas.microsoft.com/office/drawing/2014/main" id="{94C40C3C-A54A-86B7-EA75-4C19AF21FBB7}"/>
              </a:ext>
            </a:extLst>
          </p:cNvPr>
          <p:cNvGraphicFramePr>
            <a:graphicFrameLocks noGrp="1"/>
          </p:cNvGraphicFramePr>
          <p:nvPr>
            <p:extLst>
              <p:ext uri="{D42A27DB-BD31-4B8C-83A1-F6EECF244321}">
                <p14:modId xmlns:p14="http://schemas.microsoft.com/office/powerpoint/2010/main" val="4210249584"/>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graphicFrame>
        <p:nvGraphicFramePr>
          <p:cNvPr id="6" name="Table 5">
            <a:extLst>
              <a:ext uri="{FF2B5EF4-FFF2-40B4-BE49-F238E27FC236}">
                <a16:creationId xmlns:a16="http://schemas.microsoft.com/office/drawing/2014/main" id="{E5008C2A-D626-64EB-86AE-9A0BFD8F0236}"/>
              </a:ext>
            </a:extLst>
          </p:cNvPr>
          <p:cNvGraphicFramePr>
            <a:graphicFrameLocks noGrp="1"/>
          </p:cNvGraphicFramePr>
          <p:nvPr>
            <p:extLst>
              <p:ext uri="{D42A27DB-BD31-4B8C-83A1-F6EECF244321}">
                <p14:modId xmlns:p14="http://schemas.microsoft.com/office/powerpoint/2010/main" val="3578612108"/>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graphicFrame>
        <p:nvGraphicFramePr>
          <p:cNvPr id="7" name="Table 6">
            <a:extLst>
              <a:ext uri="{FF2B5EF4-FFF2-40B4-BE49-F238E27FC236}">
                <a16:creationId xmlns:a16="http://schemas.microsoft.com/office/drawing/2014/main" id="{98BF4B69-473E-37B3-52BD-3D417F665AB8}"/>
              </a:ext>
            </a:extLst>
          </p:cNvPr>
          <p:cNvGraphicFramePr>
            <a:graphicFrameLocks noGrp="1"/>
          </p:cNvGraphicFramePr>
          <p:nvPr>
            <p:extLst>
              <p:ext uri="{D42A27DB-BD31-4B8C-83A1-F6EECF244321}">
                <p14:modId xmlns:p14="http://schemas.microsoft.com/office/powerpoint/2010/main" val="2360198807"/>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graphicFrame>
        <p:nvGraphicFramePr>
          <p:cNvPr id="8" name="Table 7">
            <a:extLst>
              <a:ext uri="{FF2B5EF4-FFF2-40B4-BE49-F238E27FC236}">
                <a16:creationId xmlns:a16="http://schemas.microsoft.com/office/drawing/2014/main" id="{90C5333F-5E6B-A52C-EBD8-E2821358E45A}"/>
              </a:ext>
            </a:extLst>
          </p:cNvPr>
          <p:cNvGraphicFramePr>
            <a:graphicFrameLocks noGrp="1"/>
          </p:cNvGraphicFramePr>
          <p:nvPr>
            <p:extLst>
              <p:ext uri="{D42A27DB-BD31-4B8C-83A1-F6EECF244321}">
                <p14:modId xmlns:p14="http://schemas.microsoft.com/office/powerpoint/2010/main" val="976785444"/>
              </p:ext>
            </p:extLst>
          </p:nvPr>
        </p:nvGraphicFramePr>
        <p:xfrm>
          <a:off x="76200" y="54102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457922376"/>
                    </a:ext>
                  </a:extLst>
                </a:gridCol>
                <a:gridCol w="441960">
                  <a:extLst>
                    <a:ext uri="{9D8B030D-6E8A-4147-A177-3AD203B41FA5}">
                      <a16:colId xmlns:a16="http://schemas.microsoft.com/office/drawing/2014/main" val="221220110"/>
                    </a:ext>
                  </a:extLst>
                </a:gridCol>
                <a:gridCol w="441960">
                  <a:extLst>
                    <a:ext uri="{9D8B030D-6E8A-4147-A177-3AD203B41FA5}">
                      <a16:colId xmlns:a16="http://schemas.microsoft.com/office/drawing/2014/main" val="1460208413"/>
                    </a:ext>
                  </a:extLst>
                </a:gridCol>
                <a:gridCol w="441960">
                  <a:extLst>
                    <a:ext uri="{9D8B030D-6E8A-4147-A177-3AD203B41FA5}">
                      <a16:colId xmlns:a16="http://schemas.microsoft.com/office/drawing/2014/main" val="3255019362"/>
                    </a:ext>
                  </a:extLst>
                </a:gridCol>
                <a:gridCol w="441960">
                  <a:extLst>
                    <a:ext uri="{9D8B030D-6E8A-4147-A177-3AD203B41FA5}">
                      <a16:colId xmlns:a16="http://schemas.microsoft.com/office/drawing/2014/main" val="1827605650"/>
                    </a:ext>
                  </a:extLst>
                </a:gridCol>
                <a:gridCol w="441960">
                  <a:extLst>
                    <a:ext uri="{9D8B030D-6E8A-4147-A177-3AD203B41FA5}">
                      <a16:colId xmlns:a16="http://schemas.microsoft.com/office/drawing/2014/main" val="1730327786"/>
                    </a:ext>
                  </a:extLst>
                </a:gridCol>
                <a:gridCol w="441960">
                  <a:extLst>
                    <a:ext uri="{9D8B030D-6E8A-4147-A177-3AD203B41FA5}">
                      <a16:colId xmlns:a16="http://schemas.microsoft.com/office/drawing/2014/main" val="2841236221"/>
                    </a:ext>
                  </a:extLst>
                </a:gridCol>
                <a:gridCol w="441960">
                  <a:extLst>
                    <a:ext uri="{9D8B030D-6E8A-4147-A177-3AD203B41FA5}">
                      <a16:colId xmlns:a16="http://schemas.microsoft.com/office/drawing/2014/main" val="3688870530"/>
                    </a:ext>
                  </a:extLst>
                </a:gridCol>
                <a:gridCol w="441960">
                  <a:extLst>
                    <a:ext uri="{9D8B030D-6E8A-4147-A177-3AD203B41FA5}">
                      <a16:colId xmlns:a16="http://schemas.microsoft.com/office/drawing/2014/main" val="4271482178"/>
                    </a:ext>
                  </a:extLst>
                </a:gridCol>
                <a:gridCol w="441960">
                  <a:extLst>
                    <a:ext uri="{9D8B030D-6E8A-4147-A177-3AD203B41FA5}">
                      <a16:colId xmlns:a16="http://schemas.microsoft.com/office/drawing/2014/main" val="3015757896"/>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92057358"/>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157919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57486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863849"/>
                  </a:ext>
                </a:extLst>
              </a:tr>
            </a:tbl>
          </a:graphicData>
        </a:graphic>
      </p:graphicFrame>
    </p:spTree>
    <p:extLst>
      <p:ext uri="{BB962C8B-B14F-4D97-AF65-F5344CB8AC3E}">
        <p14:creationId xmlns:p14="http://schemas.microsoft.com/office/powerpoint/2010/main" val="8278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C95048D-6EED-0F47-4942-784F6FA5C109}"/>
            </a:ext>
          </a:extLst>
        </p:cNvPr>
        <p:cNvGrpSpPr/>
        <p:nvPr/>
      </p:nvGrpSpPr>
      <p:grpSpPr>
        <a:xfrm>
          <a:off x="0" y="0"/>
          <a:ext cx="0" cy="0"/>
          <a:chOff x="0" y="0"/>
          <a:chExt cx="0" cy="0"/>
        </a:xfrm>
      </p:grpSpPr>
      <p:pic>
        <p:nvPicPr>
          <p:cNvPr id="2" name="Picture 1" descr="A plastic cup full of colorful cubes&#10;&#10;AI-generated content may be incorrect.">
            <a:extLst>
              <a:ext uri="{FF2B5EF4-FFF2-40B4-BE49-F238E27FC236}">
                <a16:creationId xmlns:a16="http://schemas.microsoft.com/office/drawing/2014/main" id="{B1A288D2-32DA-49CA-84A3-DC9F6A83F96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015DC16-4107-2CB2-16B7-AC74CC938FD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F81A8DC-5318-6F97-7E90-25262C88764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72AB1C9-CB6A-412C-D3D0-9BE8941546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35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7349E54-B853-5A89-2B51-B01D42229CAF}"/>
            </a:ext>
          </a:extLst>
        </p:cNvPr>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39C4A9B8-EB72-BB06-AF99-ED360FC7626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8C83313-0895-051B-8A9E-679CAE84EFA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dice</a:t>
            </a:r>
          </a:p>
        </p:txBody>
      </p:sp>
      <p:sp>
        <p:nvSpPr>
          <p:cNvPr id="17" name="Rectangle 16">
            <a:extLst>
              <a:ext uri="{FF2B5EF4-FFF2-40B4-BE49-F238E27FC236}">
                <a16:creationId xmlns:a16="http://schemas.microsoft.com/office/drawing/2014/main" id="{E4B36AD6-4813-CC87-D2A9-286CC479B583}"/>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94A48B3-EA22-77FC-BF28-ADBA77F1543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06FECAF-4ABC-D7AD-CB52-7EAA91025BC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E42791A-B952-C127-F5A0-4B31BF31E22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485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7245C-A796-0848-6957-ABE1A9651CAC}"/>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CC3693FD-0618-34C0-3919-D288AD864332}"/>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7CEC94B-5665-5031-B332-8EE76EDF22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DC411A2-60F0-043D-7233-E10DACF1CB70}"/>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177DA25-75B6-E972-EBB0-BDD307B4A342}"/>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7757DFBC-B79D-2D33-8C5C-C76FFE89DE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46938AD5-4941-DDAB-88DE-BBC263E8FB3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DE655A2A-22F3-17EF-08DD-1A52D38A29ED}"/>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91D82049-90B5-E260-E0B3-6FEE7CAB03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6F5A23C-5D69-FD3F-D876-3E6F32BA485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F26556A-E639-9486-2F82-D6BE7EB66F3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F7C2FE74-6EE0-8FC0-FBD3-96D40358866F}"/>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F4018C89-2741-E8FA-9AE5-1238D08D971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69D6559-F1ED-2A30-6D56-EEA95024E8BF}"/>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051B732E-27DC-4933-B8F7-3D53B5E5E58C}"/>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CBA2BD0-F5E1-BC8A-3FE6-58F86C6147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4B4549BA-0BDF-2443-5530-4B6BF5A78E82}"/>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2D3FC6F-CDB2-1F42-FF9D-61BEB64CAD1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0DDEBB0F-4DDE-3A93-0D0F-EAFC2BF0E055}"/>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A17041E-5A87-8C58-D2BC-9F3456FDD5FA}"/>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4AE2549-2E03-1F5C-D6C3-B00F7B13643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606D2B-6C86-B35E-8C23-F64B4DC5EA7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5E47862-70B3-86BE-083A-26524B8DFA8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A181B1-C50E-4204-FB91-6D6C1D68A2D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9565093-D02B-30DF-3E37-9547017FD2F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3F15DD5B-4394-7A35-7176-30DDD88AAEF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137A0C6-03CD-D95C-1F9C-DB73B8E8D9E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F8DFF91E-44A1-4F66-075B-0D53FC85970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AB2ED180-8022-DF10-EDB0-F0B6A4C96AFA}"/>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BD9FF99B-5442-785B-B8C9-1A7920025012}"/>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EFC1444-FA79-3F2F-7846-563782642646}"/>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1743B934-F628-CBDB-33BD-2C8163BE3435}"/>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F2D204F5-410F-018B-9D9D-EF2CC48C200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C9C74B7-9775-FE15-9894-0C58F750C68D}"/>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8DC204FE-3CB1-367A-7847-67017047ABEB}"/>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CD60DAC4-C8FA-8F96-6806-EA07B6F842B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1EBB3EE-54D5-FC4D-B8AF-AE7584CA40B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F8AC055-BDD6-86C7-8ED7-61534F2C50A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67D53636-7A1D-04AB-9E27-51D4E6D65779}"/>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5208F8E8-1C8C-A88F-05A6-577191BEBA42}"/>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D9C2A3CA-318C-66D1-9DF1-836DE5C26D8C}"/>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F5A212F4-BFA9-2C3E-384E-D3D3BFCCFCC8}"/>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8AC6B6E0-5A56-7BE7-49A1-B71B4DDD4FC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6BCBEE0-9898-5953-32F9-3C29B6A3B222}"/>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92E8B99-5723-87CD-D975-0AA3E5EAB472}"/>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D2E2797-5A4B-6335-4CA0-7919CD4C853A}"/>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5C07D3BF-AB74-02BC-8B90-F481411A721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7D077ED-5B27-5208-F0E5-E8FCC571ED1F}"/>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8DC572EB-41E3-1167-0B43-CBE0F2DEF7C2}"/>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18AF3A2-4C99-E98A-FC4D-411B7C30D3B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AA33DCD9-C496-CB26-D3FA-BB2DED1E66CF}"/>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842CA187-6611-601B-B507-057ABEBE4E4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320E52A2-8B2E-7F0E-3AC8-E9831FAC4F43}"/>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A3599C9A-B329-DB69-B106-ABBA243D3DE2}"/>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443A5CA5-13DC-6982-6301-F275A635BE2F}"/>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0715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Dice are Back!”</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CE95D605-5179-2B3F-F922-F4FA2AB69FE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dice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795D9A43-E362-C9AC-17E3-BABFFBB2AED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30 and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part of this pattern: </a:t>
            </a:r>
          </a:p>
          <a:p>
            <a:pPr algn="ctr"/>
            <a:r>
              <a:rPr lang="en-US" b="1" dirty="0">
                <a:solidFill>
                  <a:schemeClr val="tx1"/>
                </a:solidFill>
              </a:rPr>
              <a:t>32, 34, 36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4 on the bottom is a clue.</a:t>
            </a:r>
          </a:p>
          <a:p>
            <a:pPr algn="ctr"/>
            <a:r>
              <a:rPr lang="en-US" b="1" dirty="0">
                <a:solidFill>
                  <a:schemeClr val="tx1"/>
                </a:solidFill>
              </a:rPr>
              <a:t>The answer does not include 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Double 25 and cross off that number.</a:t>
            </a:r>
          </a:p>
          <a:p>
            <a:pPr algn="ctr"/>
            <a:r>
              <a:rPr lang="en-US" b="1" dirty="0">
                <a:solidFill>
                  <a:schemeClr val="tx1"/>
                </a:solidFill>
              </a:rPr>
              <a:t>Double 26 and cross off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20.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lastic cup full of colorful cubes&#10;&#10;AI-generated content may be incorrect.">
            <a:extLst>
              <a:ext uri="{FF2B5EF4-FFF2-40B4-BE49-F238E27FC236}">
                <a16:creationId xmlns:a16="http://schemas.microsoft.com/office/drawing/2014/main" id="{50A2F5E3-18E1-F49B-074B-082E9C2686C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lastic cup full of colorful cubes&#10;&#10;AI-generated content may be incorrect.">
            <a:extLst>
              <a:ext uri="{FF2B5EF4-FFF2-40B4-BE49-F238E27FC236}">
                <a16:creationId xmlns:a16="http://schemas.microsoft.com/office/drawing/2014/main" id="{E3AD9DFC-FC7D-A476-7FC0-B88D44FD967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dice</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C94D4C-1B17-9C98-BA94-C49645773CD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9A78C9C-F679-2F03-CCD3-38966571FC3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Digit Dice are Back!”</a:t>
            </a:r>
          </a:p>
        </p:txBody>
      </p:sp>
      <p:sp>
        <p:nvSpPr>
          <p:cNvPr id="4" name="Rectangle 3">
            <a:extLst>
              <a:ext uri="{FF2B5EF4-FFF2-40B4-BE49-F238E27FC236}">
                <a16:creationId xmlns:a16="http://schemas.microsoft.com/office/drawing/2014/main" id="{1B7CCFE0-74CC-632F-D0A1-12F65B7F9BC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93E55A1-2E4A-AB68-D536-6F10DF8AD71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34DA75AB-5C00-FAAA-4FF1-D191B79FDD8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527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20272</TotalTime>
  <Words>2263</Words>
  <Application>Microsoft Office PowerPoint</Application>
  <PresentationFormat>On-screen Show (4:3)</PresentationFormat>
  <Paragraphs>612</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265</cp:revision>
  <dcterms:created xsi:type="dcterms:W3CDTF">2020-11-09T02:38:45Z</dcterms:created>
  <dcterms:modified xsi:type="dcterms:W3CDTF">2026-04-20T22:13:55Z</dcterms:modified>
</cp:coreProperties>
</file>