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41" r:id="rId3"/>
    <p:sldId id="257" r:id="rId4"/>
    <p:sldId id="258" r:id="rId5"/>
    <p:sldId id="259" r:id="rId6"/>
    <p:sldId id="260" r:id="rId7"/>
    <p:sldId id="261" r:id="rId8"/>
    <p:sldId id="2642" r:id="rId9"/>
    <p:sldId id="2653" r:id="rId10"/>
    <p:sldId id="2654" r:id="rId11"/>
    <p:sldId id="2655" r:id="rId12"/>
    <p:sldId id="2656" r:id="rId13"/>
    <p:sldId id="2657" r:id="rId14"/>
    <p:sldId id="2665" r:id="rId15"/>
    <p:sldId id="2659" r:id="rId16"/>
    <p:sldId id="2660" r:id="rId17"/>
    <p:sldId id="2661" r:id="rId18"/>
    <p:sldId id="2662" r:id="rId19"/>
    <p:sldId id="2663" r:id="rId20"/>
    <p:sldId id="266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93" d="100"/>
          <a:sy n="93" d="100"/>
        </p:scale>
        <p:origin x="1488" y="30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3/17/2026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0AB88-4442-26A9-48FE-16FA531386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86155-D322-BB76-3EDC-0DFF7C1EF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03C5BD-7064-357D-F3FC-D1589A1099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D808DD-7CD9-2D22-35A7-525546B5CC63}"/>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38614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4CC74-D22D-6D81-E8FA-7A74077F5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487FC9-18E7-D093-9EBB-CE9228FFB8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4330CA-252E-EC32-4E2E-4DB4C8FF4D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4CD19D-D059-0AB3-62C9-FAF8969F66AB}"/>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3706668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ACDEDE6-C0DF-9101-8B9C-AB580F58EE6D}"/>
            </a:ext>
          </a:extLst>
        </p:cNvPr>
        <p:cNvGrpSpPr/>
        <p:nvPr/>
      </p:nvGrpSpPr>
      <p:grpSpPr>
        <a:xfrm>
          <a:off x="0" y="0"/>
          <a:ext cx="0" cy="0"/>
          <a:chOff x="0" y="0"/>
          <a:chExt cx="0" cy="0"/>
        </a:xfrm>
      </p:grpSpPr>
      <p:pic>
        <p:nvPicPr>
          <p:cNvPr id="3" name="Picture 2" descr="A glass vase full of colorful dice&#10;&#10;AI-generated content may be incorrect.">
            <a:extLst>
              <a:ext uri="{FF2B5EF4-FFF2-40B4-BE49-F238E27FC236}">
                <a16:creationId xmlns:a16="http://schemas.microsoft.com/office/drawing/2014/main" id="{C0FE8C9F-DE10-8C92-6B2E-C95A4AEBD4DB}"/>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DB12B45E-F821-CB01-2622-39370BF4FC02}"/>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9C4F875F-326E-30AD-6843-4BDA6014F19F}"/>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dice are in the vase?</a:t>
            </a:r>
          </a:p>
        </p:txBody>
      </p:sp>
      <p:sp>
        <p:nvSpPr>
          <p:cNvPr id="13" name="Rectangle 12">
            <a:extLst>
              <a:ext uri="{FF2B5EF4-FFF2-40B4-BE49-F238E27FC236}">
                <a16:creationId xmlns:a16="http://schemas.microsoft.com/office/drawing/2014/main" id="{B4C848B1-50A7-3FA3-B963-1E7B42FC7BC4}"/>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ED11AADF-F749-671C-60C3-0A9E5082003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62EB5DD7-D149-FD3E-6816-149A1EDF62C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5928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8EC8F2F-A76F-74FD-A61A-86C93EF55662}"/>
            </a:ext>
          </a:extLst>
        </p:cNvPr>
        <p:cNvGrpSpPr/>
        <p:nvPr/>
      </p:nvGrpSpPr>
      <p:grpSpPr>
        <a:xfrm>
          <a:off x="0" y="0"/>
          <a:ext cx="0" cy="0"/>
          <a:chOff x="0" y="0"/>
          <a:chExt cx="0" cy="0"/>
        </a:xfrm>
      </p:grpSpPr>
      <p:pic>
        <p:nvPicPr>
          <p:cNvPr id="3" name="Picture 2" descr="A glass vase full of colorful dice&#10;&#10;AI-generated content may be incorrect.">
            <a:extLst>
              <a:ext uri="{FF2B5EF4-FFF2-40B4-BE49-F238E27FC236}">
                <a16:creationId xmlns:a16="http://schemas.microsoft.com/office/drawing/2014/main" id="{10612DAA-91DC-BDAB-7A83-191BAA43EDA1}"/>
              </a:ext>
            </a:extLst>
          </p:cNvPr>
          <p:cNvPicPr>
            <a:picLocks noChangeAspect="1"/>
          </p:cNvPicPr>
          <p:nvPr/>
        </p:nvPicPr>
        <p:blipFill>
          <a:blip r:embed="rId2">
            <a:extLst>
              <a:ext uri="{28A0092B-C50C-407E-A947-70E740481C1C}">
                <a14:useLocalDpi xmlns:a14="http://schemas.microsoft.com/office/drawing/2010/main" val="0"/>
              </a:ext>
            </a:extLst>
          </a:blip>
          <a:srcRect t="1388" r="50000"/>
          <a:stretch>
            <a:fillRect/>
          </a:stretch>
        </p:blipFill>
        <p:spPr>
          <a:xfrm>
            <a:off x="533400" y="0"/>
            <a:ext cx="3657600" cy="5410200"/>
          </a:xfrm>
          <a:prstGeom prst="rect">
            <a:avLst/>
          </a:prstGeom>
        </p:spPr>
      </p:pic>
      <p:sp>
        <p:nvSpPr>
          <p:cNvPr id="17" name="Rectangle 16">
            <a:extLst>
              <a:ext uri="{FF2B5EF4-FFF2-40B4-BE49-F238E27FC236}">
                <a16:creationId xmlns:a16="http://schemas.microsoft.com/office/drawing/2014/main" id="{34F550EC-3539-6873-9812-96D5159FE7B8}"/>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4C564FA2-5B1D-EF46-A529-E5F2B601B9BB}"/>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87C86A00-3328-E444-2EA5-2574B997F8D4}"/>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DC090F41-8E05-99BF-1D68-DD6EB1926678}"/>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DB978C0D-7807-6590-61DD-BBF54714B83B}"/>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D529DC99-6074-0879-AC95-CA1837173509}"/>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70.</a:t>
            </a:r>
          </a:p>
          <a:p>
            <a:pPr algn="ctr"/>
            <a:r>
              <a:rPr lang="en-US" b="1" dirty="0">
                <a:solidFill>
                  <a:schemeClr val="tx1"/>
                </a:solidFill>
              </a:rPr>
              <a:t>The answer is one of those numbers.</a:t>
            </a:r>
          </a:p>
        </p:txBody>
      </p:sp>
      <p:sp>
        <p:nvSpPr>
          <p:cNvPr id="29" name="Rectangle 28">
            <a:extLst>
              <a:ext uri="{FF2B5EF4-FFF2-40B4-BE49-F238E27FC236}">
                <a16:creationId xmlns:a16="http://schemas.microsoft.com/office/drawing/2014/main" id="{291B2BC8-F878-B8ED-DF45-02ACE6C587C9}"/>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20.</a:t>
            </a:r>
          </a:p>
        </p:txBody>
      </p:sp>
      <p:sp>
        <p:nvSpPr>
          <p:cNvPr id="30" name="Rectangle 29">
            <a:extLst>
              <a:ext uri="{FF2B5EF4-FFF2-40B4-BE49-F238E27FC236}">
                <a16:creationId xmlns:a16="http://schemas.microsoft.com/office/drawing/2014/main" id="{CEC27088-3A0E-EAA1-F55C-A7F33F0D16B7}"/>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3 on the top is a clue.</a:t>
            </a:r>
          </a:p>
          <a:p>
            <a:pPr algn="ctr"/>
            <a:r>
              <a:rPr lang="en-US" b="1" dirty="0">
                <a:solidFill>
                  <a:schemeClr val="tx1"/>
                </a:solidFill>
              </a:rPr>
              <a:t>The answer does not include the digit 3.</a:t>
            </a:r>
          </a:p>
        </p:txBody>
      </p:sp>
      <p:sp>
        <p:nvSpPr>
          <p:cNvPr id="31" name="Rectangle 30">
            <a:extLst>
              <a:ext uri="{FF2B5EF4-FFF2-40B4-BE49-F238E27FC236}">
                <a16:creationId xmlns:a16="http://schemas.microsoft.com/office/drawing/2014/main" id="{BB48FC87-2456-212C-0627-EEEEB77D4CD6}"/>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4 on the bottom is a clue. </a:t>
            </a:r>
          </a:p>
          <a:p>
            <a:pPr algn="ctr"/>
            <a:r>
              <a:rPr lang="en-US" b="1" dirty="0">
                <a:solidFill>
                  <a:schemeClr val="tx1"/>
                </a:solidFill>
              </a:rPr>
              <a:t>The answer does not include the digit 4.</a:t>
            </a:r>
          </a:p>
        </p:txBody>
      </p:sp>
      <p:sp>
        <p:nvSpPr>
          <p:cNvPr id="32" name="Rectangle 31">
            <a:extLst>
              <a:ext uri="{FF2B5EF4-FFF2-40B4-BE49-F238E27FC236}">
                <a16:creationId xmlns:a16="http://schemas.microsoft.com/office/drawing/2014/main" id="{829FC793-D746-FC1D-E10A-7495B3EC4008}"/>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4 numbers with this clue.</a:t>
            </a:r>
          </a:p>
          <a:p>
            <a:pPr algn="ctr"/>
            <a:endParaRPr lang="en-US" sz="1200" b="1" dirty="0">
              <a:solidFill>
                <a:schemeClr val="tx1"/>
              </a:solidFill>
            </a:endParaRPr>
          </a:p>
          <a:p>
            <a:pPr algn="ctr"/>
            <a:r>
              <a:rPr lang="en-US" b="1" dirty="0">
                <a:solidFill>
                  <a:schemeClr val="tx1"/>
                </a:solidFill>
              </a:rPr>
              <a:t>35, 40, 45, ____ , ____ , ____ , ____</a:t>
            </a:r>
          </a:p>
        </p:txBody>
      </p:sp>
      <p:sp>
        <p:nvSpPr>
          <p:cNvPr id="14" name="TextBox 13">
            <a:extLst>
              <a:ext uri="{FF2B5EF4-FFF2-40B4-BE49-F238E27FC236}">
                <a16:creationId xmlns:a16="http://schemas.microsoft.com/office/drawing/2014/main" id="{5631F822-542E-EF0F-CCE2-8E947DB8D73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CCCCAE4A-5FB9-2EB2-B018-B0EDC0520D2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A01F010-8106-FB21-B51B-AEE1D7686513}"/>
              </a:ext>
            </a:extLst>
          </p:cNvPr>
          <p:cNvGraphicFramePr>
            <a:graphicFrameLocks noGrp="1"/>
          </p:cNvGraphicFramePr>
          <p:nvPr>
            <p:extLst>
              <p:ext uri="{D42A27DB-BD31-4B8C-83A1-F6EECF244321}">
                <p14:modId xmlns:p14="http://schemas.microsoft.com/office/powerpoint/2010/main" val="4122786009"/>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621230"/>
                    </a:ext>
                  </a:extLst>
                </a:gridCol>
                <a:gridCol w="441960">
                  <a:extLst>
                    <a:ext uri="{9D8B030D-6E8A-4147-A177-3AD203B41FA5}">
                      <a16:colId xmlns:a16="http://schemas.microsoft.com/office/drawing/2014/main" val="1573381484"/>
                    </a:ext>
                  </a:extLst>
                </a:gridCol>
                <a:gridCol w="441960">
                  <a:extLst>
                    <a:ext uri="{9D8B030D-6E8A-4147-A177-3AD203B41FA5}">
                      <a16:colId xmlns:a16="http://schemas.microsoft.com/office/drawing/2014/main" val="3465493565"/>
                    </a:ext>
                  </a:extLst>
                </a:gridCol>
                <a:gridCol w="441960">
                  <a:extLst>
                    <a:ext uri="{9D8B030D-6E8A-4147-A177-3AD203B41FA5}">
                      <a16:colId xmlns:a16="http://schemas.microsoft.com/office/drawing/2014/main" val="3164212406"/>
                    </a:ext>
                  </a:extLst>
                </a:gridCol>
                <a:gridCol w="441960">
                  <a:extLst>
                    <a:ext uri="{9D8B030D-6E8A-4147-A177-3AD203B41FA5}">
                      <a16:colId xmlns:a16="http://schemas.microsoft.com/office/drawing/2014/main" val="1809975415"/>
                    </a:ext>
                  </a:extLst>
                </a:gridCol>
                <a:gridCol w="441960">
                  <a:extLst>
                    <a:ext uri="{9D8B030D-6E8A-4147-A177-3AD203B41FA5}">
                      <a16:colId xmlns:a16="http://schemas.microsoft.com/office/drawing/2014/main" val="3609223418"/>
                    </a:ext>
                  </a:extLst>
                </a:gridCol>
                <a:gridCol w="441960">
                  <a:extLst>
                    <a:ext uri="{9D8B030D-6E8A-4147-A177-3AD203B41FA5}">
                      <a16:colId xmlns:a16="http://schemas.microsoft.com/office/drawing/2014/main" val="2043326936"/>
                    </a:ext>
                  </a:extLst>
                </a:gridCol>
                <a:gridCol w="441960">
                  <a:extLst>
                    <a:ext uri="{9D8B030D-6E8A-4147-A177-3AD203B41FA5}">
                      <a16:colId xmlns:a16="http://schemas.microsoft.com/office/drawing/2014/main" val="4225135171"/>
                    </a:ext>
                  </a:extLst>
                </a:gridCol>
                <a:gridCol w="441960">
                  <a:extLst>
                    <a:ext uri="{9D8B030D-6E8A-4147-A177-3AD203B41FA5}">
                      <a16:colId xmlns:a16="http://schemas.microsoft.com/office/drawing/2014/main" val="3147904153"/>
                    </a:ext>
                  </a:extLst>
                </a:gridCol>
                <a:gridCol w="441960">
                  <a:extLst>
                    <a:ext uri="{9D8B030D-6E8A-4147-A177-3AD203B41FA5}">
                      <a16:colId xmlns:a16="http://schemas.microsoft.com/office/drawing/2014/main" val="104447077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065206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479496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12266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862575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431084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33415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9358102"/>
                  </a:ext>
                </a:extLst>
              </a:tr>
            </a:tbl>
          </a:graphicData>
        </a:graphic>
      </p:graphicFrame>
    </p:spTree>
    <p:extLst>
      <p:ext uri="{BB962C8B-B14F-4D97-AF65-F5344CB8AC3E}">
        <p14:creationId xmlns:p14="http://schemas.microsoft.com/office/powerpoint/2010/main" val="48429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7103EB2-F2F0-949E-5CEB-7BB970F5B0F5}"/>
            </a:ext>
          </a:extLst>
        </p:cNvPr>
        <p:cNvGrpSpPr/>
        <p:nvPr/>
      </p:nvGrpSpPr>
      <p:grpSpPr>
        <a:xfrm>
          <a:off x="0" y="0"/>
          <a:ext cx="0" cy="0"/>
          <a:chOff x="0" y="0"/>
          <a:chExt cx="0" cy="0"/>
        </a:xfrm>
      </p:grpSpPr>
      <p:pic>
        <p:nvPicPr>
          <p:cNvPr id="2" name="Picture 1" descr="A glass vase full of colorful dice&#10;&#10;AI-generated content may be incorrect.">
            <a:extLst>
              <a:ext uri="{FF2B5EF4-FFF2-40B4-BE49-F238E27FC236}">
                <a16:creationId xmlns:a16="http://schemas.microsoft.com/office/drawing/2014/main" id="{311C57D8-D8DF-EEAA-5C51-CEF441E4760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F5232F8D-3421-705B-5737-C0D0AB8EFDC7}"/>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D6BC49D2-4598-87B8-81C7-B2FF4A96E07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42652429-0E47-48FB-3B24-DA1731B2FD5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8539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86B4EF7-1921-1C61-5F14-45CC7B21E7FC}"/>
            </a:ext>
          </a:extLst>
        </p:cNvPr>
        <p:cNvGrpSpPr/>
        <p:nvPr/>
      </p:nvGrpSpPr>
      <p:grpSpPr>
        <a:xfrm>
          <a:off x="0" y="0"/>
          <a:ext cx="0" cy="0"/>
          <a:chOff x="0" y="0"/>
          <a:chExt cx="0" cy="0"/>
        </a:xfrm>
      </p:grpSpPr>
      <p:pic>
        <p:nvPicPr>
          <p:cNvPr id="3" name="Picture 2" descr="A glass vase full of colorful dice&#10;&#10;AI-generated content may be incorrect.">
            <a:extLst>
              <a:ext uri="{FF2B5EF4-FFF2-40B4-BE49-F238E27FC236}">
                <a16:creationId xmlns:a16="http://schemas.microsoft.com/office/drawing/2014/main" id="{57E2B1B0-1F54-7B56-7DD8-A00CCF69B6F8}"/>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DEF51F09-8480-E5CD-FBA0-C3A977D2EB97}"/>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70 dice</a:t>
            </a:r>
          </a:p>
        </p:txBody>
      </p:sp>
      <p:sp>
        <p:nvSpPr>
          <p:cNvPr id="17" name="Rectangle 16">
            <a:extLst>
              <a:ext uri="{FF2B5EF4-FFF2-40B4-BE49-F238E27FC236}">
                <a16:creationId xmlns:a16="http://schemas.microsoft.com/office/drawing/2014/main" id="{105C08E0-01AA-030C-57C3-8DA6885799AB}"/>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5529AE76-9F44-B923-A75C-9174C5822107}"/>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7010E53F-E01C-66BB-6728-252BDF59011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95F86208-33F8-C2C3-07CC-7B9D1C47CE0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1848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EAB34-E181-F85C-6325-96B2461B1E05}"/>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300F6D4F-4BDE-6D6E-D1B9-33AB7002D5C4}"/>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E4B8774E-A08D-6B50-AC9B-23402D31AE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A5E5B22-3C91-0494-7C1C-25EDE02186CD}"/>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0AD28A98-E172-F05F-E920-744E4BC271BB}"/>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E6782547-F8FD-B896-D54C-B4C165A5F80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9AF1C52F-42BD-B2D7-0DFA-69DC9A050DDB}"/>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CB4301CE-C873-F4DE-DF88-56EFA03B1899}"/>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2A53F12F-57B4-04AA-E67E-B460947CDEE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9D10D2B9-64C4-287E-0348-560646A916D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B1835783-5CB6-5F7A-0C84-B3989D62E611}"/>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1DEAE469-4C60-57D3-E5DF-8ED0FF897B49}"/>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F15CF51A-97AA-D7D0-242A-994965B7664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3B4CD07B-FEB7-6616-C2B2-FD814AF7194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812C2A9B-DD5C-1166-4A46-F7345AE5C664}"/>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BEA8E270-1A77-8F9C-B493-0F0181558D9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7638D0E0-4598-F852-DA90-439DB4ADB8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B1086D28-F2ED-A9AE-C8C0-C606C5F458F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80F00993-8412-1FD7-F756-F44258A57821}"/>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92F15AF5-1635-605C-6B97-A0363E860952}"/>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52195B54-672B-CB2A-1CB3-1C2AF4E7275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A5A9196-42A8-9000-340E-7AFC9CF35970}"/>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6973C21-61B3-6434-2CC2-4FCD3E61D700}"/>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AB4A466-9CC7-A4E4-04F4-7197C2B5DC34}"/>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2700F374-6045-6B24-1F7C-AB91FCF72AE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079FFF7-E695-BF50-6812-95F05EC06C7D}"/>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FD090129-DCA2-A904-58DF-03947131CCD5}"/>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3FC8CED6-230F-858C-7E0A-62BEB8DB910B}"/>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7407CDC-56F9-3334-BB80-643A94EE2973}"/>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9B0F80BB-8534-D7C8-3735-D8C23D0A3D3E}"/>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5077A85F-3E3C-59D1-9B37-F61A7DBAE4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CF571D7A-4F76-4FA4-F570-AB294E066153}"/>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70652141-21C5-6510-06B4-9D5FDFF57D67}"/>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3617B5FF-F42B-E341-70A2-3857A1403C08}"/>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FD5494E9-6F65-771F-B892-FD347E93D844}"/>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4FC586E9-3083-6379-CDFF-0A9613C1E110}"/>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890B9B8E-DB7E-A545-7D4A-28F111E4C59C}"/>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0A2BFCB-10F9-5B3C-C361-BAA03DA0A170}"/>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FB49A274-57A7-6A72-D77D-EC0AF0265F3F}"/>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D17E85A3-BB13-C544-C5EB-B70C5EC3239F}"/>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669D1E2F-6533-6390-36B1-9A4DD6879420}"/>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A87BD3E8-FA0A-D762-7B4E-BD80996F95A7}"/>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9C39D5B0-2205-36C2-B8B5-816551526FAD}"/>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E4A371D0-C010-5740-165D-2FF715974BA2}"/>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8BE7AA88-749A-A80D-1898-9A411B300237}"/>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4B9E43C4-33A7-9E02-327F-CF3E2F9B61DB}"/>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C7311777-293F-C6EC-1367-B56606A7E897}"/>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A2F2DFFE-2A74-3594-F43C-BDD3CE84CBC2}"/>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FFC0026B-6943-8EC8-C899-D22C90D50A96}"/>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BD31B61E-C704-8CB3-46C8-113BBCCF10F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003E7D35-122D-E812-3F8F-C20329B3693C}"/>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66477F61-65E9-2DFA-5B52-ADEF8E4C4D7C}"/>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947E2F65-D64C-750C-4F07-7986DB1C55F0}"/>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77CB007F-E878-B7DF-9367-5B10F2B30EF7}"/>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DA641F3B-C124-1EE5-09EE-565414A91D68}"/>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888221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A3E531A-5B3C-523D-43B4-7095F5818927}"/>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90045CCE-6AA0-763F-44EC-2DA6B7DECDE2}"/>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First Week </a:t>
            </a:r>
          </a:p>
          <a:p>
            <a:r>
              <a:rPr lang="en-US" sz="6000" b="1" dirty="0">
                <a:solidFill>
                  <a:srgbClr val="FFFF00"/>
                </a:solidFill>
              </a:rPr>
              <a:t>of Digit Dice”</a:t>
            </a:r>
          </a:p>
        </p:txBody>
      </p:sp>
      <p:sp>
        <p:nvSpPr>
          <p:cNvPr id="4" name="Rectangle 3">
            <a:extLst>
              <a:ext uri="{FF2B5EF4-FFF2-40B4-BE49-F238E27FC236}">
                <a16:creationId xmlns:a16="http://schemas.microsoft.com/office/drawing/2014/main" id="{BCCC6373-6202-5C02-06E0-53E0BB0891C3}"/>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F71282BF-82A9-3FB7-8298-33E391B5449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CC85541A-0784-1EB4-5AAE-28FC93B21FB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9428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E0E398F-4ACD-FB88-53DF-7399558802ED}"/>
            </a:ext>
          </a:extLst>
        </p:cNvPr>
        <p:cNvGrpSpPr/>
        <p:nvPr/>
      </p:nvGrpSpPr>
      <p:grpSpPr>
        <a:xfrm>
          <a:off x="0" y="0"/>
          <a:ext cx="0" cy="0"/>
          <a:chOff x="0" y="0"/>
          <a:chExt cx="0" cy="0"/>
        </a:xfrm>
      </p:grpSpPr>
      <p:pic>
        <p:nvPicPr>
          <p:cNvPr id="3" name="Picture 2" descr="A glass vase full of colorful dice&#10;&#10;AI-generated content may be incorrect.">
            <a:extLst>
              <a:ext uri="{FF2B5EF4-FFF2-40B4-BE49-F238E27FC236}">
                <a16:creationId xmlns:a16="http://schemas.microsoft.com/office/drawing/2014/main" id="{C4FE5A85-C2ED-5E22-7E3E-9BBB232318F3}"/>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616E8283-4A40-7E41-1D1F-0FD41F72ABB0}"/>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C0CDEFED-9331-5C83-3E23-49E6D26BAA4E}"/>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dice are in the vase?</a:t>
            </a:r>
          </a:p>
        </p:txBody>
      </p:sp>
      <p:sp>
        <p:nvSpPr>
          <p:cNvPr id="13" name="Rectangle 12">
            <a:extLst>
              <a:ext uri="{FF2B5EF4-FFF2-40B4-BE49-F238E27FC236}">
                <a16:creationId xmlns:a16="http://schemas.microsoft.com/office/drawing/2014/main" id="{9AC2BBCD-F92E-F514-33BC-143914D8872F}"/>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D0DD3213-FFD4-700F-F4ED-7F23245E343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DF1C652D-B0BF-A9C6-2867-CB9688D198A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817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2ABF31E-AA61-56D4-B4E7-301CFC1F65E4}"/>
            </a:ext>
          </a:extLst>
        </p:cNvPr>
        <p:cNvGrpSpPr/>
        <p:nvPr/>
      </p:nvGrpSpPr>
      <p:grpSpPr>
        <a:xfrm>
          <a:off x="0" y="0"/>
          <a:ext cx="0" cy="0"/>
          <a:chOff x="0" y="0"/>
          <a:chExt cx="0" cy="0"/>
        </a:xfrm>
      </p:grpSpPr>
      <p:pic>
        <p:nvPicPr>
          <p:cNvPr id="3" name="Picture 2" descr="A glass vase full of colorful dice&#10;&#10;AI-generated content may be incorrect.">
            <a:extLst>
              <a:ext uri="{FF2B5EF4-FFF2-40B4-BE49-F238E27FC236}">
                <a16:creationId xmlns:a16="http://schemas.microsoft.com/office/drawing/2014/main" id="{0C0BD262-E2C7-CF02-7492-7D3BDA22B9B2}"/>
              </a:ext>
            </a:extLst>
          </p:cNvPr>
          <p:cNvPicPr>
            <a:picLocks noChangeAspect="1"/>
          </p:cNvPicPr>
          <p:nvPr/>
        </p:nvPicPr>
        <p:blipFill>
          <a:blip r:embed="rId2">
            <a:extLst>
              <a:ext uri="{28A0092B-C50C-407E-A947-70E740481C1C}">
                <a14:useLocalDpi xmlns:a14="http://schemas.microsoft.com/office/drawing/2010/main" val="0"/>
              </a:ext>
            </a:extLst>
          </a:blip>
          <a:srcRect t="1388" r="50000"/>
          <a:stretch>
            <a:fillRect/>
          </a:stretch>
        </p:blipFill>
        <p:spPr>
          <a:xfrm>
            <a:off x="533400" y="0"/>
            <a:ext cx="3657600" cy="5410200"/>
          </a:xfrm>
          <a:prstGeom prst="rect">
            <a:avLst/>
          </a:prstGeom>
        </p:spPr>
      </p:pic>
      <p:sp>
        <p:nvSpPr>
          <p:cNvPr id="17" name="Rectangle 16">
            <a:extLst>
              <a:ext uri="{FF2B5EF4-FFF2-40B4-BE49-F238E27FC236}">
                <a16:creationId xmlns:a16="http://schemas.microsoft.com/office/drawing/2014/main" id="{617CA68A-E19A-C9F8-5B3D-AC3593301962}"/>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DBAE9493-7E97-DB05-8CE0-BBD88F654070}"/>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B07D6CC7-BA45-A123-7541-4091A484C26C}"/>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52606220-EA93-7D02-0355-54DBDBD12A19}"/>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14097F31-9341-3FE0-839D-E7D92474B9A2}"/>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FE99BABA-C7BD-31FF-37F9-002A9F95C9AC}"/>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70.</a:t>
            </a:r>
          </a:p>
          <a:p>
            <a:pPr algn="ctr"/>
            <a:r>
              <a:rPr lang="en-US" b="1" dirty="0">
                <a:solidFill>
                  <a:schemeClr val="tx1"/>
                </a:solidFill>
              </a:rPr>
              <a:t>The answer is one of those numbers.</a:t>
            </a:r>
          </a:p>
        </p:txBody>
      </p:sp>
      <p:sp>
        <p:nvSpPr>
          <p:cNvPr id="29" name="Rectangle 28">
            <a:extLst>
              <a:ext uri="{FF2B5EF4-FFF2-40B4-BE49-F238E27FC236}">
                <a16:creationId xmlns:a16="http://schemas.microsoft.com/office/drawing/2014/main" id="{87AC65B9-B77C-2883-33F3-EE080FF3E570}"/>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20.</a:t>
            </a:r>
          </a:p>
        </p:txBody>
      </p:sp>
      <p:sp>
        <p:nvSpPr>
          <p:cNvPr id="30" name="Rectangle 29">
            <a:extLst>
              <a:ext uri="{FF2B5EF4-FFF2-40B4-BE49-F238E27FC236}">
                <a16:creationId xmlns:a16="http://schemas.microsoft.com/office/drawing/2014/main" id="{D6051F8E-D5B5-D2B7-EDE7-1779786EF666}"/>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3 on the top is a clue.</a:t>
            </a:r>
          </a:p>
          <a:p>
            <a:pPr algn="ctr"/>
            <a:r>
              <a:rPr lang="en-US" b="1" dirty="0">
                <a:solidFill>
                  <a:schemeClr val="tx1"/>
                </a:solidFill>
              </a:rPr>
              <a:t>The answer does not include the digit 3.</a:t>
            </a:r>
          </a:p>
        </p:txBody>
      </p:sp>
      <p:sp>
        <p:nvSpPr>
          <p:cNvPr id="31" name="Rectangle 30">
            <a:extLst>
              <a:ext uri="{FF2B5EF4-FFF2-40B4-BE49-F238E27FC236}">
                <a16:creationId xmlns:a16="http://schemas.microsoft.com/office/drawing/2014/main" id="{8665C848-0915-240C-CB21-AB1885404715}"/>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4 on the bottom is a clue. </a:t>
            </a:r>
          </a:p>
          <a:p>
            <a:pPr algn="ctr"/>
            <a:r>
              <a:rPr lang="en-US" b="1" dirty="0">
                <a:solidFill>
                  <a:schemeClr val="tx1"/>
                </a:solidFill>
              </a:rPr>
              <a:t>The answer does not include the digit 4.</a:t>
            </a:r>
          </a:p>
        </p:txBody>
      </p:sp>
      <p:sp>
        <p:nvSpPr>
          <p:cNvPr id="32" name="Rectangle 31">
            <a:extLst>
              <a:ext uri="{FF2B5EF4-FFF2-40B4-BE49-F238E27FC236}">
                <a16:creationId xmlns:a16="http://schemas.microsoft.com/office/drawing/2014/main" id="{FA54BAF3-BF36-51A6-CD93-3F355C22A4E5}"/>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4 numbers with this clue.</a:t>
            </a:r>
          </a:p>
          <a:p>
            <a:pPr algn="ctr"/>
            <a:endParaRPr lang="en-US" sz="1200" b="1" dirty="0">
              <a:solidFill>
                <a:schemeClr val="tx1"/>
              </a:solidFill>
            </a:endParaRPr>
          </a:p>
          <a:p>
            <a:pPr algn="ctr"/>
            <a:r>
              <a:rPr lang="en-US" b="1" dirty="0">
                <a:solidFill>
                  <a:schemeClr val="tx1"/>
                </a:solidFill>
              </a:rPr>
              <a:t>35, 40, 45, ____ , ____ , ____ , ____</a:t>
            </a:r>
          </a:p>
        </p:txBody>
      </p:sp>
      <p:sp>
        <p:nvSpPr>
          <p:cNvPr id="14" name="TextBox 13">
            <a:extLst>
              <a:ext uri="{FF2B5EF4-FFF2-40B4-BE49-F238E27FC236}">
                <a16:creationId xmlns:a16="http://schemas.microsoft.com/office/drawing/2014/main" id="{3A66545F-F974-C824-54DF-FF88ED886FE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6008363C-BDF9-10EC-85C3-1A5712CEE1A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286E5E88-EF33-3E45-D201-7FC2B164E48E}"/>
              </a:ext>
            </a:extLst>
          </p:cNvPr>
          <p:cNvGraphicFramePr>
            <a:graphicFrameLocks noGrp="1"/>
          </p:cNvGraphicFramePr>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621230"/>
                    </a:ext>
                  </a:extLst>
                </a:gridCol>
                <a:gridCol w="441960">
                  <a:extLst>
                    <a:ext uri="{9D8B030D-6E8A-4147-A177-3AD203B41FA5}">
                      <a16:colId xmlns:a16="http://schemas.microsoft.com/office/drawing/2014/main" val="1573381484"/>
                    </a:ext>
                  </a:extLst>
                </a:gridCol>
                <a:gridCol w="441960">
                  <a:extLst>
                    <a:ext uri="{9D8B030D-6E8A-4147-A177-3AD203B41FA5}">
                      <a16:colId xmlns:a16="http://schemas.microsoft.com/office/drawing/2014/main" val="3465493565"/>
                    </a:ext>
                  </a:extLst>
                </a:gridCol>
                <a:gridCol w="441960">
                  <a:extLst>
                    <a:ext uri="{9D8B030D-6E8A-4147-A177-3AD203B41FA5}">
                      <a16:colId xmlns:a16="http://schemas.microsoft.com/office/drawing/2014/main" val="3164212406"/>
                    </a:ext>
                  </a:extLst>
                </a:gridCol>
                <a:gridCol w="441960">
                  <a:extLst>
                    <a:ext uri="{9D8B030D-6E8A-4147-A177-3AD203B41FA5}">
                      <a16:colId xmlns:a16="http://schemas.microsoft.com/office/drawing/2014/main" val="1809975415"/>
                    </a:ext>
                  </a:extLst>
                </a:gridCol>
                <a:gridCol w="441960">
                  <a:extLst>
                    <a:ext uri="{9D8B030D-6E8A-4147-A177-3AD203B41FA5}">
                      <a16:colId xmlns:a16="http://schemas.microsoft.com/office/drawing/2014/main" val="3609223418"/>
                    </a:ext>
                  </a:extLst>
                </a:gridCol>
                <a:gridCol w="441960">
                  <a:extLst>
                    <a:ext uri="{9D8B030D-6E8A-4147-A177-3AD203B41FA5}">
                      <a16:colId xmlns:a16="http://schemas.microsoft.com/office/drawing/2014/main" val="2043326936"/>
                    </a:ext>
                  </a:extLst>
                </a:gridCol>
                <a:gridCol w="441960">
                  <a:extLst>
                    <a:ext uri="{9D8B030D-6E8A-4147-A177-3AD203B41FA5}">
                      <a16:colId xmlns:a16="http://schemas.microsoft.com/office/drawing/2014/main" val="4225135171"/>
                    </a:ext>
                  </a:extLst>
                </a:gridCol>
                <a:gridCol w="441960">
                  <a:extLst>
                    <a:ext uri="{9D8B030D-6E8A-4147-A177-3AD203B41FA5}">
                      <a16:colId xmlns:a16="http://schemas.microsoft.com/office/drawing/2014/main" val="3147904153"/>
                    </a:ext>
                  </a:extLst>
                </a:gridCol>
                <a:gridCol w="441960">
                  <a:extLst>
                    <a:ext uri="{9D8B030D-6E8A-4147-A177-3AD203B41FA5}">
                      <a16:colId xmlns:a16="http://schemas.microsoft.com/office/drawing/2014/main" val="104447077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065206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479496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12266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862575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431084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33415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9358102"/>
                  </a:ext>
                </a:extLst>
              </a:tr>
            </a:tbl>
          </a:graphicData>
        </a:graphic>
      </p:graphicFrame>
      <p:graphicFrame>
        <p:nvGraphicFramePr>
          <p:cNvPr id="4" name="Table 3">
            <a:extLst>
              <a:ext uri="{FF2B5EF4-FFF2-40B4-BE49-F238E27FC236}">
                <a16:creationId xmlns:a16="http://schemas.microsoft.com/office/drawing/2014/main" id="{ABFFC457-0519-2071-7FB2-447F24318F83}"/>
              </a:ext>
            </a:extLst>
          </p:cNvPr>
          <p:cNvGraphicFramePr>
            <a:graphicFrameLocks noGrp="1"/>
          </p:cNvGraphicFramePr>
          <p:nvPr>
            <p:extLst>
              <p:ext uri="{D42A27DB-BD31-4B8C-83A1-F6EECF244321}">
                <p14:modId xmlns:p14="http://schemas.microsoft.com/office/powerpoint/2010/main" val="50234634"/>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621230"/>
                    </a:ext>
                  </a:extLst>
                </a:gridCol>
                <a:gridCol w="441960">
                  <a:extLst>
                    <a:ext uri="{9D8B030D-6E8A-4147-A177-3AD203B41FA5}">
                      <a16:colId xmlns:a16="http://schemas.microsoft.com/office/drawing/2014/main" val="1573381484"/>
                    </a:ext>
                  </a:extLst>
                </a:gridCol>
                <a:gridCol w="441960">
                  <a:extLst>
                    <a:ext uri="{9D8B030D-6E8A-4147-A177-3AD203B41FA5}">
                      <a16:colId xmlns:a16="http://schemas.microsoft.com/office/drawing/2014/main" val="3465493565"/>
                    </a:ext>
                  </a:extLst>
                </a:gridCol>
                <a:gridCol w="441960">
                  <a:extLst>
                    <a:ext uri="{9D8B030D-6E8A-4147-A177-3AD203B41FA5}">
                      <a16:colId xmlns:a16="http://schemas.microsoft.com/office/drawing/2014/main" val="3164212406"/>
                    </a:ext>
                  </a:extLst>
                </a:gridCol>
                <a:gridCol w="441960">
                  <a:extLst>
                    <a:ext uri="{9D8B030D-6E8A-4147-A177-3AD203B41FA5}">
                      <a16:colId xmlns:a16="http://schemas.microsoft.com/office/drawing/2014/main" val="1809975415"/>
                    </a:ext>
                  </a:extLst>
                </a:gridCol>
                <a:gridCol w="441960">
                  <a:extLst>
                    <a:ext uri="{9D8B030D-6E8A-4147-A177-3AD203B41FA5}">
                      <a16:colId xmlns:a16="http://schemas.microsoft.com/office/drawing/2014/main" val="3609223418"/>
                    </a:ext>
                  </a:extLst>
                </a:gridCol>
                <a:gridCol w="441960">
                  <a:extLst>
                    <a:ext uri="{9D8B030D-6E8A-4147-A177-3AD203B41FA5}">
                      <a16:colId xmlns:a16="http://schemas.microsoft.com/office/drawing/2014/main" val="2043326936"/>
                    </a:ext>
                  </a:extLst>
                </a:gridCol>
                <a:gridCol w="441960">
                  <a:extLst>
                    <a:ext uri="{9D8B030D-6E8A-4147-A177-3AD203B41FA5}">
                      <a16:colId xmlns:a16="http://schemas.microsoft.com/office/drawing/2014/main" val="4225135171"/>
                    </a:ext>
                  </a:extLst>
                </a:gridCol>
                <a:gridCol w="441960">
                  <a:extLst>
                    <a:ext uri="{9D8B030D-6E8A-4147-A177-3AD203B41FA5}">
                      <a16:colId xmlns:a16="http://schemas.microsoft.com/office/drawing/2014/main" val="3147904153"/>
                    </a:ext>
                  </a:extLst>
                </a:gridCol>
                <a:gridCol w="441960">
                  <a:extLst>
                    <a:ext uri="{9D8B030D-6E8A-4147-A177-3AD203B41FA5}">
                      <a16:colId xmlns:a16="http://schemas.microsoft.com/office/drawing/2014/main" val="104447077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065206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479496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12266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862575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431084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33415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9358102"/>
                  </a:ext>
                </a:extLst>
              </a:tr>
            </a:tbl>
          </a:graphicData>
        </a:graphic>
      </p:graphicFrame>
      <p:graphicFrame>
        <p:nvGraphicFramePr>
          <p:cNvPr id="5" name="Table 4">
            <a:extLst>
              <a:ext uri="{FF2B5EF4-FFF2-40B4-BE49-F238E27FC236}">
                <a16:creationId xmlns:a16="http://schemas.microsoft.com/office/drawing/2014/main" id="{B4A00BA6-F683-77F3-3B6D-590ED22256B6}"/>
              </a:ext>
            </a:extLst>
          </p:cNvPr>
          <p:cNvGraphicFramePr>
            <a:graphicFrameLocks noGrp="1"/>
          </p:cNvGraphicFramePr>
          <p:nvPr>
            <p:extLst>
              <p:ext uri="{D42A27DB-BD31-4B8C-83A1-F6EECF244321}">
                <p14:modId xmlns:p14="http://schemas.microsoft.com/office/powerpoint/2010/main" val="2610556250"/>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621230"/>
                    </a:ext>
                  </a:extLst>
                </a:gridCol>
                <a:gridCol w="441960">
                  <a:extLst>
                    <a:ext uri="{9D8B030D-6E8A-4147-A177-3AD203B41FA5}">
                      <a16:colId xmlns:a16="http://schemas.microsoft.com/office/drawing/2014/main" val="1573381484"/>
                    </a:ext>
                  </a:extLst>
                </a:gridCol>
                <a:gridCol w="441960">
                  <a:extLst>
                    <a:ext uri="{9D8B030D-6E8A-4147-A177-3AD203B41FA5}">
                      <a16:colId xmlns:a16="http://schemas.microsoft.com/office/drawing/2014/main" val="3465493565"/>
                    </a:ext>
                  </a:extLst>
                </a:gridCol>
                <a:gridCol w="441960">
                  <a:extLst>
                    <a:ext uri="{9D8B030D-6E8A-4147-A177-3AD203B41FA5}">
                      <a16:colId xmlns:a16="http://schemas.microsoft.com/office/drawing/2014/main" val="3164212406"/>
                    </a:ext>
                  </a:extLst>
                </a:gridCol>
                <a:gridCol w="441960">
                  <a:extLst>
                    <a:ext uri="{9D8B030D-6E8A-4147-A177-3AD203B41FA5}">
                      <a16:colId xmlns:a16="http://schemas.microsoft.com/office/drawing/2014/main" val="1809975415"/>
                    </a:ext>
                  </a:extLst>
                </a:gridCol>
                <a:gridCol w="441960">
                  <a:extLst>
                    <a:ext uri="{9D8B030D-6E8A-4147-A177-3AD203B41FA5}">
                      <a16:colId xmlns:a16="http://schemas.microsoft.com/office/drawing/2014/main" val="3609223418"/>
                    </a:ext>
                  </a:extLst>
                </a:gridCol>
                <a:gridCol w="441960">
                  <a:extLst>
                    <a:ext uri="{9D8B030D-6E8A-4147-A177-3AD203B41FA5}">
                      <a16:colId xmlns:a16="http://schemas.microsoft.com/office/drawing/2014/main" val="2043326936"/>
                    </a:ext>
                  </a:extLst>
                </a:gridCol>
                <a:gridCol w="441960">
                  <a:extLst>
                    <a:ext uri="{9D8B030D-6E8A-4147-A177-3AD203B41FA5}">
                      <a16:colId xmlns:a16="http://schemas.microsoft.com/office/drawing/2014/main" val="4225135171"/>
                    </a:ext>
                  </a:extLst>
                </a:gridCol>
                <a:gridCol w="441960">
                  <a:extLst>
                    <a:ext uri="{9D8B030D-6E8A-4147-A177-3AD203B41FA5}">
                      <a16:colId xmlns:a16="http://schemas.microsoft.com/office/drawing/2014/main" val="3147904153"/>
                    </a:ext>
                  </a:extLst>
                </a:gridCol>
                <a:gridCol w="441960">
                  <a:extLst>
                    <a:ext uri="{9D8B030D-6E8A-4147-A177-3AD203B41FA5}">
                      <a16:colId xmlns:a16="http://schemas.microsoft.com/office/drawing/2014/main" val="104447077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9065206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3479496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12266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862575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431084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33415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9358102"/>
                  </a:ext>
                </a:extLst>
              </a:tr>
            </a:tbl>
          </a:graphicData>
        </a:graphic>
      </p:graphicFrame>
      <p:graphicFrame>
        <p:nvGraphicFramePr>
          <p:cNvPr id="6" name="Table 5">
            <a:extLst>
              <a:ext uri="{FF2B5EF4-FFF2-40B4-BE49-F238E27FC236}">
                <a16:creationId xmlns:a16="http://schemas.microsoft.com/office/drawing/2014/main" id="{43A14610-336E-606F-8FFF-DBA72E84B144}"/>
              </a:ext>
            </a:extLst>
          </p:cNvPr>
          <p:cNvGraphicFramePr>
            <a:graphicFrameLocks noGrp="1"/>
          </p:cNvGraphicFramePr>
          <p:nvPr>
            <p:extLst>
              <p:ext uri="{D42A27DB-BD31-4B8C-83A1-F6EECF244321}">
                <p14:modId xmlns:p14="http://schemas.microsoft.com/office/powerpoint/2010/main" val="3836375583"/>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621230"/>
                    </a:ext>
                  </a:extLst>
                </a:gridCol>
                <a:gridCol w="441960">
                  <a:extLst>
                    <a:ext uri="{9D8B030D-6E8A-4147-A177-3AD203B41FA5}">
                      <a16:colId xmlns:a16="http://schemas.microsoft.com/office/drawing/2014/main" val="1573381484"/>
                    </a:ext>
                  </a:extLst>
                </a:gridCol>
                <a:gridCol w="441960">
                  <a:extLst>
                    <a:ext uri="{9D8B030D-6E8A-4147-A177-3AD203B41FA5}">
                      <a16:colId xmlns:a16="http://schemas.microsoft.com/office/drawing/2014/main" val="3465493565"/>
                    </a:ext>
                  </a:extLst>
                </a:gridCol>
                <a:gridCol w="441960">
                  <a:extLst>
                    <a:ext uri="{9D8B030D-6E8A-4147-A177-3AD203B41FA5}">
                      <a16:colId xmlns:a16="http://schemas.microsoft.com/office/drawing/2014/main" val="3164212406"/>
                    </a:ext>
                  </a:extLst>
                </a:gridCol>
                <a:gridCol w="441960">
                  <a:extLst>
                    <a:ext uri="{9D8B030D-6E8A-4147-A177-3AD203B41FA5}">
                      <a16:colId xmlns:a16="http://schemas.microsoft.com/office/drawing/2014/main" val="1809975415"/>
                    </a:ext>
                  </a:extLst>
                </a:gridCol>
                <a:gridCol w="441960">
                  <a:extLst>
                    <a:ext uri="{9D8B030D-6E8A-4147-A177-3AD203B41FA5}">
                      <a16:colId xmlns:a16="http://schemas.microsoft.com/office/drawing/2014/main" val="3609223418"/>
                    </a:ext>
                  </a:extLst>
                </a:gridCol>
                <a:gridCol w="441960">
                  <a:extLst>
                    <a:ext uri="{9D8B030D-6E8A-4147-A177-3AD203B41FA5}">
                      <a16:colId xmlns:a16="http://schemas.microsoft.com/office/drawing/2014/main" val="2043326936"/>
                    </a:ext>
                  </a:extLst>
                </a:gridCol>
                <a:gridCol w="441960">
                  <a:extLst>
                    <a:ext uri="{9D8B030D-6E8A-4147-A177-3AD203B41FA5}">
                      <a16:colId xmlns:a16="http://schemas.microsoft.com/office/drawing/2014/main" val="4225135171"/>
                    </a:ext>
                  </a:extLst>
                </a:gridCol>
                <a:gridCol w="441960">
                  <a:extLst>
                    <a:ext uri="{9D8B030D-6E8A-4147-A177-3AD203B41FA5}">
                      <a16:colId xmlns:a16="http://schemas.microsoft.com/office/drawing/2014/main" val="3147904153"/>
                    </a:ext>
                  </a:extLst>
                </a:gridCol>
                <a:gridCol w="441960">
                  <a:extLst>
                    <a:ext uri="{9D8B030D-6E8A-4147-A177-3AD203B41FA5}">
                      <a16:colId xmlns:a16="http://schemas.microsoft.com/office/drawing/2014/main" val="104447077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9065206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3479496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412266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862575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431084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33415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9358102"/>
                  </a:ext>
                </a:extLst>
              </a:tr>
            </a:tbl>
          </a:graphicData>
        </a:graphic>
      </p:graphicFrame>
      <p:graphicFrame>
        <p:nvGraphicFramePr>
          <p:cNvPr id="7" name="Table 6">
            <a:extLst>
              <a:ext uri="{FF2B5EF4-FFF2-40B4-BE49-F238E27FC236}">
                <a16:creationId xmlns:a16="http://schemas.microsoft.com/office/drawing/2014/main" id="{F80F906E-7FD9-B835-5BD4-B02CD7857DF0}"/>
              </a:ext>
            </a:extLst>
          </p:cNvPr>
          <p:cNvGraphicFramePr>
            <a:graphicFrameLocks noGrp="1"/>
          </p:cNvGraphicFramePr>
          <p:nvPr>
            <p:extLst>
              <p:ext uri="{D42A27DB-BD31-4B8C-83A1-F6EECF244321}">
                <p14:modId xmlns:p14="http://schemas.microsoft.com/office/powerpoint/2010/main" val="3289161945"/>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621230"/>
                    </a:ext>
                  </a:extLst>
                </a:gridCol>
                <a:gridCol w="441960">
                  <a:extLst>
                    <a:ext uri="{9D8B030D-6E8A-4147-A177-3AD203B41FA5}">
                      <a16:colId xmlns:a16="http://schemas.microsoft.com/office/drawing/2014/main" val="1573381484"/>
                    </a:ext>
                  </a:extLst>
                </a:gridCol>
                <a:gridCol w="441960">
                  <a:extLst>
                    <a:ext uri="{9D8B030D-6E8A-4147-A177-3AD203B41FA5}">
                      <a16:colId xmlns:a16="http://schemas.microsoft.com/office/drawing/2014/main" val="3465493565"/>
                    </a:ext>
                  </a:extLst>
                </a:gridCol>
                <a:gridCol w="441960">
                  <a:extLst>
                    <a:ext uri="{9D8B030D-6E8A-4147-A177-3AD203B41FA5}">
                      <a16:colId xmlns:a16="http://schemas.microsoft.com/office/drawing/2014/main" val="3164212406"/>
                    </a:ext>
                  </a:extLst>
                </a:gridCol>
                <a:gridCol w="441960">
                  <a:extLst>
                    <a:ext uri="{9D8B030D-6E8A-4147-A177-3AD203B41FA5}">
                      <a16:colId xmlns:a16="http://schemas.microsoft.com/office/drawing/2014/main" val="1809975415"/>
                    </a:ext>
                  </a:extLst>
                </a:gridCol>
                <a:gridCol w="441960">
                  <a:extLst>
                    <a:ext uri="{9D8B030D-6E8A-4147-A177-3AD203B41FA5}">
                      <a16:colId xmlns:a16="http://schemas.microsoft.com/office/drawing/2014/main" val="3609223418"/>
                    </a:ext>
                  </a:extLst>
                </a:gridCol>
                <a:gridCol w="441960">
                  <a:extLst>
                    <a:ext uri="{9D8B030D-6E8A-4147-A177-3AD203B41FA5}">
                      <a16:colId xmlns:a16="http://schemas.microsoft.com/office/drawing/2014/main" val="2043326936"/>
                    </a:ext>
                  </a:extLst>
                </a:gridCol>
                <a:gridCol w="441960">
                  <a:extLst>
                    <a:ext uri="{9D8B030D-6E8A-4147-A177-3AD203B41FA5}">
                      <a16:colId xmlns:a16="http://schemas.microsoft.com/office/drawing/2014/main" val="4225135171"/>
                    </a:ext>
                  </a:extLst>
                </a:gridCol>
                <a:gridCol w="441960">
                  <a:extLst>
                    <a:ext uri="{9D8B030D-6E8A-4147-A177-3AD203B41FA5}">
                      <a16:colId xmlns:a16="http://schemas.microsoft.com/office/drawing/2014/main" val="3147904153"/>
                    </a:ext>
                  </a:extLst>
                </a:gridCol>
                <a:gridCol w="441960">
                  <a:extLst>
                    <a:ext uri="{9D8B030D-6E8A-4147-A177-3AD203B41FA5}">
                      <a16:colId xmlns:a16="http://schemas.microsoft.com/office/drawing/2014/main" val="104447077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9065206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3479496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412266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2862575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431084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33415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9358102"/>
                  </a:ext>
                </a:extLst>
              </a:tr>
            </a:tbl>
          </a:graphicData>
        </a:graphic>
      </p:graphicFrame>
      <p:graphicFrame>
        <p:nvGraphicFramePr>
          <p:cNvPr id="8" name="Table 7">
            <a:extLst>
              <a:ext uri="{FF2B5EF4-FFF2-40B4-BE49-F238E27FC236}">
                <a16:creationId xmlns:a16="http://schemas.microsoft.com/office/drawing/2014/main" id="{D5C58E80-B9AC-77B7-EF4B-614A58BAACDF}"/>
              </a:ext>
            </a:extLst>
          </p:cNvPr>
          <p:cNvGraphicFramePr>
            <a:graphicFrameLocks noGrp="1"/>
          </p:cNvGraphicFramePr>
          <p:nvPr>
            <p:extLst>
              <p:ext uri="{D42A27DB-BD31-4B8C-83A1-F6EECF244321}">
                <p14:modId xmlns:p14="http://schemas.microsoft.com/office/powerpoint/2010/main" val="1661231726"/>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621230"/>
                    </a:ext>
                  </a:extLst>
                </a:gridCol>
                <a:gridCol w="441960">
                  <a:extLst>
                    <a:ext uri="{9D8B030D-6E8A-4147-A177-3AD203B41FA5}">
                      <a16:colId xmlns:a16="http://schemas.microsoft.com/office/drawing/2014/main" val="1573381484"/>
                    </a:ext>
                  </a:extLst>
                </a:gridCol>
                <a:gridCol w="441960">
                  <a:extLst>
                    <a:ext uri="{9D8B030D-6E8A-4147-A177-3AD203B41FA5}">
                      <a16:colId xmlns:a16="http://schemas.microsoft.com/office/drawing/2014/main" val="3465493565"/>
                    </a:ext>
                  </a:extLst>
                </a:gridCol>
                <a:gridCol w="441960">
                  <a:extLst>
                    <a:ext uri="{9D8B030D-6E8A-4147-A177-3AD203B41FA5}">
                      <a16:colId xmlns:a16="http://schemas.microsoft.com/office/drawing/2014/main" val="3164212406"/>
                    </a:ext>
                  </a:extLst>
                </a:gridCol>
                <a:gridCol w="441960">
                  <a:extLst>
                    <a:ext uri="{9D8B030D-6E8A-4147-A177-3AD203B41FA5}">
                      <a16:colId xmlns:a16="http://schemas.microsoft.com/office/drawing/2014/main" val="1809975415"/>
                    </a:ext>
                  </a:extLst>
                </a:gridCol>
                <a:gridCol w="441960">
                  <a:extLst>
                    <a:ext uri="{9D8B030D-6E8A-4147-A177-3AD203B41FA5}">
                      <a16:colId xmlns:a16="http://schemas.microsoft.com/office/drawing/2014/main" val="3609223418"/>
                    </a:ext>
                  </a:extLst>
                </a:gridCol>
                <a:gridCol w="441960">
                  <a:extLst>
                    <a:ext uri="{9D8B030D-6E8A-4147-A177-3AD203B41FA5}">
                      <a16:colId xmlns:a16="http://schemas.microsoft.com/office/drawing/2014/main" val="2043326936"/>
                    </a:ext>
                  </a:extLst>
                </a:gridCol>
                <a:gridCol w="441960">
                  <a:extLst>
                    <a:ext uri="{9D8B030D-6E8A-4147-A177-3AD203B41FA5}">
                      <a16:colId xmlns:a16="http://schemas.microsoft.com/office/drawing/2014/main" val="4225135171"/>
                    </a:ext>
                  </a:extLst>
                </a:gridCol>
                <a:gridCol w="441960">
                  <a:extLst>
                    <a:ext uri="{9D8B030D-6E8A-4147-A177-3AD203B41FA5}">
                      <a16:colId xmlns:a16="http://schemas.microsoft.com/office/drawing/2014/main" val="3147904153"/>
                    </a:ext>
                  </a:extLst>
                </a:gridCol>
                <a:gridCol w="441960">
                  <a:extLst>
                    <a:ext uri="{9D8B030D-6E8A-4147-A177-3AD203B41FA5}">
                      <a16:colId xmlns:a16="http://schemas.microsoft.com/office/drawing/2014/main" val="104447077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9065206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3479496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412266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2862575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2431084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033415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9358102"/>
                  </a:ext>
                </a:extLst>
              </a:tr>
            </a:tbl>
          </a:graphicData>
        </a:graphic>
      </p:graphicFrame>
    </p:spTree>
    <p:extLst>
      <p:ext uri="{BB962C8B-B14F-4D97-AF65-F5344CB8AC3E}">
        <p14:creationId xmlns:p14="http://schemas.microsoft.com/office/powerpoint/2010/main" val="241769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E039BBF-D3B0-6BAD-3D1C-B73758A0FD52}"/>
            </a:ext>
          </a:extLst>
        </p:cNvPr>
        <p:cNvGrpSpPr/>
        <p:nvPr/>
      </p:nvGrpSpPr>
      <p:grpSpPr>
        <a:xfrm>
          <a:off x="0" y="0"/>
          <a:ext cx="0" cy="0"/>
          <a:chOff x="0" y="0"/>
          <a:chExt cx="0" cy="0"/>
        </a:xfrm>
      </p:grpSpPr>
      <p:pic>
        <p:nvPicPr>
          <p:cNvPr id="2" name="Picture 1" descr="A glass vase full of colorful dice&#10;&#10;AI-generated content may be incorrect.">
            <a:extLst>
              <a:ext uri="{FF2B5EF4-FFF2-40B4-BE49-F238E27FC236}">
                <a16:creationId xmlns:a16="http://schemas.microsoft.com/office/drawing/2014/main" id="{877D22C3-40AE-1271-AF8A-4ACBC6C2B185}"/>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8E3BFBC1-E484-59D5-5F01-35411D6AEC2F}"/>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DFE1EB2B-D614-9CE5-0CE5-4B95634DBC5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55C0B42F-0C72-E5BB-355C-6AB7CE8278A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3011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326CB6D-F451-7975-F96E-E05A3CCBE9D5}"/>
            </a:ext>
          </a:extLst>
        </p:cNvPr>
        <p:cNvGrpSpPr/>
        <p:nvPr/>
      </p:nvGrpSpPr>
      <p:grpSpPr>
        <a:xfrm>
          <a:off x="0" y="0"/>
          <a:ext cx="0" cy="0"/>
          <a:chOff x="0" y="0"/>
          <a:chExt cx="0" cy="0"/>
        </a:xfrm>
      </p:grpSpPr>
      <p:pic>
        <p:nvPicPr>
          <p:cNvPr id="3" name="Picture 2" descr="A glass vase full of colorful dice&#10;&#10;AI-generated content may be incorrect.">
            <a:extLst>
              <a:ext uri="{FF2B5EF4-FFF2-40B4-BE49-F238E27FC236}">
                <a16:creationId xmlns:a16="http://schemas.microsoft.com/office/drawing/2014/main" id="{45F0D1EA-CDE9-AA70-8E60-7D095088CEB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EA24CFF5-556F-C5D1-C2AC-4E04EF1A6C87}"/>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70 dice</a:t>
            </a:r>
          </a:p>
        </p:txBody>
      </p:sp>
      <p:sp>
        <p:nvSpPr>
          <p:cNvPr id="17" name="Rectangle 16">
            <a:extLst>
              <a:ext uri="{FF2B5EF4-FFF2-40B4-BE49-F238E27FC236}">
                <a16:creationId xmlns:a16="http://schemas.microsoft.com/office/drawing/2014/main" id="{10BC249C-3612-9225-0B5F-A4ADF583A684}"/>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832CE2CB-10A5-7630-6C4F-BFC7E2DC65EE}"/>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D6053BB1-1D09-C4DF-E358-E1A9A91D007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B120495B-A32A-EE50-F157-7789846B902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827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76065-ED1F-0FCA-D5F8-4CC7DB33DD05}"/>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8CAF5253-8F2B-2C90-2B2C-BCCCD35543E3}"/>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CE536884-8475-D637-C110-4D5F19D1B6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F6E24FFF-A641-58B6-0567-FEA055A1D58E}"/>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C45AC1C1-99AF-0B6B-7CA3-A82B79E0618E}"/>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17D4D9C9-C93C-6AFA-CB8D-D3A31A07E96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00D4B0A0-9891-8F9E-AFB7-1C5CE330893D}"/>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877CFD19-B4E1-DDD9-1392-60E3C311B36E}"/>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70747F6D-F881-CBD2-C380-085E9411E09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3D82D92-F475-6FBF-CD8F-B941713101C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9C39CEC7-184D-ED66-F8CB-25D99CF850DC}"/>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D1BC8EF3-28B1-2C94-9A01-9FADEBDA0EA7}"/>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2EB9329F-F749-6B13-6488-4369766D5F14}"/>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5998C58F-B1D7-676E-6ABE-2C1900FDD139}"/>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618C4E3A-ADF6-2F57-C204-BA5407483437}"/>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52409B72-47BD-777D-EA46-A041647655C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0C448E65-9802-3508-0F1B-BAAB1C01E567}"/>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B9B6EF7D-219A-2EB8-1D61-434B34EF931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6455AFD8-8D34-CA7D-4F5A-4E24477422CF}"/>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EDADC7B-CE09-503A-EAB1-E60689B28ABF}"/>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2720A4DC-AC11-CF6B-AD19-62769FD7C80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F284283-5A81-7AF1-7D4D-1CFBD1172D24}"/>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1725006-FC61-2F23-5891-A2C6EFEFF4CC}"/>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349EB54-25D3-6051-0AD8-F2E59525D4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3BE3581B-B1D4-9230-ED2E-27939BBCE4F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6E59E6F5-D370-102F-C1CF-0FADD50E99DA}"/>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F1CB46ED-1A4B-7A76-C203-0A1E8EA50528}"/>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118DE15F-00E6-2F12-2DA7-F32A1FF297E2}"/>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1F548B0D-4BA3-21DD-0BC5-525B31C12FD6}"/>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312EF109-3723-435B-19EE-49EBB6B50122}"/>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97B63451-8E38-4618-0DD8-311B9FDBA817}"/>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4FF1A078-34F5-AF5F-6FD5-7A7F87B18BCD}"/>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C50C9EF7-B813-F90C-865D-D2D92568B25C}"/>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AE208C24-8148-1DCC-C194-D60E50AA5B81}"/>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4EB7905D-416A-7BE7-5DE0-0A9CCF74F7E5}"/>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68AA80C1-4AEA-B757-B1AF-3CF4F8131F8A}"/>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EE3044EA-19E1-77A1-0657-92BCC38F2ED9}"/>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D251628-B170-6514-AF4C-940E5A6881AF}"/>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51D55AFE-C15E-D66D-2093-DAA890700733}"/>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F5654674-38FB-7483-5176-C269C19C4034}"/>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EF37200F-4022-459C-2640-D052124E6D4C}"/>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E4865B93-EDDE-AE61-2176-15068FA29AC2}"/>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67B2432C-3BA5-4133-57F3-EDDC307F48C7}"/>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2EB6F455-D7B4-D9AF-AB4B-098BC1F5BE8A}"/>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532802C1-823C-2FBA-18C9-BDB9BB5F985D}"/>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1E5E1004-11ED-4CB7-A957-79508DBACE0B}"/>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25C0E58F-1B7B-A2D4-D39E-9B3E877C55AB}"/>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62E6F839-E682-7AE2-3640-A576BEF0D7DD}"/>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2882DF53-7A46-0C5B-FCAA-36758C58AE45}"/>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8C98BE6C-49B0-0132-83C5-89A736E450C4}"/>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DD92D493-BB61-5668-E9D5-C487526758D4}"/>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0DA13501-2003-34DC-06A9-7ED1D7F63A78}"/>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B2EDC661-9819-EC6E-A092-65E7C43294C9}"/>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04F5D67E-FC8B-380C-7CF7-24E7F6F13C79}"/>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6AC5B158-2D36-410B-43FD-9A63DDA7D80D}"/>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978584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First Week </a:t>
            </a:r>
          </a:p>
          <a:p>
            <a:r>
              <a:rPr lang="en-US" sz="6000" b="1" dirty="0">
                <a:solidFill>
                  <a:srgbClr val="FFFF00"/>
                </a:solidFill>
              </a:rPr>
              <a:t>of Digit Dice”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vase full of colorful dice&#10;&#10;AI-generated content may be incorrect.">
            <a:extLst>
              <a:ext uri="{FF2B5EF4-FFF2-40B4-BE49-F238E27FC236}">
                <a16:creationId xmlns:a16="http://schemas.microsoft.com/office/drawing/2014/main" id="{CB172BDD-6EAB-0F31-1E8E-152542EC3998}"/>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dice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vase full of colorful dice&#10;&#10;AI-generated content may be incorrect.">
            <a:extLst>
              <a:ext uri="{FF2B5EF4-FFF2-40B4-BE49-F238E27FC236}">
                <a16:creationId xmlns:a16="http://schemas.microsoft.com/office/drawing/2014/main" id="{B8CE7E9F-7FA1-CBD4-C76E-32C4903538B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70.</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20.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3 on the top is a clue.</a:t>
            </a:r>
          </a:p>
          <a:p>
            <a:pPr algn="ctr"/>
            <a:r>
              <a:rPr lang="en-US" b="1" dirty="0">
                <a:solidFill>
                  <a:schemeClr val="tx1"/>
                </a:solidFill>
              </a:rPr>
              <a:t>The answer does not include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4 on the bottom is a clue. </a:t>
            </a:r>
          </a:p>
          <a:p>
            <a:pPr algn="ctr"/>
            <a:r>
              <a:rPr lang="en-US" b="1" dirty="0">
                <a:solidFill>
                  <a:schemeClr val="tx1"/>
                </a:solidFill>
              </a:rPr>
              <a:t>The answer does not include the digit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4 numbers with this clue.</a:t>
            </a:r>
          </a:p>
          <a:p>
            <a:pPr algn="ctr"/>
            <a:endParaRPr lang="en-US" sz="1200" b="1" dirty="0">
              <a:solidFill>
                <a:schemeClr val="tx1"/>
              </a:solidFill>
            </a:endParaRPr>
          </a:p>
          <a:p>
            <a:pPr algn="ctr"/>
            <a:r>
              <a:rPr lang="en-US" b="1" dirty="0">
                <a:solidFill>
                  <a:schemeClr val="tx1"/>
                </a:solidFill>
              </a:rPr>
              <a:t>35, 40, 45, ____ , ____ , ____ ,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glass vase full of colorful dice&#10;&#10;AI-generated content may be incorrect.">
            <a:extLst>
              <a:ext uri="{FF2B5EF4-FFF2-40B4-BE49-F238E27FC236}">
                <a16:creationId xmlns:a16="http://schemas.microsoft.com/office/drawing/2014/main" id="{59F8E033-2BA3-DA69-F6BF-9D9668C4CB48}"/>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vase full of colorful dice&#10;&#10;AI-generated content may be incorrect.">
            <a:extLst>
              <a:ext uri="{FF2B5EF4-FFF2-40B4-BE49-F238E27FC236}">
                <a16:creationId xmlns:a16="http://schemas.microsoft.com/office/drawing/2014/main" id="{3A9E1DB2-5F62-52D8-06EC-AF44CBB559DA}"/>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70 dice</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D88280D-A0AA-2AA7-03ED-B87EC1AAA6E8}"/>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088EA9BA-F606-1520-18C9-F8C5B55359DD}"/>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First Week </a:t>
            </a:r>
          </a:p>
          <a:p>
            <a:r>
              <a:rPr lang="en-US" sz="6000" b="1" dirty="0">
                <a:solidFill>
                  <a:srgbClr val="FFFF00"/>
                </a:solidFill>
              </a:rPr>
              <a:t>of Digit Dice”</a:t>
            </a:r>
          </a:p>
        </p:txBody>
      </p:sp>
      <p:sp>
        <p:nvSpPr>
          <p:cNvPr id="4" name="Rectangle 3">
            <a:extLst>
              <a:ext uri="{FF2B5EF4-FFF2-40B4-BE49-F238E27FC236}">
                <a16:creationId xmlns:a16="http://schemas.microsoft.com/office/drawing/2014/main" id="{B334B2BD-A34C-6939-1DDC-F680B8CA8AF6}"/>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4B64ABCC-4045-B611-17B6-27021F526C1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8BC828EF-A447-996E-A115-99CBC9277D2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2846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20278</TotalTime>
  <Words>2491</Words>
  <Application>Microsoft Office PowerPoint</Application>
  <PresentationFormat>On-screen Show (4:3)</PresentationFormat>
  <Paragraphs>828</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265</cp:revision>
  <dcterms:created xsi:type="dcterms:W3CDTF">2020-11-09T02:38:45Z</dcterms:created>
  <dcterms:modified xsi:type="dcterms:W3CDTF">2026-03-17T22:50:39Z</dcterms:modified>
</cp:coreProperties>
</file>