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5" r:id="rId2"/>
    <p:sldId id="2646" r:id="rId3"/>
    <p:sldId id="257" r:id="rId4"/>
    <p:sldId id="258" r:id="rId5"/>
    <p:sldId id="259" r:id="rId6"/>
    <p:sldId id="260" r:id="rId7"/>
    <p:sldId id="261" r:id="rId8"/>
    <p:sldId id="2647" r:id="rId9"/>
    <p:sldId id="2633" r:id="rId10"/>
    <p:sldId id="2634" r:id="rId11"/>
    <p:sldId id="2635" r:id="rId12"/>
    <p:sldId id="2636" r:id="rId13"/>
    <p:sldId id="2637" r:id="rId14"/>
    <p:sldId id="2648" r:id="rId15"/>
    <p:sldId id="2639" r:id="rId16"/>
    <p:sldId id="2640" r:id="rId17"/>
    <p:sldId id="2641" r:id="rId18"/>
    <p:sldId id="2642" r:id="rId19"/>
    <p:sldId id="2643" r:id="rId20"/>
    <p:sldId id="264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1" d="100"/>
          <a:sy n="101" d="100"/>
        </p:scale>
        <p:origin x="82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2/23/2026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05723-92F2-4349-A496-B2B7FE5F7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FB442-A729-BB7C-360C-2E7D7FD05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0823C-6467-3BC9-1EE2-7C131E269F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F7F2CD-CED0-0AC0-4BAE-AA358C22AEAE}"/>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420389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1B78E-0F7A-9258-7FAF-115171A6D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D9809-5626-5511-245B-DEB1A7A6E2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3C539-68BB-3BB2-61CE-3F157BD248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418785-BA0F-9C33-A4A1-0603BC6B2910}"/>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19475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1C55E8B-BD94-0240-0602-0ABF190700C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59C110E-1A1C-6C6F-B6CD-8A18E8E6B19D}"/>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1" name="Rectangle 10">
            <a:extLst>
              <a:ext uri="{FF2B5EF4-FFF2-40B4-BE49-F238E27FC236}">
                <a16:creationId xmlns:a16="http://schemas.microsoft.com/office/drawing/2014/main" id="{323EC99E-C406-08EF-6511-547EB5C03F36}"/>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47C71E20-C339-727C-E192-96CE6895E12F}"/>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38810E16-4359-FEDF-7F7A-648CC3F7111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92DFD507-E57B-A351-C8B9-3A064289671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CF1F406F-F522-B4E4-4EDD-37DA66986BC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900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C37DCF3-1EAB-C191-C17F-665848151C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245FAF5-BF86-3097-16B5-B60123AC7528}"/>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707752" y="9063"/>
            <a:ext cx="3390885" cy="5172537"/>
          </a:xfrm>
          <a:prstGeom prst="rect">
            <a:avLst/>
          </a:prstGeom>
        </p:spPr>
      </p:pic>
      <p:sp>
        <p:nvSpPr>
          <p:cNvPr id="17" name="Rectangle 16">
            <a:extLst>
              <a:ext uri="{FF2B5EF4-FFF2-40B4-BE49-F238E27FC236}">
                <a16:creationId xmlns:a16="http://schemas.microsoft.com/office/drawing/2014/main" id="{CC4C2372-C54A-1FB2-A31B-28E5C5C55639}"/>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D5479485-26AE-DF47-CC0F-DEDB5973B8E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0C1D075-7124-F034-5027-D53C6876892B}"/>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23C27FD-7DE9-8CDE-7707-B0514FCB343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EB345ADD-8DE6-72D2-331E-37C1DBDCDC34}"/>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6BB58D2-1F1C-D31C-CDD8-973EA1E46CA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32 </a:t>
            </a:r>
          </a:p>
          <a:p>
            <a:pPr algn="ctr"/>
            <a:r>
              <a:rPr lang="en-US" b="1" dirty="0">
                <a:solidFill>
                  <a:schemeClr val="tx1"/>
                </a:solidFill>
              </a:rPr>
              <a:t>and less than 61.</a:t>
            </a:r>
          </a:p>
        </p:txBody>
      </p:sp>
      <p:sp>
        <p:nvSpPr>
          <p:cNvPr id="29" name="Rectangle 28">
            <a:extLst>
              <a:ext uri="{FF2B5EF4-FFF2-40B4-BE49-F238E27FC236}">
                <a16:creationId xmlns:a16="http://schemas.microsoft.com/office/drawing/2014/main" id="{DC41B892-1B76-1CFD-ED92-A6B5E274560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34, 36, 38 …</a:t>
            </a:r>
          </a:p>
        </p:txBody>
      </p:sp>
      <p:sp>
        <p:nvSpPr>
          <p:cNvPr id="30" name="Rectangle 29">
            <a:extLst>
              <a:ext uri="{FF2B5EF4-FFF2-40B4-BE49-F238E27FC236}">
                <a16:creationId xmlns:a16="http://schemas.microsoft.com/office/drawing/2014/main" id="{D76ADBF7-59CE-DCFF-A575-B97A462279A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in the </a:t>
            </a:r>
            <a:r>
              <a:rPr lang="en-US" b="1" u="sng" dirty="0">
                <a:solidFill>
                  <a:schemeClr val="tx1"/>
                </a:solidFill>
              </a:rPr>
              <a:t>tens place</a:t>
            </a:r>
            <a:r>
              <a:rPr lang="en-US" b="1" dirty="0">
                <a:solidFill>
                  <a:schemeClr val="tx1"/>
                </a:solidFill>
              </a:rPr>
              <a:t> </a:t>
            </a:r>
          </a:p>
          <a:p>
            <a:pPr algn="ctr"/>
            <a:r>
              <a:rPr lang="en-US" b="1" dirty="0">
                <a:solidFill>
                  <a:schemeClr val="tx1"/>
                </a:solidFill>
              </a:rPr>
              <a:t>of the answer is not a 4.</a:t>
            </a:r>
          </a:p>
        </p:txBody>
      </p:sp>
      <p:sp>
        <p:nvSpPr>
          <p:cNvPr id="31" name="Rectangle 30">
            <a:extLst>
              <a:ext uri="{FF2B5EF4-FFF2-40B4-BE49-F238E27FC236}">
                <a16:creationId xmlns:a16="http://schemas.microsoft.com/office/drawing/2014/main" id="{FAF8A95E-4163-11A3-D331-3A2271DF79D7}"/>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 clue in the window.</a:t>
            </a:r>
          </a:p>
          <a:p>
            <a:pPr algn="ctr"/>
            <a:r>
              <a:rPr lang="en-US" b="1" dirty="0">
                <a:solidFill>
                  <a:schemeClr val="tx1"/>
                </a:solidFill>
              </a:rPr>
              <a:t>The answer does not include the digit 5.</a:t>
            </a:r>
          </a:p>
        </p:txBody>
      </p:sp>
      <p:sp>
        <p:nvSpPr>
          <p:cNvPr id="32" name="Rectangle 31">
            <a:extLst>
              <a:ext uri="{FF2B5EF4-FFF2-40B4-BE49-F238E27FC236}">
                <a16:creationId xmlns:a16="http://schemas.microsoft.com/office/drawing/2014/main" id="{27AB363B-E8CB-CE3F-6331-B1B338BC322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800" b="1" dirty="0">
              <a:solidFill>
                <a:schemeClr val="tx1"/>
              </a:solidFill>
            </a:endParaRPr>
          </a:p>
          <a:p>
            <a:pPr algn="ctr"/>
            <a:r>
              <a:rPr lang="en-US" b="1" dirty="0">
                <a:solidFill>
                  <a:schemeClr val="tx1"/>
                </a:solidFill>
              </a:rPr>
              <a:t>35 ,  ____ , 37 , ____ , 39</a:t>
            </a:r>
          </a:p>
        </p:txBody>
      </p:sp>
      <p:sp>
        <p:nvSpPr>
          <p:cNvPr id="14" name="TextBox 13">
            <a:extLst>
              <a:ext uri="{FF2B5EF4-FFF2-40B4-BE49-F238E27FC236}">
                <a16:creationId xmlns:a16="http://schemas.microsoft.com/office/drawing/2014/main" id="{7E6DF034-0634-0CDA-5414-FF40E419EDD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72874AB6-EBB8-EF73-9F78-B38378C81A5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4145F9F-1903-B402-46C9-F49E53E684B7}"/>
              </a:ext>
            </a:extLst>
          </p:cNvPr>
          <p:cNvGraphicFramePr>
            <a:graphicFrameLocks noGrp="1"/>
          </p:cNvGraphicFramePr>
          <p:nvPr>
            <p:extLst>
              <p:ext uri="{D42A27DB-BD31-4B8C-83A1-F6EECF244321}">
                <p14:modId xmlns:p14="http://schemas.microsoft.com/office/powerpoint/2010/main" val="4213921248"/>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30763"/>
                    </a:ext>
                  </a:extLst>
                </a:gridCol>
                <a:gridCol w="441960">
                  <a:extLst>
                    <a:ext uri="{9D8B030D-6E8A-4147-A177-3AD203B41FA5}">
                      <a16:colId xmlns:a16="http://schemas.microsoft.com/office/drawing/2014/main" val="928299357"/>
                    </a:ext>
                  </a:extLst>
                </a:gridCol>
                <a:gridCol w="441960">
                  <a:extLst>
                    <a:ext uri="{9D8B030D-6E8A-4147-A177-3AD203B41FA5}">
                      <a16:colId xmlns:a16="http://schemas.microsoft.com/office/drawing/2014/main" val="3361101734"/>
                    </a:ext>
                  </a:extLst>
                </a:gridCol>
                <a:gridCol w="441960">
                  <a:extLst>
                    <a:ext uri="{9D8B030D-6E8A-4147-A177-3AD203B41FA5}">
                      <a16:colId xmlns:a16="http://schemas.microsoft.com/office/drawing/2014/main" val="4131232999"/>
                    </a:ext>
                  </a:extLst>
                </a:gridCol>
                <a:gridCol w="441960">
                  <a:extLst>
                    <a:ext uri="{9D8B030D-6E8A-4147-A177-3AD203B41FA5}">
                      <a16:colId xmlns:a16="http://schemas.microsoft.com/office/drawing/2014/main" val="1526681877"/>
                    </a:ext>
                  </a:extLst>
                </a:gridCol>
                <a:gridCol w="441960">
                  <a:extLst>
                    <a:ext uri="{9D8B030D-6E8A-4147-A177-3AD203B41FA5}">
                      <a16:colId xmlns:a16="http://schemas.microsoft.com/office/drawing/2014/main" val="207252898"/>
                    </a:ext>
                  </a:extLst>
                </a:gridCol>
                <a:gridCol w="441960">
                  <a:extLst>
                    <a:ext uri="{9D8B030D-6E8A-4147-A177-3AD203B41FA5}">
                      <a16:colId xmlns:a16="http://schemas.microsoft.com/office/drawing/2014/main" val="27292182"/>
                    </a:ext>
                  </a:extLst>
                </a:gridCol>
                <a:gridCol w="441960">
                  <a:extLst>
                    <a:ext uri="{9D8B030D-6E8A-4147-A177-3AD203B41FA5}">
                      <a16:colId xmlns:a16="http://schemas.microsoft.com/office/drawing/2014/main" val="476384737"/>
                    </a:ext>
                  </a:extLst>
                </a:gridCol>
                <a:gridCol w="441960">
                  <a:extLst>
                    <a:ext uri="{9D8B030D-6E8A-4147-A177-3AD203B41FA5}">
                      <a16:colId xmlns:a16="http://schemas.microsoft.com/office/drawing/2014/main" val="3491561154"/>
                    </a:ext>
                  </a:extLst>
                </a:gridCol>
                <a:gridCol w="441960">
                  <a:extLst>
                    <a:ext uri="{9D8B030D-6E8A-4147-A177-3AD203B41FA5}">
                      <a16:colId xmlns:a16="http://schemas.microsoft.com/office/drawing/2014/main" val="77037546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006263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48344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2742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990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680118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403642"/>
                  </a:ext>
                </a:extLst>
              </a:tr>
            </a:tbl>
          </a:graphicData>
        </a:graphic>
      </p:graphicFrame>
    </p:spTree>
    <p:extLst>
      <p:ext uri="{BB962C8B-B14F-4D97-AF65-F5344CB8AC3E}">
        <p14:creationId xmlns:p14="http://schemas.microsoft.com/office/powerpoint/2010/main" val="71832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1E8A60-FBBF-9EE0-ACF9-0340005F665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D6ABD3A-35E1-D784-F009-BEE51AA657A0}"/>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2" name="Rectangle 11">
            <a:extLst>
              <a:ext uri="{FF2B5EF4-FFF2-40B4-BE49-F238E27FC236}">
                <a16:creationId xmlns:a16="http://schemas.microsoft.com/office/drawing/2014/main" id="{96CED7EE-6A61-2926-CA58-B2A69B73BAC7}"/>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B5B1E6AC-8D9C-4B50-D7A6-05979424FB3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A874A106-F1D7-5C27-EC20-C27360B3499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8671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76C9135-0187-5DBD-1C02-B3DBDFA8D6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D1D834-CB81-0FBB-FECB-B321B261270A}"/>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28" name="Rectangle 27">
            <a:extLst>
              <a:ext uri="{FF2B5EF4-FFF2-40B4-BE49-F238E27FC236}">
                <a16:creationId xmlns:a16="http://schemas.microsoft.com/office/drawing/2014/main" id="{8E966591-668F-C913-507C-7F6D8169273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34 connectors</a:t>
            </a:r>
          </a:p>
        </p:txBody>
      </p:sp>
      <p:sp>
        <p:nvSpPr>
          <p:cNvPr id="17" name="Rectangle 16">
            <a:extLst>
              <a:ext uri="{FF2B5EF4-FFF2-40B4-BE49-F238E27FC236}">
                <a16:creationId xmlns:a16="http://schemas.microsoft.com/office/drawing/2014/main" id="{D2F87EE4-1015-2E1C-4B65-987EA26D76B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1482119F-A3E6-8D6E-4451-BB6F059E9A03}"/>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9156FD44-F145-3C40-BB1B-26B44EF189C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5FA5F489-4443-53A4-0094-E06DBB58130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291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A9A16-127A-83F3-5A6A-FCF6132F5A3A}"/>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BB3FA550-4C63-1B1D-88DC-958D78FAA1BA}"/>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C6C1F3D0-1F5D-7BF5-30BA-EE3FCE45E7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2EE08D5-C747-20AE-F643-B2AE8B3356B1}"/>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A600AF89-0F77-FB25-75AD-61A062C6F0C6}"/>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0B562CD5-1826-C189-7A75-D850ADF7FF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A0C819AE-12E2-D122-F304-6269873C08D9}"/>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2096E141-0F6A-8EE5-4FD6-749D58C7A633}"/>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4EB127A3-A654-B058-84F6-B4A20E261A8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13ED58A4-C992-4987-B278-9E4F48E9910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9B836CA3-E69A-7CB7-C7CC-89AED99CC365}"/>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4F550312-CBDF-FABE-2E9F-C276C7EA6F8B}"/>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1B6944CD-6A12-F024-2A83-7884C3EFE2CC}"/>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D1B68484-130B-61A5-F508-47329AE129A7}"/>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803ACA77-1C29-8A61-F9C4-58F7AA86BE2B}"/>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8F207DE2-EE15-2C6E-3BD5-865024BAB21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5A65D5F8-AC1E-D25B-EB3F-694E1E0C26F3}"/>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E0448D97-79FB-45F2-D8B0-6ED348C7DA4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0D058E1D-0EAC-473C-4DED-BE2CF4444568}"/>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442405DD-C4AB-7374-6E71-C595AFF5855E}"/>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0C9E9FE5-67D0-05D4-D775-66357947FAE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7FB6023-F988-6338-EC76-98C952E9C0AD}"/>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CF3FA75-969C-FF9D-E7C6-12E6B3A1D912}"/>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BD59AB-069C-B473-D6BF-7CE3A1A6DC2A}"/>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FBD4E1F1-0145-A2CD-F18D-82B24C1E0BE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2F227755-1798-714F-C019-9DD3EFF57DFC}"/>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97AAE28A-1A89-D70D-A0C5-79D361D46A12}"/>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EB376937-F6FA-08D5-5241-7C9768159C19}"/>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C599307D-A056-50CB-B823-BC681A453020}"/>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739A306B-903E-F426-9C9B-8718BA6E1F9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4CDE67-BF82-B8AD-4519-235759A8E0D6}"/>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47DD669B-8996-4449-1AEA-21063819AE0E}"/>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A35409CB-AA6A-37B8-81A1-F8FBF74209C5}"/>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1DBA9F5E-A17C-20F3-4B95-0A1A51494F43}"/>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7712DF16-0244-3B8D-CC4E-8C010744F179}"/>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5BE4B58A-AA51-A452-EF5D-BF0EDDD96C2F}"/>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308DDC8E-B7E4-E46C-E19A-C99F58C0E423}"/>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95329F8-3846-8382-EAC3-E1D7576D74BE}"/>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0C550829-0715-2ACC-DB92-592891B685C7}"/>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39344163-1702-A9FA-1CE0-54DA038AEEAE}"/>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A5359D6-6E60-65D1-95B9-4B67A2CF8C84}"/>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36D4364A-D323-44EA-B65E-9DC143AB498A}"/>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C6AB9C89-C32B-2DE4-FA1B-903C5515F62E}"/>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6CA5DEEE-EB67-43FB-54B4-71E57B422875}"/>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00A306AE-6E37-50EF-5261-CE7B99FA5680}"/>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FCFCCAD3-237C-60AA-5843-96B8233E7551}"/>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DBB8DBE6-74F2-774E-0E29-E20ED2133BE2}"/>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25E220B0-07A9-9DD8-A4D8-0C79737A40C2}"/>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ADEE9B3A-67D9-48C2-8A3D-46675C2A8EEF}"/>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A0F13AF9-0668-07AE-0A21-014BA8E6AEE5}"/>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F6920DC-EA9F-3EA9-ABEF-E258B7BA9C6A}"/>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4EF6DDE2-543C-5B6E-EAC9-C121A0C2A8E0}"/>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6B7C9429-D497-2300-40E5-A9E060390EC1}"/>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0564FC79-95BF-BA13-E951-8024747709A5}"/>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B53D4A10-5415-7727-6220-292C2113AD5E}"/>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04580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6395AE7-3839-8389-5ADD-70521EAABCE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3432B82B-40C8-2CCC-6010-367B51E3E1F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Window”</a:t>
            </a:r>
          </a:p>
        </p:txBody>
      </p:sp>
      <p:sp>
        <p:nvSpPr>
          <p:cNvPr id="4" name="Rectangle 3">
            <a:extLst>
              <a:ext uri="{FF2B5EF4-FFF2-40B4-BE49-F238E27FC236}">
                <a16:creationId xmlns:a16="http://schemas.microsoft.com/office/drawing/2014/main" id="{65086E66-5B06-E187-A4DB-D404F6219D3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522A042F-FFB0-4DD3-1067-4D4A3181E8D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64C6D72-2C74-CB33-8D2D-6878826F2CE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619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E8E6D11-F094-944B-94DB-DE7D78101A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5FA896-7EF1-AAB1-67FA-F9C7BBB00110}"/>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1" name="Rectangle 10">
            <a:extLst>
              <a:ext uri="{FF2B5EF4-FFF2-40B4-BE49-F238E27FC236}">
                <a16:creationId xmlns:a16="http://schemas.microsoft.com/office/drawing/2014/main" id="{4097DD90-ED82-4406-5D06-26AA64797C9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097E37B-681D-BC12-8F9D-5C9DCB70585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C12F9027-4CD8-FB63-11B7-76B2B32B654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C1F141F6-22CB-509C-FE83-AFB173E2F69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A32F7638-49C4-2DCE-A3EE-CD3E10E3346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0443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7191E9B-EF7E-56F1-DC9F-9FA40E0A6B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878FBE-9E1F-C8AD-39D6-5159A4ACB026}"/>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707752" y="9063"/>
            <a:ext cx="3390885" cy="5172537"/>
          </a:xfrm>
          <a:prstGeom prst="rect">
            <a:avLst/>
          </a:prstGeom>
        </p:spPr>
      </p:pic>
      <p:sp>
        <p:nvSpPr>
          <p:cNvPr id="17" name="Rectangle 16">
            <a:extLst>
              <a:ext uri="{FF2B5EF4-FFF2-40B4-BE49-F238E27FC236}">
                <a16:creationId xmlns:a16="http://schemas.microsoft.com/office/drawing/2014/main" id="{684603D6-9FC5-B3C0-2B84-81B56AF59359}"/>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F8F03665-6949-A63F-8DCD-08BA973C2AB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0A327AB-A20B-645E-6DD8-65688C8A3FB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B9A39EA-738D-ADE6-246A-75D0E0B7BEBD}"/>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4402F76A-15F6-BD69-7B24-D21F93DA3779}"/>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4CC55024-AC3E-6360-C6C3-0521595C6D8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32 </a:t>
            </a:r>
          </a:p>
          <a:p>
            <a:pPr algn="ctr"/>
            <a:r>
              <a:rPr lang="en-US" b="1" dirty="0">
                <a:solidFill>
                  <a:schemeClr val="tx1"/>
                </a:solidFill>
              </a:rPr>
              <a:t>and less than 61.</a:t>
            </a:r>
          </a:p>
        </p:txBody>
      </p:sp>
      <p:sp>
        <p:nvSpPr>
          <p:cNvPr id="29" name="Rectangle 28">
            <a:extLst>
              <a:ext uri="{FF2B5EF4-FFF2-40B4-BE49-F238E27FC236}">
                <a16:creationId xmlns:a16="http://schemas.microsoft.com/office/drawing/2014/main" id="{866AD64E-965C-6630-D3FD-489A02E2FCD5}"/>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34, 36, 38 …</a:t>
            </a:r>
          </a:p>
        </p:txBody>
      </p:sp>
      <p:sp>
        <p:nvSpPr>
          <p:cNvPr id="30" name="Rectangle 29">
            <a:extLst>
              <a:ext uri="{FF2B5EF4-FFF2-40B4-BE49-F238E27FC236}">
                <a16:creationId xmlns:a16="http://schemas.microsoft.com/office/drawing/2014/main" id="{3E394E85-1345-D036-81C9-2472155A19D0}"/>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in the </a:t>
            </a:r>
            <a:r>
              <a:rPr lang="en-US" b="1" u="sng" dirty="0">
                <a:solidFill>
                  <a:schemeClr val="tx1"/>
                </a:solidFill>
              </a:rPr>
              <a:t>tens place</a:t>
            </a:r>
            <a:r>
              <a:rPr lang="en-US" b="1" dirty="0">
                <a:solidFill>
                  <a:schemeClr val="tx1"/>
                </a:solidFill>
              </a:rPr>
              <a:t> </a:t>
            </a:r>
          </a:p>
          <a:p>
            <a:pPr algn="ctr"/>
            <a:r>
              <a:rPr lang="en-US" b="1" dirty="0">
                <a:solidFill>
                  <a:schemeClr val="tx1"/>
                </a:solidFill>
              </a:rPr>
              <a:t>of the answer is not a 4.</a:t>
            </a:r>
          </a:p>
        </p:txBody>
      </p:sp>
      <p:sp>
        <p:nvSpPr>
          <p:cNvPr id="31" name="Rectangle 30">
            <a:extLst>
              <a:ext uri="{FF2B5EF4-FFF2-40B4-BE49-F238E27FC236}">
                <a16:creationId xmlns:a16="http://schemas.microsoft.com/office/drawing/2014/main" id="{969FB5D0-ED0A-074E-989E-9F65077B208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 clue in the window.</a:t>
            </a:r>
          </a:p>
          <a:p>
            <a:pPr algn="ctr"/>
            <a:r>
              <a:rPr lang="en-US" b="1" dirty="0">
                <a:solidFill>
                  <a:schemeClr val="tx1"/>
                </a:solidFill>
              </a:rPr>
              <a:t>The answer does not include the digit 5.</a:t>
            </a:r>
          </a:p>
        </p:txBody>
      </p:sp>
      <p:sp>
        <p:nvSpPr>
          <p:cNvPr id="32" name="Rectangle 31">
            <a:extLst>
              <a:ext uri="{FF2B5EF4-FFF2-40B4-BE49-F238E27FC236}">
                <a16:creationId xmlns:a16="http://schemas.microsoft.com/office/drawing/2014/main" id="{CBC95506-3B0C-92DD-3C29-1B797BD0813B}"/>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800" b="1" dirty="0">
              <a:solidFill>
                <a:schemeClr val="tx1"/>
              </a:solidFill>
            </a:endParaRPr>
          </a:p>
          <a:p>
            <a:pPr algn="ctr"/>
            <a:r>
              <a:rPr lang="en-US" b="1" dirty="0">
                <a:solidFill>
                  <a:schemeClr val="tx1"/>
                </a:solidFill>
              </a:rPr>
              <a:t>35 ,  ____ , 37 , ____ , 39</a:t>
            </a:r>
          </a:p>
        </p:txBody>
      </p:sp>
      <p:sp>
        <p:nvSpPr>
          <p:cNvPr id="14" name="TextBox 13">
            <a:extLst>
              <a:ext uri="{FF2B5EF4-FFF2-40B4-BE49-F238E27FC236}">
                <a16:creationId xmlns:a16="http://schemas.microsoft.com/office/drawing/2014/main" id="{C6C713A3-0735-BC25-AA18-0BF7069AF4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14B197BC-77D9-9A7D-F6C1-8AB997BCEA9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850693E-1ADC-7CED-3B5D-D5550D77780B}"/>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30763"/>
                    </a:ext>
                  </a:extLst>
                </a:gridCol>
                <a:gridCol w="441960">
                  <a:extLst>
                    <a:ext uri="{9D8B030D-6E8A-4147-A177-3AD203B41FA5}">
                      <a16:colId xmlns:a16="http://schemas.microsoft.com/office/drawing/2014/main" val="928299357"/>
                    </a:ext>
                  </a:extLst>
                </a:gridCol>
                <a:gridCol w="441960">
                  <a:extLst>
                    <a:ext uri="{9D8B030D-6E8A-4147-A177-3AD203B41FA5}">
                      <a16:colId xmlns:a16="http://schemas.microsoft.com/office/drawing/2014/main" val="3361101734"/>
                    </a:ext>
                  </a:extLst>
                </a:gridCol>
                <a:gridCol w="441960">
                  <a:extLst>
                    <a:ext uri="{9D8B030D-6E8A-4147-A177-3AD203B41FA5}">
                      <a16:colId xmlns:a16="http://schemas.microsoft.com/office/drawing/2014/main" val="4131232999"/>
                    </a:ext>
                  </a:extLst>
                </a:gridCol>
                <a:gridCol w="441960">
                  <a:extLst>
                    <a:ext uri="{9D8B030D-6E8A-4147-A177-3AD203B41FA5}">
                      <a16:colId xmlns:a16="http://schemas.microsoft.com/office/drawing/2014/main" val="1526681877"/>
                    </a:ext>
                  </a:extLst>
                </a:gridCol>
                <a:gridCol w="441960">
                  <a:extLst>
                    <a:ext uri="{9D8B030D-6E8A-4147-A177-3AD203B41FA5}">
                      <a16:colId xmlns:a16="http://schemas.microsoft.com/office/drawing/2014/main" val="207252898"/>
                    </a:ext>
                  </a:extLst>
                </a:gridCol>
                <a:gridCol w="441960">
                  <a:extLst>
                    <a:ext uri="{9D8B030D-6E8A-4147-A177-3AD203B41FA5}">
                      <a16:colId xmlns:a16="http://schemas.microsoft.com/office/drawing/2014/main" val="27292182"/>
                    </a:ext>
                  </a:extLst>
                </a:gridCol>
                <a:gridCol w="441960">
                  <a:extLst>
                    <a:ext uri="{9D8B030D-6E8A-4147-A177-3AD203B41FA5}">
                      <a16:colId xmlns:a16="http://schemas.microsoft.com/office/drawing/2014/main" val="476384737"/>
                    </a:ext>
                  </a:extLst>
                </a:gridCol>
                <a:gridCol w="441960">
                  <a:extLst>
                    <a:ext uri="{9D8B030D-6E8A-4147-A177-3AD203B41FA5}">
                      <a16:colId xmlns:a16="http://schemas.microsoft.com/office/drawing/2014/main" val="3491561154"/>
                    </a:ext>
                  </a:extLst>
                </a:gridCol>
                <a:gridCol w="441960">
                  <a:extLst>
                    <a:ext uri="{9D8B030D-6E8A-4147-A177-3AD203B41FA5}">
                      <a16:colId xmlns:a16="http://schemas.microsoft.com/office/drawing/2014/main" val="77037546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006263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48344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2742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990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680118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403642"/>
                  </a:ext>
                </a:extLst>
              </a:tr>
            </a:tbl>
          </a:graphicData>
        </a:graphic>
      </p:graphicFrame>
      <p:graphicFrame>
        <p:nvGraphicFramePr>
          <p:cNvPr id="4" name="Table 3">
            <a:extLst>
              <a:ext uri="{FF2B5EF4-FFF2-40B4-BE49-F238E27FC236}">
                <a16:creationId xmlns:a16="http://schemas.microsoft.com/office/drawing/2014/main" id="{E78B7E3D-6565-3A4D-0834-850244BFC880}"/>
              </a:ext>
            </a:extLst>
          </p:cNvPr>
          <p:cNvGraphicFramePr>
            <a:graphicFrameLocks noGrp="1"/>
          </p:cNvGraphicFramePr>
          <p:nvPr>
            <p:extLst>
              <p:ext uri="{D42A27DB-BD31-4B8C-83A1-F6EECF244321}">
                <p14:modId xmlns:p14="http://schemas.microsoft.com/office/powerpoint/2010/main" val="320896486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30763"/>
                    </a:ext>
                  </a:extLst>
                </a:gridCol>
                <a:gridCol w="441960">
                  <a:extLst>
                    <a:ext uri="{9D8B030D-6E8A-4147-A177-3AD203B41FA5}">
                      <a16:colId xmlns:a16="http://schemas.microsoft.com/office/drawing/2014/main" val="928299357"/>
                    </a:ext>
                  </a:extLst>
                </a:gridCol>
                <a:gridCol w="441960">
                  <a:extLst>
                    <a:ext uri="{9D8B030D-6E8A-4147-A177-3AD203B41FA5}">
                      <a16:colId xmlns:a16="http://schemas.microsoft.com/office/drawing/2014/main" val="3361101734"/>
                    </a:ext>
                  </a:extLst>
                </a:gridCol>
                <a:gridCol w="441960">
                  <a:extLst>
                    <a:ext uri="{9D8B030D-6E8A-4147-A177-3AD203B41FA5}">
                      <a16:colId xmlns:a16="http://schemas.microsoft.com/office/drawing/2014/main" val="4131232999"/>
                    </a:ext>
                  </a:extLst>
                </a:gridCol>
                <a:gridCol w="441960">
                  <a:extLst>
                    <a:ext uri="{9D8B030D-6E8A-4147-A177-3AD203B41FA5}">
                      <a16:colId xmlns:a16="http://schemas.microsoft.com/office/drawing/2014/main" val="1526681877"/>
                    </a:ext>
                  </a:extLst>
                </a:gridCol>
                <a:gridCol w="441960">
                  <a:extLst>
                    <a:ext uri="{9D8B030D-6E8A-4147-A177-3AD203B41FA5}">
                      <a16:colId xmlns:a16="http://schemas.microsoft.com/office/drawing/2014/main" val="207252898"/>
                    </a:ext>
                  </a:extLst>
                </a:gridCol>
                <a:gridCol w="441960">
                  <a:extLst>
                    <a:ext uri="{9D8B030D-6E8A-4147-A177-3AD203B41FA5}">
                      <a16:colId xmlns:a16="http://schemas.microsoft.com/office/drawing/2014/main" val="27292182"/>
                    </a:ext>
                  </a:extLst>
                </a:gridCol>
                <a:gridCol w="441960">
                  <a:extLst>
                    <a:ext uri="{9D8B030D-6E8A-4147-A177-3AD203B41FA5}">
                      <a16:colId xmlns:a16="http://schemas.microsoft.com/office/drawing/2014/main" val="476384737"/>
                    </a:ext>
                  </a:extLst>
                </a:gridCol>
                <a:gridCol w="441960">
                  <a:extLst>
                    <a:ext uri="{9D8B030D-6E8A-4147-A177-3AD203B41FA5}">
                      <a16:colId xmlns:a16="http://schemas.microsoft.com/office/drawing/2014/main" val="3491561154"/>
                    </a:ext>
                  </a:extLst>
                </a:gridCol>
                <a:gridCol w="441960">
                  <a:extLst>
                    <a:ext uri="{9D8B030D-6E8A-4147-A177-3AD203B41FA5}">
                      <a16:colId xmlns:a16="http://schemas.microsoft.com/office/drawing/2014/main" val="77037546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9006263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8348344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82742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990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680118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403642"/>
                  </a:ext>
                </a:extLst>
              </a:tr>
            </a:tbl>
          </a:graphicData>
        </a:graphic>
      </p:graphicFrame>
      <p:graphicFrame>
        <p:nvGraphicFramePr>
          <p:cNvPr id="5" name="Table 4">
            <a:extLst>
              <a:ext uri="{FF2B5EF4-FFF2-40B4-BE49-F238E27FC236}">
                <a16:creationId xmlns:a16="http://schemas.microsoft.com/office/drawing/2014/main" id="{29BFAB6D-95F5-FCCA-2D65-ED56FB96EA0E}"/>
              </a:ext>
            </a:extLst>
          </p:cNvPr>
          <p:cNvGraphicFramePr>
            <a:graphicFrameLocks noGrp="1"/>
          </p:cNvGraphicFramePr>
          <p:nvPr>
            <p:extLst>
              <p:ext uri="{D42A27DB-BD31-4B8C-83A1-F6EECF244321}">
                <p14:modId xmlns:p14="http://schemas.microsoft.com/office/powerpoint/2010/main" val="76908854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30763"/>
                    </a:ext>
                  </a:extLst>
                </a:gridCol>
                <a:gridCol w="441960">
                  <a:extLst>
                    <a:ext uri="{9D8B030D-6E8A-4147-A177-3AD203B41FA5}">
                      <a16:colId xmlns:a16="http://schemas.microsoft.com/office/drawing/2014/main" val="928299357"/>
                    </a:ext>
                  </a:extLst>
                </a:gridCol>
                <a:gridCol w="441960">
                  <a:extLst>
                    <a:ext uri="{9D8B030D-6E8A-4147-A177-3AD203B41FA5}">
                      <a16:colId xmlns:a16="http://schemas.microsoft.com/office/drawing/2014/main" val="3361101734"/>
                    </a:ext>
                  </a:extLst>
                </a:gridCol>
                <a:gridCol w="441960">
                  <a:extLst>
                    <a:ext uri="{9D8B030D-6E8A-4147-A177-3AD203B41FA5}">
                      <a16:colId xmlns:a16="http://schemas.microsoft.com/office/drawing/2014/main" val="4131232999"/>
                    </a:ext>
                  </a:extLst>
                </a:gridCol>
                <a:gridCol w="441960">
                  <a:extLst>
                    <a:ext uri="{9D8B030D-6E8A-4147-A177-3AD203B41FA5}">
                      <a16:colId xmlns:a16="http://schemas.microsoft.com/office/drawing/2014/main" val="1526681877"/>
                    </a:ext>
                  </a:extLst>
                </a:gridCol>
                <a:gridCol w="441960">
                  <a:extLst>
                    <a:ext uri="{9D8B030D-6E8A-4147-A177-3AD203B41FA5}">
                      <a16:colId xmlns:a16="http://schemas.microsoft.com/office/drawing/2014/main" val="207252898"/>
                    </a:ext>
                  </a:extLst>
                </a:gridCol>
                <a:gridCol w="441960">
                  <a:extLst>
                    <a:ext uri="{9D8B030D-6E8A-4147-A177-3AD203B41FA5}">
                      <a16:colId xmlns:a16="http://schemas.microsoft.com/office/drawing/2014/main" val="27292182"/>
                    </a:ext>
                  </a:extLst>
                </a:gridCol>
                <a:gridCol w="441960">
                  <a:extLst>
                    <a:ext uri="{9D8B030D-6E8A-4147-A177-3AD203B41FA5}">
                      <a16:colId xmlns:a16="http://schemas.microsoft.com/office/drawing/2014/main" val="476384737"/>
                    </a:ext>
                  </a:extLst>
                </a:gridCol>
                <a:gridCol w="441960">
                  <a:extLst>
                    <a:ext uri="{9D8B030D-6E8A-4147-A177-3AD203B41FA5}">
                      <a16:colId xmlns:a16="http://schemas.microsoft.com/office/drawing/2014/main" val="3491561154"/>
                    </a:ext>
                  </a:extLst>
                </a:gridCol>
                <a:gridCol w="441960">
                  <a:extLst>
                    <a:ext uri="{9D8B030D-6E8A-4147-A177-3AD203B41FA5}">
                      <a16:colId xmlns:a16="http://schemas.microsoft.com/office/drawing/2014/main" val="77037546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9006263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8348344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82742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990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680118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403642"/>
                  </a:ext>
                </a:extLst>
              </a:tr>
            </a:tbl>
          </a:graphicData>
        </a:graphic>
      </p:graphicFrame>
      <p:graphicFrame>
        <p:nvGraphicFramePr>
          <p:cNvPr id="6" name="Table 5">
            <a:extLst>
              <a:ext uri="{FF2B5EF4-FFF2-40B4-BE49-F238E27FC236}">
                <a16:creationId xmlns:a16="http://schemas.microsoft.com/office/drawing/2014/main" id="{2A83A8C8-ECF1-A593-626D-243ADC7ECD56}"/>
              </a:ext>
            </a:extLst>
          </p:cNvPr>
          <p:cNvGraphicFramePr>
            <a:graphicFrameLocks noGrp="1"/>
          </p:cNvGraphicFramePr>
          <p:nvPr>
            <p:extLst>
              <p:ext uri="{D42A27DB-BD31-4B8C-83A1-F6EECF244321}">
                <p14:modId xmlns:p14="http://schemas.microsoft.com/office/powerpoint/2010/main" val="917515963"/>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30763"/>
                    </a:ext>
                  </a:extLst>
                </a:gridCol>
                <a:gridCol w="441960">
                  <a:extLst>
                    <a:ext uri="{9D8B030D-6E8A-4147-A177-3AD203B41FA5}">
                      <a16:colId xmlns:a16="http://schemas.microsoft.com/office/drawing/2014/main" val="928299357"/>
                    </a:ext>
                  </a:extLst>
                </a:gridCol>
                <a:gridCol w="441960">
                  <a:extLst>
                    <a:ext uri="{9D8B030D-6E8A-4147-A177-3AD203B41FA5}">
                      <a16:colId xmlns:a16="http://schemas.microsoft.com/office/drawing/2014/main" val="3361101734"/>
                    </a:ext>
                  </a:extLst>
                </a:gridCol>
                <a:gridCol w="441960">
                  <a:extLst>
                    <a:ext uri="{9D8B030D-6E8A-4147-A177-3AD203B41FA5}">
                      <a16:colId xmlns:a16="http://schemas.microsoft.com/office/drawing/2014/main" val="4131232999"/>
                    </a:ext>
                  </a:extLst>
                </a:gridCol>
                <a:gridCol w="441960">
                  <a:extLst>
                    <a:ext uri="{9D8B030D-6E8A-4147-A177-3AD203B41FA5}">
                      <a16:colId xmlns:a16="http://schemas.microsoft.com/office/drawing/2014/main" val="1526681877"/>
                    </a:ext>
                  </a:extLst>
                </a:gridCol>
                <a:gridCol w="441960">
                  <a:extLst>
                    <a:ext uri="{9D8B030D-6E8A-4147-A177-3AD203B41FA5}">
                      <a16:colId xmlns:a16="http://schemas.microsoft.com/office/drawing/2014/main" val="207252898"/>
                    </a:ext>
                  </a:extLst>
                </a:gridCol>
                <a:gridCol w="441960">
                  <a:extLst>
                    <a:ext uri="{9D8B030D-6E8A-4147-A177-3AD203B41FA5}">
                      <a16:colId xmlns:a16="http://schemas.microsoft.com/office/drawing/2014/main" val="27292182"/>
                    </a:ext>
                  </a:extLst>
                </a:gridCol>
                <a:gridCol w="441960">
                  <a:extLst>
                    <a:ext uri="{9D8B030D-6E8A-4147-A177-3AD203B41FA5}">
                      <a16:colId xmlns:a16="http://schemas.microsoft.com/office/drawing/2014/main" val="476384737"/>
                    </a:ext>
                  </a:extLst>
                </a:gridCol>
                <a:gridCol w="441960">
                  <a:extLst>
                    <a:ext uri="{9D8B030D-6E8A-4147-A177-3AD203B41FA5}">
                      <a16:colId xmlns:a16="http://schemas.microsoft.com/office/drawing/2014/main" val="3491561154"/>
                    </a:ext>
                  </a:extLst>
                </a:gridCol>
                <a:gridCol w="441960">
                  <a:extLst>
                    <a:ext uri="{9D8B030D-6E8A-4147-A177-3AD203B41FA5}">
                      <a16:colId xmlns:a16="http://schemas.microsoft.com/office/drawing/2014/main" val="77037546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9006263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8348344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82742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6990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680118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403642"/>
                  </a:ext>
                </a:extLst>
              </a:tr>
            </a:tbl>
          </a:graphicData>
        </a:graphic>
      </p:graphicFrame>
      <p:graphicFrame>
        <p:nvGraphicFramePr>
          <p:cNvPr id="7" name="Table 6">
            <a:extLst>
              <a:ext uri="{FF2B5EF4-FFF2-40B4-BE49-F238E27FC236}">
                <a16:creationId xmlns:a16="http://schemas.microsoft.com/office/drawing/2014/main" id="{2E261B4C-4F04-E79C-4924-B243BCB4B206}"/>
              </a:ext>
            </a:extLst>
          </p:cNvPr>
          <p:cNvGraphicFramePr>
            <a:graphicFrameLocks noGrp="1"/>
          </p:cNvGraphicFramePr>
          <p:nvPr>
            <p:extLst>
              <p:ext uri="{D42A27DB-BD31-4B8C-83A1-F6EECF244321}">
                <p14:modId xmlns:p14="http://schemas.microsoft.com/office/powerpoint/2010/main" val="1804522003"/>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30763"/>
                    </a:ext>
                  </a:extLst>
                </a:gridCol>
                <a:gridCol w="441960">
                  <a:extLst>
                    <a:ext uri="{9D8B030D-6E8A-4147-A177-3AD203B41FA5}">
                      <a16:colId xmlns:a16="http://schemas.microsoft.com/office/drawing/2014/main" val="928299357"/>
                    </a:ext>
                  </a:extLst>
                </a:gridCol>
                <a:gridCol w="441960">
                  <a:extLst>
                    <a:ext uri="{9D8B030D-6E8A-4147-A177-3AD203B41FA5}">
                      <a16:colId xmlns:a16="http://schemas.microsoft.com/office/drawing/2014/main" val="3361101734"/>
                    </a:ext>
                  </a:extLst>
                </a:gridCol>
                <a:gridCol w="441960">
                  <a:extLst>
                    <a:ext uri="{9D8B030D-6E8A-4147-A177-3AD203B41FA5}">
                      <a16:colId xmlns:a16="http://schemas.microsoft.com/office/drawing/2014/main" val="4131232999"/>
                    </a:ext>
                  </a:extLst>
                </a:gridCol>
                <a:gridCol w="441960">
                  <a:extLst>
                    <a:ext uri="{9D8B030D-6E8A-4147-A177-3AD203B41FA5}">
                      <a16:colId xmlns:a16="http://schemas.microsoft.com/office/drawing/2014/main" val="1526681877"/>
                    </a:ext>
                  </a:extLst>
                </a:gridCol>
                <a:gridCol w="441960">
                  <a:extLst>
                    <a:ext uri="{9D8B030D-6E8A-4147-A177-3AD203B41FA5}">
                      <a16:colId xmlns:a16="http://schemas.microsoft.com/office/drawing/2014/main" val="207252898"/>
                    </a:ext>
                  </a:extLst>
                </a:gridCol>
                <a:gridCol w="441960">
                  <a:extLst>
                    <a:ext uri="{9D8B030D-6E8A-4147-A177-3AD203B41FA5}">
                      <a16:colId xmlns:a16="http://schemas.microsoft.com/office/drawing/2014/main" val="27292182"/>
                    </a:ext>
                  </a:extLst>
                </a:gridCol>
                <a:gridCol w="441960">
                  <a:extLst>
                    <a:ext uri="{9D8B030D-6E8A-4147-A177-3AD203B41FA5}">
                      <a16:colId xmlns:a16="http://schemas.microsoft.com/office/drawing/2014/main" val="476384737"/>
                    </a:ext>
                  </a:extLst>
                </a:gridCol>
                <a:gridCol w="441960">
                  <a:extLst>
                    <a:ext uri="{9D8B030D-6E8A-4147-A177-3AD203B41FA5}">
                      <a16:colId xmlns:a16="http://schemas.microsoft.com/office/drawing/2014/main" val="3491561154"/>
                    </a:ext>
                  </a:extLst>
                </a:gridCol>
                <a:gridCol w="441960">
                  <a:extLst>
                    <a:ext uri="{9D8B030D-6E8A-4147-A177-3AD203B41FA5}">
                      <a16:colId xmlns:a16="http://schemas.microsoft.com/office/drawing/2014/main" val="77037546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9006263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8348344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82742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6990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2680118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403642"/>
                  </a:ext>
                </a:extLst>
              </a:tr>
            </a:tbl>
          </a:graphicData>
        </a:graphic>
      </p:graphicFrame>
      <p:graphicFrame>
        <p:nvGraphicFramePr>
          <p:cNvPr id="8" name="Table 7">
            <a:extLst>
              <a:ext uri="{FF2B5EF4-FFF2-40B4-BE49-F238E27FC236}">
                <a16:creationId xmlns:a16="http://schemas.microsoft.com/office/drawing/2014/main" id="{FF24757D-EE93-A7DC-D3DF-E332F5A308A9}"/>
              </a:ext>
            </a:extLst>
          </p:cNvPr>
          <p:cNvGraphicFramePr>
            <a:graphicFrameLocks noGrp="1"/>
          </p:cNvGraphicFramePr>
          <p:nvPr>
            <p:extLst>
              <p:ext uri="{D42A27DB-BD31-4B8C-83A1-F6EECF244321}">
                <p14:modId xmlns:p14="http://schemas.microsoft.com/office/powerpoint/2010/main" val="1929129492"/>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30763"/>
                    </a:ext>
                  </a:extLst>
                </a:gridCol>
                <a:gridCol w="441960">
                  <a:extLst>
                    <a:ext uri="{9D8B030D-6E8A-4147-A177-3AD203B41FA5}">
                      <a16:colId xmlns:a16="http://schemas.microsoft.com/office/drawing/2014/main" val="928299357"/>
                    </a:ext>
                  </a:extLst>
                </a:gridCol>
                <a:gridCol w="441960">
                  <a:extLst>
                    <a:ext uri="{9D8B030D-6E8A-4147-A177-3AD203B41FA5}">
                      <a16:colId xmlns:a16="http://schemas.microsoft.com/office/drawing/2014/main" val="3361101734"/>
                    </a:ext>
                  </a:extLst>
                </a:gridCol>
                <a:gridCol w="441960">
                  <a:extLst>
                    <a:ext uri="{9D8B030D-6E8A-4147-A177-3AD203B41FA5}">
                      <a16:colId xmlns:a16="http://schemas.microsoft.com/office/drawing/2014/main" val="4131232999"/>
                    </a:ext>
                  </a:extLst>
                </a:gridCol>
                <a:gridCol w="441960">
                  <a:extLst>
                    <a:ext uri="{9D8B030D-6E8A-4147-A177-3AD203B41FA5}">
                      <a16:colId xmlns:a16="http://schemas.microsoft.com/office/drawing/2014/main" val="1526681877"/>
                    </a:ext>
                  </a:extLst>
                </a:gridCol>
                <a:gridCol w="441960">
                  <a:extLst>
                    <a:ext uri="{9D8B030D-6E8A-4147-A177-3AD203B41FA5}">
                      <a16:colId xmlns:a16="http://schemas.microsoft.com/office/drawing/2014/main" val="207252898"/>
                    </a:ext>
                  </a:extLst>
                </a:gridCol>
                <a:gridCol w="441960">
                  <a:extLst>
                    <a:ext uri="{9D8B030D-6E8A-4147-A177-3AD203B41FA5}">
                      <a16:colId xmlns:a16="http://schemas.microsoft.com/office/drawing/2014/main" val="27292182"/>
                    </a:ext>
                  </a:extLst>
                </a:gridCol>
                <a:gridCol w="441960">
                  <a:extLst>
                    <a:ext uri="{9D8B030D-6E8A-4147-A177-3AD203B41FA5}">
                      <a16:colId xmlns:a16="http://schemas.microsoft.com/office/drawing/2014/main" val="476384737"/>
                    </a:ext>
                  </a:extLst>
                </a:gridCol>
                <a:gridCol w="441960">
                  <a:extLst>
                    <a:ext uri="{9D8B030D-6E8A-4147-A177-3AD203B41FA5}">
                      <a16:colId xmlns:a16="http://schemas.microsoft.com/office/drawing/2014/main" val="3491561154"/>
                    </a:ext>
                  </a:extLst>
                </a:gridCol>
                <a:gridCol w="441960">
                  <a:extLst>
                    <a:ext uri="{9D8B030D-6E8A-4147-A177-3AD203B41FA5}">
                      <a16:colId xmlns:a16="http://schemas.microsoft.com/office/drawing/2014/main" val="77037546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9006263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8348344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82742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6990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2680118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403642"/>
                  </a:ext>
                </a:extLst>
              </a:tr>
            </a:tbl>
          </a:graphicData>
        </a:graphic>
      </p:graphicFrame>
    </p:spTree>
    <p:extLst>
      <p:ext uri="{BB962C8B-B14F-4D97-AF65-F5344CB8AC3E}">
        <p14:creationId xmlns:p14="http://schemas.microsoft.com/office/powerpoint/2010/main" val="417080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9617B66-5DE9-4C61-35F0-4A7B26F425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B3E68D2-0B53-C779-CBA7-21BEEC44A007}"/>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2" name="Rectangle 11">
            <a:extLst>
              <a:ext uri="{FF2B5EF4-FFF2-40B4-BE49-F238E27FC236}">
                <a16:creationId xmlns:a16="http://schemas.microsoft.com/office/drawing/2014/main" id="{A3F5E356-1A8A-C1C8-ED01-613F49849B6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9CFC8B34-E899-1433-686B-0F967AA2E9E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5BC1D4C-4460-317C-364A-845E23B9B5B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6175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D5B2FE-5DCA-1F04-A685-B7681445BA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685B05-274D-103F-6BF5-824DBDC66A88}"/>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28" name="Rectangle 27">
            <a:extLst>
              <a:ext uri="{FF2B5EF4-FFF2-40B4-BE49-F238E27FC236}">
                <a16:creationId xmlns:a16="http://schemas.microsoft.com/office/drawing/2014/main" id="{61AA23DE-DA0F-463C-9CBA-69B3459F9CC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34 connectors</a:t>
            </a:r>
          </a:p>
        </p:txBody>
      </p:sp>
      <p:sp>
        <p:nvSpPr>
          <p:cNvPr id="17" name="Rectangle 16">
            <a:extLst>
              <a:ext uri="{FF2B5EF4-FFF2-40B4-BE49-F238E27FC236}">
                <a16:creationId xmlns:a16="http://schemas.microsoft.com/office/drawing/2014/main" id="{E80B203B-0333-6048-0EED-579F9BE6EE75}"/>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920209D9-F06A-8790-801B-82BD54E2F34C}"/>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552A185D-AF89-5D4E-0899-F6CFE1FB920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6ECAAFC1-D12C-8ECB-00B7-A7618E10728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170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957DB-885D-45E7-2801-B218B23ED790}"/>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7A158226-6DE7-DEF8-18B4-8D7FF0EC6F0A}"/>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F76D8AB0-E15A-76BB-1EEB-5EBF09F98B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9F7A864-0831-7657-B173-7E2FA4BF4140}"/>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F72B70A4-43A1-1CDB-E9DA-CF664B2AEF7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9CD34DCF-FF63-79D4-FAEA-B673396302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C12A6C75-3E39-3DE6-C4C0-170E01BACD43}"/>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4C3970F1-1AD6-BD0A-5C91-A1117360F4F0}"/>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41E82499-6B3D-2777-A5B4-D4A4EE1FCD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B7F00D89-3FBF-874F-27A1-F28A8903256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F7B1F7BF-47B6-8657-DB0E-764FA050F3D9}"/>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D8FD33C-01F1-0BAB-F2E9-EA8B1157FE38}"/>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5B5D950C-8361-4CF7-522A-F9BC627B7659}"/>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01FCEE00-896A-788D-2B1B-04C84FBA1EE6}"/>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3F590656-294C-34BC-2E72-FACB3095EE68}"/>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FC82152A-7BB8-F74C-FAC7-20A0F6A2513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59D37F32-AB6F-653A-C286-92EA304DE744}"/>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6874758D-C244-603D-7950-8273AA96102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939ADF1A-6233-F87D-9B2E-8903F3207036}"/>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D6143396-260E-490C-A880-9EA05264F9D7}"/>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625067D3-E84C-69C2-BD1F-51A61120F6C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B9DC7F2-88E5-6A5C-F3B3-586230570D7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DAEB831-0680-6495-ED76-AD3C76D0FC21}"/>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74DCBA-2067-DE8C-0782-7D893790F76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604001FA-0219-1C49-3B09-12F0C303427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99D3E8E5-B65A-7C55-83D2-D7053DB0AD32}"/>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CF92AE34-CA6A-DFCA-53C2-EA0051C8E32E}"/>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74CE7E69-8D3D-C821-BC17-A160AB330B2F}"/>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ADAF06AB-58AB-8DC3-DB54-C658D3A7A3BC}"/>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28D685A-DC73-9D1C-328C-C319BF389DF2}"/>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4721E0E0-82EE-27D0-D654-DD19594B56D4}"/>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50A7FDD0-9918-5987-E6F9-5BB9333102F7}"/>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98500775-EEEF-D117-92D8-30DE338B2D20}"/>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B316F217-8FDD-F9E4-B5D5-65DB8397745B}"/>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82DED10C-728B-F202-5D29-51ECB3E03723}"/>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D02D5AA0-71B3-E17C-5987-C3CE7BD32D28}"/>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025916E6-FC7D-6908-5002-252A1EA32172}"/>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69813E9-146C-531D-47C8-7560C0F248E2}"/>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1F86070C-9BE3-626B-B9AB-8829F991C8D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FDA661A3-163E-4323-43A2-84342B08B7C2}"/>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4BE47982-6354-95B4-735D-EB367AB68094}"/>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14EF2138-DEB2-BAD4-1AEE-C1DE33D2155E}"/>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537888C1-422A-8DD0-6BC6-AE3AF3AFDC5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F3FD5A6D-79E2-8624-D740-596681D6605F}"/>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DEBB496A-4931-6D28-051F-B72950944F28}"/>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84E3391A-03BD-8894-CE20-1309AC20956D}"/>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78BB206-EC3B-1782-FAF6-B9A23B7958F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98F9FBDA-5D3E-0864-316F-F3D5B4650D46}"/>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F4F37CE2-BE4E-A9E7-F855-AE448EC698D5}"/>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F6BF2B2-23B3-2D78-9741-F0FAB8EFDEAE}"/>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C0FCCEE9-402F-5F98-C96D-AF7647382445}"/>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E86FDFAF-FACD-FA61-50A0-7EE9A2522B6B}"/>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83766B54-38B3-9A13-C471-BF22AFC55908}"/>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60155EE1-8256-3F0C-9FFE-2BD155D2519B}"/>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9AFD7E8B-8D0D-3799-69CE-9C9FB69763E3}"/>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06493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Window”</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BAA68-7671-C02D-7B5D-0E5D27692975}"/>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D2D10-13DC-739C-97E2-0B2253770826}"/>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32 </a:t>
            </a:r>
          </a:p>
          <a:p>
            <a:pPr algn="ctr"/>
            <a:r>
              <a:rPr lang="en-US" b="1" dirty="0">
                <a:solidFill>
                  <a:schemeClr val="tx1"/>
                </a:solidFill>
              </a:rPr>
              <a:t>and less than 61.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34, 36, 38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in the </a:t>
            </a:r>
            <a:r>
              <a:rPr lang="en-US" b="1" u="sng" dirty="0">
                <a:solidFill>
                  <a:schemeClr val="tx1"/>
                </a:solidFill>
              </a:rPr>
              <a:t>tens place</a:t>
            </a:r>
            <a:r>
              <a:rPr lang="en-US" b="1" dirty="0">
                <a:solidFill>
                  <a:schemeClr val="tx1"/>
                </a:solidFill>
              </a:rPr>
              <a:t> </a:t>
            </a:r>
          </a:p>
          <a:p>
            <a:pPr algn="ctr"/>
            <a:r>
              <a:rPr lang="en-US" b="1" dirty="0">
                <a:solidFill>
                  <a:schemeClr val="tx1"/>
                </a:solidFill>
              </a:rPr>
              <a:t>of the answer is not a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 clue in the window.</a:t>
            </a:r>
          </a:p>
          <a:p>
            <a:pPr algn="ctr"/>
            <a:r>
              <a:rPr lang="en-US" b="1" dirty="0">
                <a:solidFill>
                  <a:schemeClr val="tx1"/>
                </a:solidFill>
              </a:rPr>
              <a:t>The answer does not include 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800" b="1" dirty="0">
              <a:solidFill>
                <a:schemeClr val="tx1"/>
              </a:solidFill>
            </a:endParaRPr>
          </a:p>
          <a:p>
            <a:pPr algn="ctr"/>
            <a:r>
              <a:rPr lang="en-US" b="1" dirty="0">
                <a:solidFill>
                  <a:schemeClr val="tx1"/>
                </a:solidFill>
              </a:rPr>
              <a:t>35 ,  ____ , 37 , ____ , 39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F411-1B26-863C-8B14-2EA96E66EA10}"/>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080CD-EA02-CCC8-1A3C-4411F8CD9A7A}"/>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34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97A481C-EBA5-0716-7173-7FEDB7D5012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27420A98-C48B-CE78-0662-751EA1DD077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Window”</a:t>
            </a:r>
          </a:p>
        </p:txBody>
      </p:sp>
      <p:sp>
        <p:nvSpPr>
          <p:cNvPr id="4" name="Rectangle 3">
            <a:extLst>
              <a:ext uri="{FF2B5EF4-FFF2-40B4-BE49-F238E27FC236}">
                <a16:creationId xmlns:a16="http://schemas.microsoft.com/office/drawing/2014/main" id="{B822B4B7-18FD-471E-11E3-153B479BE9D3}"/>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FFFA25BC-526C-7C5B-F7E1-B53F3C8E48C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D7CC954-13AC-F411-529E-3F4612EEF39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3118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20199</TotalTime>
  <Words>2397</Words>
  <Application>Microsoft Office PowerPoint</Application>
  <PresentationFormat>On-screen Show (4:3)</PresentationFormat>
  <Paragraphs>761</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254</cp:revision>
  <dcterms:created xsi:type="dcterms:W3CDTF">2020-11-09T02:38:45Z</dcterms:created>
  <dcterms:modified xsi:type="dcterms:W3CDTF">2026-02-24T00:42:52Z</dcterms:modified>
</cp:coreProperties>
</file>