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441" r:id="rId10"/>
    <p:sldId id="2442" r:id="rId11"/>
    <p:sldId id="2443" r:id="rId12"/>
    <p:sldId id="2444" r:id="rId13"/>
    <p:sldId id="2445" r:id="rId14"/>
    <p:sldId id="2642" r:id="rId15"/>
    <p:sldId id="2447" r:id="rId16"/>
    <p:sldId id="2448" r:id="rId17"/>
    <p:sldId id="2449" r:id="rId18"/>
    <p:sldId id="2450" r:id="rId19"/>
    <p:sldId id="2451"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9EAE2-8C33-F14B-48F6-56AEFAF4B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FC59A-1BB1-4EE1-0C20-5B5A4C26F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F21D0-F0AC-1494-B7B1-86A61B2C3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7CB0F-E3A6-732D-4B11-283206D2CDA1}"/>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20313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180E-41F6-621E-5B7B-795ED8CA8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53BFE-DB3A-E558-A961-80357D559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52132-FA1C-A083-C269-ECD0D082B6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52443-1CD7-A21B-22B5-7C7179845FDB}"/>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31385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04FD96-7A03-CC3E-D5A9-AEDBBFCC88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D2A652-067D-C6D1-5FA2-EF5C81E7A4F8}"/>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a:extLst>
              <a:ext uri="{FF2B5EF4-FFF2-40B4-BE49-F238E27FC236}">
                <a16:creationId xmlns:a16="http://schemas.microsoft.com/office/drawing/2014/main" id="{0652955B-010A-6050-B0D9-490FAD3037B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5F34CAC-73E4-A378-E30F-616117C2959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69180F2B-106A-3B29-0E35-817E9466C99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980CAD9-FAC1-FC6A-8C31-60DB93CACA0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74D5AF0-E084-C81F-3B71-C0E25471D57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6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2A6247-E842-407F-F7BB-2B7DD8124B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E3884A-58A3-A7D4-026D-55369FF2594D}"/>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457200" y="-1"/>
            <a:ext cx="3627583" cy="5727763"/>
          </a:xfrm>
          <a:prstGeom prst="rect">
            <a:avLst/>
          </a:prstGeom>
        </p:spPr>
      </p:pic>
      <p:sp>
        <p:nvSpPr>
          <p:cNvPr id="17" name="Rectangle 16">
            <a:extLst>
              <a:ext uri="{FF2B5EF4-FFF2-40B4-BE49-F238E27FC236}">
                <a16:creationId xmlns:a16="http://schemas.microsoft.com/office/drawing/2014/main" id="{D347700C-057D-7FA4-C664-C95ABB4F3C1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9D83C2C-CFEF-41FF-BE80-18237B5F0B2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F76BE1E-CBE9-4045-C827-FD5FCD844D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1329865-9007-C235-99D3-6020798AEA5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9D2F61FC-B173-7BFC-E425-E21191B0117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41A54ECF-B97E-BADA-ABAA-26927A269CB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a:p>
            <a:pPr algn="ctr"/>
            <a:r>
              <a:rPr lang="en-US" b="1" dirty="0">
                <a:solidFill>
                  <a:schemeClr val="tx1"/>
                </a:solidFill>
              </a:rPr>
              <a:t>and less than 50.</a:t>
            </a:r>
          </a:p>
        </p:txBody>
      </p:sp>
      <p:sp>
        <p:nvSpPr>
          <p:cNvPr id="30" name="Rectangle 29">
            <a:extLst>
              <a:ext uri="{FF2B5EF4-FFF2-40B4-BE49-F238E27FC236}">
                <a16:creationId xmlns:a16="http://schemas.microsoft.com/office/drawing/2014/main" id="{8FE46E1A-1752-947F-0F73-AAB1364DFE3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a:t>
            </a:r>
          </a:p>
        </p:txBody>
      </p:sp>
      <p:sp>
        <p:nvSpPr>
          <p:cNvPr id="31" name="Rectangle 30">
            <a:extLst>
              <a:ext uri="{FF2B5EF4-FFF2-40B4-BE49-F238E27FC236}">
                <a16:creationId xmlns:a16="http://schemas.microsoft.com/office/drawing/2014/main" id="{9EBA654C-C3F2-0600-2D67-595FC86A20A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b="1" dirty="0">
              <a:solidFill>
                <a:schemeClr val="tx1"/>
              </a:solidFill>
            </a:endParaRPr>
          </a:p>
          <a:p>
            <a:pPr algn="ctr"/>
            <a:r>
              <a:rPr lang="en-US" b="1" dirty="0">
                <a:solidFill>
                  <a:schemeClr val="tx1"/>
                </a:solidFill>
              </a:rPr>
              <a:t>____ , 36, 37, 38, 39, ____</a:t>
            </a:r>
          </a:p>
        </p:txBody>
      </p:sp>
      <p:sp>
        <p:nvSpPr>
          <p:cNvPr id="14" name="TextBox 13">
            <a:extLst>
              <a:ext uri="{FF2B5EF4-FFF2-40B4-BE49-F238E27FC236}">
                <a16:creationId xmlns:a16="http://schemas.microsoft.com/office/drawing/2014/main" id="{64C000EB-D203-2094-B131-2A2A2ACECBA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1AA4912-3AFA-5722-0101-16C2B6C2C95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027F651-B7D3-D5C6-590A-1D1D40CBECD4}"/>
              </a:ext>
            </a:extLst>
          </p:cNvPr>
          <p:cNvGraphicFramePr>
            <a:graphicFrameLocks noGrp="1"/>
          </p:cNvGraphicFramePr>
          <p:nvPr>
            <p:extLst>
              <p:ext uri="{D42A27DB-BD31-4B8C-83A1-F6EECF244321}">
                <p14:modId xmlns:p14="http://schemas.microsoft.com/office/powerpoint/2010/main" val="173661693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42397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3F880C-0AD8-CBFA-5DD1-57A1D24FD5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E60F2B-17F4-86C5-B9F3-7D7B71F70D07}"/>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a:extLst>
              <a:ext uri="{FF2B5EF4-FFF2-40B4-BE49-F238E27FC236}">
                <a16:creationId xmlns:a16="http://schemas.microsoft.com/office/drawing/2014/main" id="{2ABDF8AC-64D0-A6AB-5A4F-77E96A4A973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63F5BB8-13B3-77C3-39E1-03D0CC8B45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C0A71F1-C05E-7418-CC25-0FC4DC803C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40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8BF1B0-8432-A08B-18B1-837CED3E23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4044442-EC7F-B90F-23C4-58DA985661A3}"/>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a:extLst>
              <a:ext uri="{FF2B5EF4-FFF2-40B4-BE49-F238E27FC236}">
                <a16:creationId xmlns:a16="http://schemas.microsoft.com/office/drawing/2014/main" id="{D1476782-E783-EEA7-FA07-FEC7ED060FD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pegs</a:t>
            </a:r>
          </a:p>
        </p:txBody>
      </p:sp>
      <p:sp>
        <p:nvSpPr>
          <p:cNvPr id="17" name="Rectangle 16">
            <a:extLst>
              <a:ext uri="{FF2B5EF4-FFF2-40B4-BE49-F238E27FC236}">
                <a16:creationId xmlns:a16="http://schemas.microsoft.com/office/drawing/2014/main" id="{DD13F4D8-885B-2198-D884-387F3434DB8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0D23A25-0A74-67AC-C688-97BA4E47F4D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34DAC8D-4108-662A-46A5-725A9560DCF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32FC400-D783-1AA0-6A91-DB88BBEC07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37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DC13-BF9C-47F8-6F18-CD1C24DC18B3}"/>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B69B911B-0B06-B8FB-4221-DBC0B93A5626}"/>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DC5FE96-5D94-81FA-CFE9-781B571898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FD17E47-51B0-809C-2C8C-917E27B1CA6E}"/>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0864FD2-F22B-4ACB-BB8B-BF9E3B881B1F}"/>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A2CE008B-8098-D308-1A59-BB6D6799B3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75A0880E-0F84-8D06-8BFD-647F51D6797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180555B-D4AC-4301-51EF-02602B4BD31C}"/>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3DFFB87-C612-0724-0C97-B85266561E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E2AFD56-EA04-FF19-2810-9095C1DD73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075BFC6D-4EB1-C94F-B397-58012F18F4D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18BCFCD-D884-22C8-D8EE-F6AC56EF931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425833E7-A44D-A505-2067-A8384FDDB44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6140956-33C6-824B-B7C9-100979AEA022}"/>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E108867E-54D6-274E-C8C2-25339EDD7171}"/>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9959D54-163B-4AA9-0D75-F748432A9A2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636DEBA7-EB78-E4FF-BE7C-F92269DAA64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7E5FD082-6DA9-19E2-7816-65F65EFD17F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2D91BB7-2976-22CE-D519-196DB6C8D704}"/>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051C26C1-D5A8-13F3-6650-7FEFC12E7A1C}"/>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BFBC471-FCC1-8939-86A3-62DD4CD6DDC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B63103-DC64-DB71-66BD-83741787E92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3B2202B-F46F-5F87-F096-ECC1B7DB295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B1CF19-0C51-B6EB-A0A1-8638D8E2423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57A93ECA-F126-06DB-54F4-43699BCADA3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063F4076-7816-0C09-384E-A84E605606C4}"/>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20923462-CDE2-842D-2534-0E2CDAF7CDA5}"/>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C487DE1-B7BC-B06B-0BEF-2EBDD65FD637}"/>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E4A1FF7-9156-4A88-E816-5AA791860CAC}"/>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1D6E7DDD-9A71-E257-A342-743E9B4678B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A6077F8F-0DA8-2B12-350B-8BCA6F93866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55E75851-FBE7-7252-C559-CACAC005F84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86C50E92-F988-4717-8535-855CA8CD86D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CD2EE7E-7369-F0A2-529B-5F4E9B491C3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68665142-49A2-1962-5C67-55EB5702F96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8E3C9EE-E6DE-E70B-48A5-3D765813E6FE}"/>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2F6530EE-B274-BC30-94F1-D009A811407D}"/>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43B3EF2-F143-3524-7AA8-3ED6F2C0006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20DB0A8-0F10-D258-3AA1-7579F2BE1222}"/>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A60521E-8F8D-1CC8-C670-AC8066ABFA7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10F906B3-E9D4-D84A-C4E6-52A2A51BB98A}"/>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1750797E-3304-2579-B9EC-D65AA764745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87708816-A1EC-6B24-2148-D02880F5A92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EA126CF-A5AB-C09B-AD02-519D0441DF9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16710E3E-923B-902F-63A6-16C7BC31D9E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0FCC5264-436C-46D7-20E7-6809CAB4D91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B34A1C8-E829-B4AC-ED56-AC43CB7DAEA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33E88905-99A0-93F0-1813-C12CDF8C2E1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CB267162-1ADB-3BD0-979F-FFCA268856DA}"/>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F7D74EFB-87BE-B497-3C13-3C7432EC5B02}"/>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4F923618-7675-EA2D-7D75-B86452A6698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CC964B72-8F71-0E06-2D58-C92C082F1C4F}"/>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FA483A41-408A-18EA-451E-55B786D6A680}"/>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DA11CBF5-ABA2-7901-D22C-98C12A441F7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9033682-7A0A-29E9-FFBD-995C51F00847}"/>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07744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FD94CE6-B38F-B169-1745-90209452C56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78B556B-65B5-EF88-DF44-B92514940C0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Numbers”</a:t>
            </a:r>
          </a:p>
        </p:txBody>
      </p:sp>
      <p:sp>
        <p:nvSpPr>
          <p:cNvPr id="4" name="Rectangle 3">
            <a:extLst>
              <a:ext uri="{FF2B5EF4-FFF2-40B4-BE49-F238E27FC236}">
                <a16:creationId xmlns:a16="http://schemas.microsoft.com/office/drawing/2014/main" id="{6F85C7A8-7025-BA6F-3EF4-73812052C06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68E552A-FD0A-8FAB-521B-9338BBA6635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6E76061-5C4D-9B61-28F7-FCA9E459CCD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5757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76A0E4-70D0-8882-7703-F9C7569452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5B2F20-3670-BE6E-EFDC-28C18645E234}"/>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a:extLst>
              <a:ext uri="{FF2B5EF4-FFF2-40B4-BE49-F238E27FC236}">
                <a16:creationId xmlns:a16="http://schemas.microsoft.com/office/drawing/2014/main" id="{FD7F6EEC-992E-4672-482A-020D308F9A9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A07B675-4905-84B1-9B03-2422057D1DC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9532BA62-6D50-13EE-5479-F8A89216DA53}"/>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8A7DA2C-A368-3296-0E7E-24CF96D00E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AC15E40-1E15-4737-000D-7E0F4552841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606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28C4DE-7E61-1392-4E45-C686A084CD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DA4CC5-4285-A725-FB98-0A75BE74D02D}"/>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457200" y="-1"/>
            <a:ext cx="3627583" cy="5727763"/>
          </a:xfrm>
          <a:prstGeom prst="rect">
            <a:avLst/>
          </a:prstGeom>
        </p:spPr>
      </p:pic>
      <p:sp>
        <p:nvSpPr>
          <p:cNvPr id="17" name="Rectangle 16">
            <a:extLst>
              <a:ext uri="{FF2B5EF4-FFF2-40B4-BE49-F238E27FC236}">
                <a16:creationId xmlns:a16="http://schemas.microsoft.com/office/drawing/2014/main" id="{72AB67EE-F9B5-2447-02DF-F1688168365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F9D58AC-3433-653F-5BAE-D8BCDF7BCD5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62AF6EA-C375-AB2E-316D-13E77A30581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A3EFD6B-31B4-1B17-86D8-992C6346A87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323963F1-EB11-BDD0-8191-4E36CF4172A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88512ADC-6242-AE8E-D1CB-7B9954A3F7D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a:p>
            <a:pPr algn="ctr"/>
            <a:r>
              <a:rPr lang="en-US" b="1" dirty="0">
                <a:solidFill>
                  <a:schemeClr val="tx1"/>
                </a:solidFill>
              </a:rPr>
              <a:t>and less than 50.</a:t>
            </a:r>
          </a:p>
        </p:txBody>
      </p:sp>
      <p:sp>
        <p:nvSpPr>
          <p:cNvPr id="30" name="Rectangle 29">
            <a:extLst>
              <a:ext uri="{FF2B5EF4-FFF2-40B4-BE49-F238E27FC236}">
                <a16:creationId xmlns:a16="http://schemas.microsoft.com/office/drawing/2014/main" id="{45783564-EE01-43A6-E4CA-DEEE196913E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a:t>
            </a:r>
          </a:p>
        </p:txBody>
      </p:sp>
      <p:sp>
        <p:nvSpPr>
          <p:cNvPr id="31" name="Rectangle 30">
            <a:extLst>
              <a:ext uri="{FF2B5EF4-FFF2-40B4-BE49-F238E27FC236}">
                <a16:creationId xmlns:a16="http://schemas.microsoft.com/office/drawing/2014/main" id="{892D047E-30A8-CE70-6C7A-6EDCAD73637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b="1" dirty="0">
              <a:solidFill>
                <a:schemeClr val="tx1"/>
              </a:solidFill>
            </a:endParaRPr>
          </a:p>
          <a:p>
            <a:pPr algn="ctr"/>
            <a:r>
              <a:rPr lang="en-US" b="1" dirty="0">
                <a:solidFill>
                  <a:schemeClr val="tx1"/>
                </a:solidFill>
              </a:rPr>
              <a:t>____ , 36, 37, 38, 39, ____</a:t>
            </a:r>
          </a:p>
        </p:txBody>
      </p:sp>
      <p:sp>
        <p:nvSpPr>
          <p:cNvPr id="14" name="TextBox 13">
            <a:extLst>
              <a:ext uri="{FF2B5EF4-FFF2-40B4-BE49-F238E27FC236}">
                <a16:creationId xmlns:a16="http://schemas.microsoft.com/office/drawing/2014/main" id="{E2F8158C-EEF0-F6BE-27F8-A878692F87E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C215418-86EF-0C61-BFB2-A3B4BAF0DB2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D998D18-44DC-8AF8-123C-0A48CF6219F0}"/>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BB938D48-933B-AB7E-633E-E9D66B96DDAB}"/>
              </a:ext>
            </a:extLst>
          </p:cNvPr>
          <p:cNvGraphicFramePr>
            <a:graphicFrameLocks noGrp="1"/>
          </p:cNvGraphicFramePr>
          <p:nvPr>
            <p:extLst>
              <p:ext uri="{D42A27DB-BD31-4B8C-83A1-F6EECF244321}">
                <p14:modId xmlns:p14="http://schemas.microsoft.com/office/powerpoint/2010/main" val="722835302"/>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8C863639-7E58-0F87-8DD9-3B6F7F6EAADA}"/>
              </a:ext>
            </a:extLst>
          </p:cNvPr>
          <p:cNvGraphicFramePr>
            <a:graphicFrameLocks noGrp="1"/>
          </p:cNvGraphicFramePr>
          <p:nvPr>
            <p:extLst>
              <p:ext uri="{D42A27DB-BD31-4B8C-83A1-F6EECF244321}">
                <p14:modId xmlns:p14="http://schemas.microsoft.com/office/powerpoint/2010/main" val="1568616537"/>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A69AB5B2-B6BF-77B5-08AB-320A94BCF863}"/>
              </a:ext>
            </a:extLst>
          </p:cNvPr>
          <p:cNvGraphicFramePr>
            <a:graphicFrameLocks noGrp="1"/>
          </p:cNvGraphicFramePr>
          <p:nvPr>
            <p:extLst>
              <p:ext uri="{D42A27DB-BD31-4B8C-83A1-F6EECF244321}">
                <p14:modId xmlns:p14="http://schemas.microsoft.com/office/powerpoint/2010/main" val="273604395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5234E859-66CE-6132-56D2-79DA9D2CB476}"/>
              </a:ext>
            </a:extLst>
          </p:cNvPr>
          <p:cNvGraphicFramePr>
            <a:graphicFrameLocks noGrp="1"/>
          </p:cNvGraphicFramePr>
          <p:nvPr>
            <p:extLst>
              <p:ext uri="{D42A27DB-BD31-4B8C-83A1-F6EECF244321}">
                <p14:modId xmlns:p14="http://schemas.microsoft.com/office/powerpoint/2010/main" val="325695218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8369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F5B0949-5C99-DC9D-65A5-23AFE03DE53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34A4D2-CDD2-4CFB-0C9F-475707A69F94}"/>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a:extLst>
              <a:ext uri="{FF2B5EF4-FFF2-40B4-BE49-F238E27FC236}">
                <a16:creationId xmlns:a16="http://schemas.microsoft.com/office/drawing/2014/main" id="{7313C0C0-5D7F-ACFD-46C5-6332AFDFDC5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1E2FFE1-A195-9A50-3256-78A7D89B8AB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0F876BE-276B-D52E-8B55-BF3D72DD5B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5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147646-41AD-C3BB-0FFB-99A935C7DE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7AB59D-BC31-3E07-4A14-849A528509E5}"/>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a:extLst>
              <a:ext uri="{FF2B5EF4-FFF2-40B4-BE49-F238E27FC236}">
                <a16:creationId xmlns:a16="http://schemas.microsoft.com/office/drawing/2014/main" id="{B59EAF4D-D070-71A6-0FCD-C6FAF6F31B8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pegs</a:t>
            </a:r>
          </a:p>
        </p:txBody>
      </p:sp>
      <p:sp>
        <p:nvSpPr>
          <p:cNvPr id="17" name="Rectangle 16">
            <a:extLst>
              <a:ext uri="{FF2B5EF4-FFF2-40B4-BE49-F238E27FC236}">
                <a16:creationId xmlns:a16="http://schemas.microsoft.com/office/drawing/2014/main" id="{6A98F08B-9E26-5F19-63CD-E77D11A3540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0053931-7DD4-463A-7FBA-B9117E4AD89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B17B619-DEC3-2DAE-7660-34743BEF32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3B71AE5-9ED4-8922-8372-123FB645B9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43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74D99-B2E9-C9B7-C3B7-02347FB9219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AA32989F-70DE-5964-2DE6-40F37EDDCCF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98C061D-429F-666B-90B5-EF4AC97539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F414AE6-BA58-C52D-5FF0-A3EC7E06BA2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22B3CC8-1763-4534-EBFA-7A293DFB7AC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109199C-28B8-0914-F62C-10ED384CB6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1892DAA8-FFC7-0A03-0C37-23C99A12A5A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90003029-76D9-14CB-59D6-867B7557F8C4}"/>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C3034911-E618-1BCB-B876-ECE2D72691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E79477C-85AF-19A8-C788-9AD00EF216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3FCAB12F-64DA-B72D-8301-9BA47C79F6CB}"/>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D8995572-82DD-408D-DF78-4A8D5F45ADC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DEDEBA1-AFF0-E8B5-690B-BE6DFFA54F91}"/>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7114E02-70A0-2690-8423-B7271639756D}"/>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52A2190-115F-D4DD-4F7C-0FB689426A1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61643E5-925E-9589-B3B0-D1E6EF85E53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16968D5-8316-6C7B-7570-4835F378B4A6}"/>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D233DD10-C121-CAE2-44FA-7E2C78877A4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0AAD298-9B3A-4542-DC70-306FD293978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3AF2A00-BD15-B3F9-67C6-F1FA1490AC79}"/>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A4A32A5C-5655-5E46-1489-29BB8775C1A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71E13E-0206-1C05-C91E-6C1D8097E277}"/>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0FA92FA-0DF4-47EC-A286-D9E77CF82A7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9B0F4F-7F96-C254-A600-77004929090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1034F26-1C5F-9317-A983-963F9D00B1F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1A3F9B24-DA37-4135-6D97-A05C15BD439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341868CE-2123-C76D-FB0B-ED2F044D9D9C}"/>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33DF89-C3D1-B768-A6EE-4C142ECDA0CD}"/>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81392DE-9196-95C5-FD2D-A2E3C2A1E63C}"/>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0DF80D32-34DD-947A-09DD-179FF96008A4}"/>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EE8ABE3-FFBF-2F8D-F742-F3E242C2AB1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1952A63-34DC-83F5-BBFF-593A5347546C}"/>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0AEF4308-3656-3546-F2C5-AEA55F04B2D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69DE810-4EBE-5FCE-174F-22ADDB3306DD}"/>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E57F23E-CADE-C63C-79F5-A52E36529B69}"/>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AE07D5AB-F197-2531-F21B-94D3C9EEF67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54D94B7A-B143-5755-8062-5FF5DB438CD0}"/>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FDADC34-442A-FDEC-C30E-044CB484689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AB99C951-B4DA-F051-B7AF-9A065C9119E6}"/>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235A150-BAE5-F86D-DB6E-D70781C293F7}"/>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55937119-7FDF-91EF-E123-79C12DD5061B}"/>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F0AD6D7B-FA66-2BF2-7619-885041997F9C}"/>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2D93E471-D244-E798-786C-82247C810AB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D7BD4781-32FD-3623-9D17-ED281B58A77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F21D9F5-1B94-CAD2-A675-0A39F808C216}"/>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CC56F462-E336-2315-F55A-61BE3871F48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8B6F877-0A11-72D8-71E7-BD0805B00FFA}"/>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62131484-BEA9-8CE6-004F-1C0B1C5F920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65A5B87-92C9-5AF6-442E-79FA0692F85B}"/>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E9CDC8A-AC91-13FD-D04A-1A65B810D2FC}"/>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135F328-C2E7-A2EE-AC09-CD1A2506E345}"/>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8F3D0C6-36B0-E736-D444-BB3F89158B7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82A0426-4A1D-869D-965B-321DAE59388D}"/>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5F3C72BA-9DEF-C3F5-C58C-AC1B624F4CDB}"/>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3E1E1E5E-4E92-0E35-BDD0-F42805B1B776}"/>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15049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E33AC-39B7-9AC4-97BE-F046FED9AAC0}"/>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684F0F-D0E4-2D66-7A15-8D8D29667669}"/>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a:p>
            <a:pPr algn="ctr"/>
            <a:r>
              <a:rPr lang="en-US" b="1" dirty="0">
                <a:solidFill>
                  <a:schemeClr val="tx1"/>
                </a:solidFill>
              </a:rPr>
              <a:t>and less than 50.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b="1" dirty="0">
              <a:solidFill>
                <a:schemeClr val="tx1"/>
              </a:solidFill>
            </a:endParaRPr>
          </a:p>
          <a:p>
            <a:pPr algn="ctr"/>
            <a:r>
              <a:rPr lang="en-US" b="1" dirty="0">
                <a:solidFill>
                  <a:schemeClr val="tx1"/>
                </a:solidFill>
              </a:rPr>
              <a:t>____ , 36, 37, 38, 39,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31A50-CBA4-BD00-C9A8-C70739C77AE5}"/>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5F95B-E8EB-092C-0C62-B07D0BA1297A}"/>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pegs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8581B2-06A5-5F3D-60AD-89952225996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C9EDBBF-7ECA-1527-392C-4A07888F5E2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Numbers”</a:t>
            </a:r>
          </a:p>
        </p:txBody>
      </p:sp>
      <p:sp>
        <p:nvSpPr>
          <p:cNvPr id="4" name="Rectangle 3">
            <a:extLst>
              <a:ext uri="{FF2B5EF4-FFF2-40B4-BE49-F238E27FC236}">
                <a16:creationId xmlns:a16="http://schemas.microsoft.com/office/drawing/2014/main" id="{12DF4ECF-1AB9-2E46-9E4A-93D9062E0F3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BD03FA5D-4D78-F356-1C0F-1F08D822609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050DD6C-2EAD-A7AD-C6E3-D9967788CFF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906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20232</TotalTime>
  <Words>2196</Words>
  <Application>Microsoft Office PowerPoint</Application>
  <PresentationFormat>On-screen Show (4:3)</PresentationFormat>
  <Paragraphs>623</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252</cp:revision>
  <dcterms:created xsi:type="dcterms:W3CDTF">2020-11-09T02:38:45Z</dcterms:created>
  <dcterms:modified xsi:type="dcterms:W3CDTF">2026-01-07T00:40:29Z</dcterms:modified>
</cp:coreProperties>
</file>