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37" r:id="rId3"/>
    <p:sldId id="257" r:id="rId4"/>
    <p:sldId id="258" r:id="rId5"/>
    <p:sldId id="259" r:id="rId6"/>
    <p:sldId id="260" r:id="rId7"/>
    <p:sldId id="261" r:id="rId8"/>
    <p:sldId id="2641" r:id="rId9"/>
    <p:sldId id="2329" r:id="rId10"/>
    <p:sldId id="2330" r:id="rId11"/>
    <p:sldId id="2331" r:id="rId12"/>
    <p:sldId id="2332" r:id="rId13"/>
    <p:sldId id="2333" r:id="rId14"/>
    <p:sldId id="2642" r:id="rId15"/>
    <p:sldId id="2335" r:id="rId16"/>
    <p:sldId id="2336" r:id="rId17"/>
    <p:sldId id="2337" r:id="rId18"/>
    <p:sldId id="2338" r:id="rId19"/>
    <p:sldId id="2339" r:id="rId20"/>
    <p:sldId id="264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7" d="100"/>
          <a:sy n="97" d="100"/>
        </p:scale>
        <p:origin x="2004"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7A26E-27FA-D3D3-19DD-06D5CBEADD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F48EB-CAAE-065A-64C8-6064432C92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049371-3309-D4E2-D7F8-415AF4E02D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A16C0E-8DBD-49CE-73ED-C8B17186F795}"/>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3611342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1D656-DBF0-611A-0B58-A41230318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C4B43-1A15-77E6-C179-AFD4CDEA6C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81091-39ED-FDA3-A405-EC4AAE28AD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789F55-C385-3C9D-D77B-22A25B531549}"/>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117667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F83121B-6DE0-EDC3-6639-D3921DEF85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2B57A4C-8474-E989-19C4-5D65D6F7D5A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72D7F38C-B124-B43D-FBBC-D12DDC216451}"/>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F2B63754-67DC-F15A-609A-5066FD9C6F32}"/>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a:extLst>
              <a:ext uri="{FF2B5EF4-FFF2-40B4-BE49-F238E27FC236}">
                <a16:creationId xmlns:a16="http://schemas.microsoft.com/office/drawing/2014/main" id="{EC664AB0-FFA3-B7C5-348F-1358E06AEE0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81761924-E6AB-3B3A-E3FB-A6D79B595D1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2FE2D77F-BBB0-40CB-D08D-182D5A4E58C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65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FC83BA1-69C4-2844-9191-6A457551681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5295BAB-5D7A-999C-0D1A-FF51E4E83F37}"/>
              </a:ext>
            </a:extLst>
          </p:cNvPr>
          <p:cNvPicPr>
            <a:picLocks noChangeAspect="1"/>
          </p:cNvPicPr>
          <p:nvPr/>
        </p:nvPicPr>
        <p:blipFill>
          <a:blip r:embed="rId2">
            <a:extLst>
              <a:ext uri="{28A0092B-C50C-407E-A947-70E740481C1C}">
                <a14:useLocalDpi xmlns:a14="http://schemas.microsoft.com/office/drawing/2010/main" val="0"/>
              </a:ext>
            </a:extLst>
          </a:blip>
          <a:srcRect t="6410" r="50000"/>
          <a:stretch>
            <a:fillRect/>
          </a:stretch>
        </p:blipFill>
        <p:spPr>
          <a:xfrm>
            <a:off x="381000" y="0"/>
            <a:ext cx="3962400" cy="5562600"/>
          </a:xfrm>
          <a:prstGeom prst="rect">
            <a:avLst/>
          </a:prstGeom>
        </p:spPr>
      </p:pic>
      <p:sp>
        <p:nvSpPr>
          <p:cNvPr id="17" name="Rectangle 16">
            <a:extLst>
              <a:ext uri="{FF2B5EF4-FFF2-40B4-BE49-F238E27FC236}">
                <a16:creationId xmlns:a16="http://schemas.microsoft.com/office/drawing/2014/main" id="{7F611195-9163-E6C5-70C1-A7F78E9B0236}"/>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3149F741-3D83-3B7B-4066-F340462F5E43}"/>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FA9AECA4-0448-9E9D-BD2D-4672DE559D06}"/>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C3C9C560-2750-077F-DA90-04CE4F6EFB51}"/>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8C8C9DF6-682D-0B7D-BD15-6C92FD69A189}"/>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D3104975-F078-DEB8-60E8-FDDFC065D61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80. </a:t>
            </a:r>
          </a:p>
          <a:p>
            <a:pPr algn="ctr"/>
            <a:r>
              <a:rPr lang="en-US" b="1" dirty="0">
                <a:solidFill>
                  <a:schemeClr val="tx1"/>
                </a:solidFill>
              </a:rPr>
              <a:t>The answer is one of those numbers.</a:t>
            </a:r>
          </a:p>
        </p:txBody>
      </p:sp>
      <p:sp>
        <p:nvSpPr>
          <p:cNvPr id="29" name="Rectangle 28">
            <a:extLst>
              <a:ext uri="{FF2B5EF4-FFF2-40B4-BE49-F238E27FC236}">
                <a16:creationId xmlns:a16="http://schemas.microsoft.com/office/drawing/2014/main" id="{2B1965FB-61E9-4435-0338-A252585449D6}"/>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5.</a:t>
            </a:r>
          </a:p>
        </p:txBody>
      </p:sp>
      <p:sp>
        <p:nvSpPr>
          <p:cNvPr id="30" name="Rectangle 29">
            <a:extLst>
              <a:ext uri="{FF2B5EF4-FFF2-40B4-BE49-F238E27FC236}">
                <a16:creationId xmlns:a16="http://schemas.microsoft.com/office/drawing/2014/main" id="{26266118-EAAB-32F2-7F4C-5B2C783329B6}"/>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are 9 numbers remaining.</a:t>
            </a:r>
          </a:p>
          <a:p>
            <a:pPr algn="ctr"/>
            <a:r>
              <a:rPr lang="en-US" b="1" dirty="0">
                <a:solidFill>
                  <a:schemeClr val="tx1"/>
                </a:solidFill>
              </a:rPr>
              <a:t> Find the 5</a:t>
            </a:r>
            <a:r>
              <a:rPr lang="en-US" b="1" baseline="30000" dirty="0">
                <a:solidFill>
                  <a:schemeClr val="tx1"/>
                </a:solidFill>
              </a:rPr>
              <a:t>th</a:t>
            </a:r>
            <a:r>
              <a:rPr lang="en-US" b="1" dirty="0">
                <a:solidFill>
                  <a:schemeClr val="tx1"/>
                </a:solidFill>
              </a:rPr>
              <a:t> remaining number </a:t>
            </a:r>
          </a:p>
          <a:p>
            <a:pPr algn="ctr"/>
            <a:r>
              <a:rPr lang="en-US" b="1" dirty="0">
                <a:solidFill>
                  <a:schemeClr val="tx1"/>
                </a:solidFill>
              </a:rPr>
              <a:t>and cross it out.</a:t>
            </a:r>
          </a:p>
        </p:txBody>
      </p:sp>
      <p:sp>
        <p:nvSpPr>
          <p:cNvPr id="31" name="Rectangle 30">
            <a:extLst>
              <a:ext uri="{FF2B5EF4-FFF2-40B4-BE49-F238E27FC236}">
                <a16:creationId xmlns:a16="http://schemas.microsoft.com/office/drawing/2014/main" id="{49942B24-C061-86C9-A172-1D98BF934848}"/>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equal to </a:t>
            </a:r>
          </a:p>
          <a:p>
            <a:pPr algn="ctr"/>
            <a:r>
              <a:rPr lang="en-US" b="1" dirty="0">
                <a:solidFill>
                  <a:schemeClr val="tx1"/>
                </a:solidFill>
              </a:rPr>
              <a:t>5 + 5 + 5 + 5 + 5</a:t>
            </a:r>
          </a:p>
          <a:p>
            <a:pPr algn="ctr"/>
            <a:r>
              <a:rPr lang="en-US" b="1" dirty="0">
                <a:solidFill>
                  <a:schemeClr val="tx1"/>
                </a:solidFill>
              </a:rPr>
              <a:t>or any number less than that.</a:t>
            </a:r>
          </a:p>
        </p:txBody>
      </p:sp>
      <p:sp>
        <p:nvSpPr>
          <p:cNvPr id="32" name="Rectangle 31">
            <a:extLst>
              <a:ext uri="{FF2B5EF4-FFF2-40B4-BE49-F238E27FC236}">
                <a16:creationId xmlns:a16="http://schemas.microsoft.com/office/drawing/2014/main" id="{DD00314A-F224-D7CD-95A9-1D80B1B0E8A2}"/>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digit in the tens place of the answer is not a 5.  </a:t>
            </a:r>
          </a:p>
          <a:p>
            <a:pPr algn="ctr"/>
            <a:r>
              <a:rPr lang="en-US" b="1" dirty="0">
                <a:solidFill>
                  <a:schemeClr val="tx1"/>
                </a:solidFill>
              </a:rPr>
              <a:t>It’s also not a 6.</a:t>
            </a:r>
          </a:p>
        </p:txBody>
      </p:sp>
      <p:sp>
        <p:nvSpPr>
          <p:cNvPr id="14" name="TextBox 13">
            <a:extLst>
              <a:ext uri="{FF2B5EF4-FFF2-40B4-BE49-F238E27FC236}">
                <a16:creationId xmlns:a16="http://schemas.microsoft.com/office/drawing/2014/main" id="{4C0DAED8-C2E2-A35E-3D23-4CAA3F24CBF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F9BFC57B-DABC-0D71-50C3-A9D6AA946C7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6EE328AF-4541-0071-B8E7-F1C84DD7318A}"/>
              </a:ext>
            </a:extLst>
          </p:cNvPr>
          <p:cNvGraphicFramePr>
            <a:graphicFrameLocks noGrp="1"/>
          </p:cNvGraphicFramePr>
          <p:nvPr>
            <p:extLst>
              <p:ext uri="{D42A27DB-BD31-4B8C-83A1-F6EECF244321}">
                <p14:modId xmlns:p14="http://schemas.microsoft.com/office/powerpoint/2010/main" val="628447957"/>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4623446"/>
                    </a:ext>
                  </a:extLst>
                </a:gridCol>
                <a:gridCol w="441960">
                  <a:extLst>
                    <a:ext uri="{9D8B030D-6E8A-4147-A177-3AD203B41FA5}">
                      <a16:colId xmlns:a16="http://schemas.microsoft.com/office/drawing/2014/main" val="501020587"/>
                    </a:ext>
                  </a:extLst>
                </a:gridCol>
                <a:gridCol w="441960">
                  <a:extLst>
                    <a:ext uri="{9D8B030D-6E8A-4147-A177-3AD203B41FA5}">
                      <a16:colId xmlns:a16="http://schemas.microsoft.com/office/drawing/2014/main" val="3628495002"/>
                    </a:ext>
                  </a:extLst>
                </a:gridCol>
                <a:gridCol w="441960">
                  <a:extLst>
                    <a:ext uri="{9D8B030D-6E8A-4147-A177-3AD203B41FA5}">
                      <a16:colId xmlns:a16="http://schemas.microsoft.com/office/drawing/2014/main" val="3049547438"/>
                    </a:ext>
                  </a:extLst>
                </a:gridCol>
                <a:gridCol w="441960">
                  <a:extLst>
                    <a:ext uri="{9D8B030D-6E8A-4147-A177-3AD203B41FA5}">
                      <a16:colId xmlns:a16="http://schemas.microsoft.com/office/drawing/2014/main" val="99035470"/>
                    </a:ext>
                  </a:extLst>
                </a:gridCol>
                <a:gridCol w="441960">
                  <a:extLst>
                    <a:ext uri="{9D8B030D-6E8A-4147-A177-3AD203B41FA5}">
                      <a16:colId xmlns:a16="http://schemas.microsoft.com/office/drawing/2014/main" val="3096804291"/>
                    </a:ext>
                  </a:extLst>
                </a:gridCol>
                <a:gridCol w="441960">
                  <a:extLst>
                    <a:ext uri="{9D8B030D-6E8A-4147-A177-3AD203B41FA5}">
                      <a16:colId xmlns:a16="http://schemas.microsoft.com/office/drawing/2014/main" val="3909833984"/>
                    </a:ext>
                  </a:extLst>
                </a:gridCol>
                <a:gridCol w="441960">
                  <a:extLst>
                    <a:ext uri="{9D8B030D-6E8A-4147-A177-3AD203B41FA5}">
                      <a16:colId xmlns:a16="http://schemas.microsoft.com/office/drawing/2014/main" val="1989374247"/>
                    </a:ext>
                  </a:extLst>
                </a:gridCol>
                <a:gridCol w="441960">
                  <a:extLst>
                    <a:ext uri="{9D8B030D-6E8A-4147-A177-3AD203B41FA5}">
                      <a16:colId xmlns:a16="http://schemas.microsoft.com/office/drawing/2014/main" val="10385448"/>
                    </a:ext>
                  </a:extLst>
                </a:gridCol>
                <a:gridCol w="441960">
                  <a:extLst>
                    <a:ext uri="{9D8B030D-6E8A-4147-A177-3AD203B41FA5}">
                      <a16:colId xmlns:a16="http://schemas.microsoft.com/office/drawing/2014/main" val="78554728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286450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67912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08158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468712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07101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309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585379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545206"/>
                  </a:ext>
                </a:extLst>
              </a:tr>
            </a:tbl>
          </a:graphicData>
        </a:graphic>
      </p:graphicFrame>
    </p:spTree>
    <p:extLst>
      <p:ext uri="{BB962C8B-B14F-4D97-AF65-F5344CB8AC3E}">
        <p14:creationId xmlns:p14="http://schemas.microsoft.com/office/powerpoint/2010/main" val="400802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1CC4120-441C-E32F-0B0C-5F7E6B61B80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88357F2-0B48-AFEC-016D-4748A7ACF06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4703FE49-CD75-1AAC-E70C-EBBBF194B3C9}"/>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049E5F6-C561-AEF9-6640-CD39B89BA1C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90A4198B-A2F3-4D19-CAC7-DCED970FA6C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5963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F26947F-73F5-BFA0-9363-F3B7968FD03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D0AED9-999F-E571-4E5F-EF381A7CBCE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2B77D06E-B6C0-C72E-4EA6-45D7B265190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75 beads</a:t>
            </a:r>
          </a:p>
        </p:txBody>
      </p:sp>
      <p:sp>
        <p:nvSpPr>
          <p:cNvPr id="17" name="Rectangle 16">
            <a:extLst>
              <a:ext uri="{FF2B5EF4-FFF2-40B4-BE49-F238E27FC236}">
                <a16:creationId xmlns:a16="http://schemas.microsoft.com/office/drawing/2014/main" id="{DFF3D22D-1357-892B-192F-8055CB527181}"/>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5530C6BB-A1BE-7316-D2AC-A5993881A0CF}"/>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DA0C74C5-2375-9037-1CCC-C6D4C1C4EE3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BF1488BD-FFA4-17B9-D256-127AFEA28D2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8694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3EE40-7A11-4B0B-E3D2-FB970E08ACF2}"/>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589AA385-CB81-AF11-01A8-7C22563537D0}"/>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B8276F6E-EE08-18A9-5559-D5D08AF137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E7BA944B-1694-2B34-D577-8F85C3A63A87}"/>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9BD5BD9E-5546-DADD-E726-6CA3A0296DA7}"/>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29F0BE84-EB37-8110-232D-B57E0C1D24A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C67B61C5-B46D-72AD-89D2-D0467BED2D54}"/>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893B92A6-A582-D7AF-86B3-12F73DE8CE13}"/>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BE30EF8B-E2C0-DC28-D406-A7E8ED67353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59AB05AA-4966-A976-01B0-4DDFF493CDA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5B77C427-E4BD-2172-3C03-C9DBA7027998}"/>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E468AB7A-67BE-40C5-3DB2-343DCDD113E1}"/>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758D807-1DD4-811F-6955-7540ADDEE5B8}"/>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FE8EA0A0-BEED-1007-4272-4680DB26ADDA}"/>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73425D71-0A12-913C-8FA9-C6560AC05E36}"/>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AA0B009B-8CA4-DAD2-3673-D15793A67D8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6998E70E-E53E-4146-7787-96CF19CFD8D4}"/>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410DB32D-E534-FBB9-DD64-627929D7A76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8E551231-D552-8878-8BCE-8CB26C2E75A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DF7C0D0-5D2A-4913-89F2-A523FA7587B6}"/>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7C7ACD51-2330-7391-5897-55C4A9281D5B}"/>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DFF1C9A-30AD-4FFF-C6F3-46C17B065F0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241BC2BC-15A4-1798-D5E7-B1D09934E03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474294F-0B5D-0757-F8E9-F2154AA0A976}"/>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77DF6573-CD12-C668-3B77-7A3EBE5A8ED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57A31B52-8A05-F66B-AB56-A8081A96B376}"/>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F6BBCEA2-F4FF-B563-0D6F-AE16DECE3738}"/>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BF2F8F6C-9095-5E78-888D-7A029E2AE375}"/>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54F7DB5F-6C8E-2CF5-456C-F704BF974EA5}"/>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F8398F4F-65EE-5CF9-4D2B-3F3EA08A9B93}"/>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713446E2-D9E5-2F59-80C2-442F771D79B4}"/>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E9824318-E6F1-78BC-82FE-66970955DCE8}"/>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53645C09-522E-3192-D2C7-265D8AEDF067}"/>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49533727-B5D7-0A62-E46A-BD5A4BDB3C48}"/>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C77D68CF-6F00-2D0E-455C-177360FD5D74}"/>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1CBA68D6-F45C-8B7E-1092-776B7532CE6F}"/>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99436E00-828E-69BA-644E-7F09C304869C}"/>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F86ADDF-D3D7-5C51-D341-C40EEC540CA9}"/>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BC84FE85-A3EA-217C-8353-345B8331972F}"/>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E17B0985-BF41-F8E6-2D1F-08C96C9A51D3}"/>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A805B466-7A64-B13F-70D9-DCBA3EBB7642}"/>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D3579B70-A9BD-C7A9-B5E1-BEE3AEDFF875}"/>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B88E75AD-DC90-3CCF-AE54-A55218DCFDD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F8B235FB-0539-8127-3CB2-5098D04FC395}"/>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BE59AEF6-2506-E996-2D81-5856012CED3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72DBE18D-0DB7-3EDF-98DF-9ACA248DCAA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401DD77F-D417-6B36-D3AB-369E1717794F}"/>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DF80E985-625B-CAF4-690E-0C637A176909}"/>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CCCE9C1C-5298-F13F-027F-39CF0E667F3E}"/>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9ECD34CA-CBA5-4C32-603E-E92916005481}"/>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CAD06692-5D95-5D8B-497E-4FED2DA9B460}"/>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95AE6244-CAC5-3C23-B0E8-6B92E3CB3329}"/>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779FAD8F-E203-6F2F-9CC6-681B566D86A1}"/>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386D427B-ED41-AA98-79C9-071B57A11E3A}"/>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1DDDF209-BACD-5FC2-AD2F-5B4393D2B904}"/>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2910626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E818E2E-34B7-C4D2-F8B7-219DE5F7D26C}"/>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8D9D4A63-0E44-8154-92A7-EE0FDC903064}"/>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“5 Clues That All Use </a:t>
            </a:r>
          </a:p>
          <a:p>
            <a:r>
              <a:rPr lang="en-US" sz="6000" b="1" dirty="0">
                <a:solidFill>
                  <a:srgbClr val="FFFF00"/>
                </a:solidFill>
              </a:rPr>
              <a:t>the Number 5”</a:t>
            </a:r>
          </a:p>
        </p:txBody>
      </p:sp>
      <p:sp>
        <p:nvSpPr>
          <p:cNvPr id="4" name="Rectangle 3">
            <a:extLst>
              <a:ext uri="{FF2B5EF4-FFF2-40B4-BE49-F238E27FC236}">
                <a16:creationId xmlns:a16="http://schemas.microsoft.com/office/drawing/2014/main" id="{1A931498-9A8D-8BD0-CD06-25C3DE6317A7}"/>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26FAC126-B49F-7587-B4D4-A3BBC11ACC4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C0BCC626-F23D-D49D-1552-EFAC62CC569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22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B5A5FD4-6C62-E150-2764-5782658C4A1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11596A5-B00B-12B9-2552-674F5E2952D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A9BA7BC3-42F2-9CEE-9A55-3D8CAFC1BAE5}"/>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2491FB07-14FA-9964-1963-0DF05E0272D3}"/>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a:extLst>
              <a:ext uri="{FF2B5EF4-FFF2-40B4-BE49-F238E27FC236}">
                <a16:creationId xmlns:a16="http://schemas.microsoft.com/office/drawing/2014/main" id="{AAB9C33C-8123-F1D7-E038-1011AD201C12}"/>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20C7854C-B97A-8487-E619-DF7E378201D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8FB3875E-06B0-D826-3889-3B1A8BAB7E0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3494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3A1C1F0-52A4-18B4-78DF-95F545B6083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720F318-888E-5B08-7DB1-482560D31CB4}"/>
              </a:ext>
            </a:extLst>
          </p:cNvPr>
          <p:cNvPicPr>
            <a:picLocks noChangeAspect="1"/>
          </p:cNvPicPr>
          <p:nvPr/>
        </p:nvPicPr>
        <p:blipFill>
          <a:blip r:embed="rId2">
            <a:extLst>
              <a:ext uri="{28A0092B-C50C-407E-A947-70E740481C1C}">
                <a14:useLocalDpi xmlns:a14="http://schemas.microsoft.com/office/drawing/2010/main" val="0"/>
              </a:ext>
            </a:extLst>
          </a:blip>
          <a:srcRect t="6410" r="50000"/>
          <a:stretch>
            <a:fillRect/>
          </a:stretch>
        </p:blipFill>
        <p:spPr>
          <a:xfrm>
            <a:off x="381000" y="0"/>
            <a:ext cx="3962400" cy="5562600"/>
          </a:xfrm>
          <a:prstGeom prst="rect">
            <a:avLst/>
          </a:prstGeom>
        </p:spPr>
      </p:pic>
      <p:sp>
        <p:nvSpPr>
          <p:cNvPr id="17" name="Rectangle 16">
            <a:extLst>
              <a:ext uri="{FF2B5EF4-FFF2-40B4-BE49-F238E27FC236}">
                <a16:creationId xmlns:a16="http://schemas.microsoft.com/office/drawing/2014/main" id="{8ED167FD-A8B9-B913-12D9-92EDA2C8AB86}"/>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04F2E722-23B6-795E-9954-2F2B0E664322}"/>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C66FCD78-4277-4AB4-870B-F804C0E64283}"/>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C70B4CE3-B0E7-5078-AC44-F98BC094B283}"/>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AD5416CF-F40A-5A9E-AAA6-BD1A27EA1A1F}"/>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9F9283FB-F974-8945-E796-8EB0D90AAD9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80. </a:t>
            </a:r>
          </a:p>
          <a:p>
            <a:pPr algn="ctr"/>
            <a:r>
              <a:rPr lang="en-US" b="1" dirty="0">
                <a:solidFill>
                  <a:schemeClr val="tx1"/>
                </a:solidFill>
              </a:rPr>
              <a:t>The answer is one of those numbers.</a:t>
            </a:r>
          </a:p>
        </p:txBody>
      </p:sp>
      <p:sp>
        <p:nvSpPr>
          <p:cNvPr id="29" name="Rectangle 28">
            <a:extLst>
              <a:ext uri="{FF2B5EF4-FFF2-40B4-BE49-F238E27FC236}">
                <a16:creationId xmlns:a16="http://schemas.microsoft.com/office/drawing/2014/main" id="{DFD4F6EF-9D20-E6A2-68DD-FD6CD1348DE1}"/>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5.</a:t>
            </a:r>
          </a:p>
        </p:txBody>
      </p:sp>
      <p:sp>
        <p:nvSpPr>
          <p:cNvPr id="30" name="Rectangle 29">
            <a:extLst>
              <a:ext uri="{FF2B5EF4-FFF2-40B4-BE49-F238E27FC236}">
                <a16:creationId xmlns:a16="http://schemas.microsoft.com/office/drawing/2014/main" id="{4A3EC02D-783A-1ED0-6CE0-75972714B265}"/>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are 9 numbers remaining.</a:t>
            </a:r>
          </a:p>
          <a:p>
            <a:pPr algn="ctr"/>
            <a:r>
              <a:rPr lang="en-US" b="1" dirty="0">
                <a:solidFill>
                  <a:schemeClr val="tx1"/>
                </a:solidFill>
              </a:rPr>
              <a:t> Find the 5</a:t>
            </a:r>
            <a:r>
              <a:rPr lang="en-US" b="1" baseline="30000" dirty="0">
                <a:solidFill>
                  <a:schemeClr val="tx1"/>
                </a:solidFill>
              </a:rPr>
              <a:t>th</a:t>
            </a:r>
            <a:r>
              <a:rPr lang="en-US" b="1" dirty="0">
                <a:solidFill>
                  <a:schemeClr val="tx1"/>
                </a:solidFill>
              </a:rPr>
              <a:t> remaining number </a:t>
            </a:r>
          </a:p>
          <a:p>
            <a:pPr algn="ctr"/>
            <a:r>
              <a:rPr lang="en-US" b="1" dirty="0">
                <a:solidFill>
                  <a:schemeClr val="tx1"/>
                </a:solidFill>
              </a:rPr>
              <a:t>and cross it out.</a:t>
            </a:r>
          </a:p>
        </p:txBody>
      </p:sp>
      <p:sp>
        <p:nvSpPr>
          <p:cNvPr id="31" name="Rectangle 30">
            <a:extLst>
              <a:ext uri="{FF2B5EF4-FFF2-40B4-BE49-F238E27FC236}">
                <a16:creationId xmlns:a16="http://schemas.microsoft.com/office/drawing/2014/main" id="{124C4EBF-014F-01D8-A51B-BB3BEE663084}"/>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equal to </a:t>
            </a:r>
          </a:p>
          <a:p>
            <a:pPr algn="ctr"/>
            <a:r>
              <a:rPr lang="en-US" b="1" dirty="0">
                <a:solidFill>
                  <a:schemeClr val="tx1"/>
                </a:solidFill>
              </a:rPr>
              <a:t>5 + 5 + 5 + 5 + 5</a:t>
            </a:r>
          </a:p>
          <a:p>
            <a:pPr algn="ctr"/>
            <a:r>
              <a:rPr lang="en-US" b="1" dirty="0">
                <a:solidFill>
                  <a:schemeClr val="tx1"/>
                </a:solidFill>
              </a:rPr>
              <a:t>or any number less than that.</a:t>
            </a:r>
          </a:p>
        </p:txBody>
      </p:sp>
      <p:sp>
        <p:nvSpPr>
          <p:cNvPr id="32" name="Rectangle 31">
            <a:extLst>
              <a:ext uri="{FF2B5EF4-FFF2-40B4-BE49-F238E27FC236}">
                <a16:creationId xmlns:a16="http://schemas.microsoft.com/office/drawing/2014/main" id="{08E8FAEE-97E5-C655-2513-63F6B6E7BB61}"/>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digit in the tens place of the answer is not a 5.  </a:t>
            </a:r>
          </a:p>
          <a:p>
            <a:pPr algn="ctr"/>
            <a:r>
              <a:rPr lang="en-US" b="1" dirty="0">
                <a:solidFill>
                  <a:schemeClr val="tx1"/>
                </a:solidFill>
              </a:rPr>
              <a:t>It’s also not a 6.</a:t>
            </a:r>
          </a:p>
        </p:txBody>
      </p:sp>
      <p:sp>
        <p:nvSpPr>
          <p:cNvPr id="14" name="TextBox 13">
            <a:extLst>
              <a:ext uri="{FF2B5EF4-FFF2-40B4-BE49-F238E27FC236}">
                <a16:creationId xmlns:a16="http://schemas.microsoft.com/office/drawing/2014/main" id="{4053A133-4137-87DA-CFBC-3F4CD6ED66F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B01B3398-EF6E-8945-DDAC-92B51BAD3B4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D65F61B-B234-34E5-06BE-1E3A8EA617B7}"/>
              </a:ext>
            </a:extLst>
          </p:cNvPr>
          <p:cNvGraphicFramePr>
            <a:graphicFrameLocks noGrp="1"/>
          </p:cNvGraphicFramePr>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4623446"/>
                    </a:ext>
                  </a:extLst>
                </a:gridCol>
                <a:gridCol w="441960">
                  <a:extLst>
                    <a:ext uri="{9D8B030D-6E8A-4147-A177-3AD203B41FA5}">
                      <a16:colId xmlns:a16="http://schemas.microsoft.com/office/drawing/2014/main" val="501020587"/>
                    </a:ext>
                  </a:extLst>
                </a:gridCol>
                <a:gridCol w="441960">
                  <a:extLst>
                    <a:ext uri="{9D8B030D-6E8A-4147-A177-3AD203B41FA5}">
                      <a16:colId xmlns:a16="http://schemas.microsoft.com/office/drawing/2014/main" val="3628495002"/>
                    </a:ext>
                  </a:extLst>
                </a:gridCol>
                <a:gridCol w="441960">
                  <a:extLst>
                    <a:ext uri="{9D8B030D-6E8A-4147-A177-3AD203B41FA5}">
                      <a16:colId xmlns:a16="http://schemas.microsoft.com/office/drawing/2014/main" val="3049547438"/>
                    </a:ext>
                  </a:extLst>
                </a:gridCol>
                <a:gridCol w="441960">
                  <a:extLst>
                    <a:ext uri="{9D8B030D-6E8A-4147-A177-3AD203B41FA5}">
                      <a16:colId xmlns:a16="http://schemas.microsoft.com/office/drawing/2014/main" val="99035470"/>
                    </a:ext>
                  </a:extLst>
                </a:gridCol>
                <a:gridCol w="441960">
                  <a:extLst>
                    <a:ext uri="{9D8B030D-6E8A-4147-A177-3AD203B41FA5}">
                      <a16:colId xmlns:a16="http://schemas.microsoft.com/office/drawing/2014/main" val="3096804291"/>
                    </a:ext>
                  </a:extLst>
                </a:gridCol>
                <a:gridCol w="441960">
                  <a:extLst>
                    <a:ext uri="{9D8B030D-6E8A-4147-A177-3AD203B41FA5}">
                      <a16:colId xmlns:a16="http://schemas.microsoft.com/office/drawing/2014/main" val="3909833984"/>
                    </a:ext>
                  </a:extLst>
                </a:gridCol>
                <a:gridCol w="441960">
                  <a:extLst>
                    <a:ext uri="{9D8B030D-6E8A-4147-A177-3AD203B41FA5}">
                      <a16:colId xmlns:a16="http://schemas.microsoft.com/office/drawing/2014/main" val="1989374247"/>
                    </a:ext>
                  </a:extLst>
                </a:gridCol>
                <a:gridCol w="441960">
                  <a:extLst>
                    <a:ext uri="{9D8B030D-6E8A-4147-A177-3AD203B41FA5}">
                      <a16:colId xmlns:a16="http://schemas.microsoft.com/office/drawing/2014/main" val="10385448"/>
                    </a:ext>
                  </a:extLst>
                </a:gridCol>
                <a:gridCol w="441960">
                  <a:extLst>
                    <a:ext uri="{9D8B030D-6E8A-4147-A177-3AD203B41FA5}">
                      <a16:colId xmlns:a16="http://schemas.microsoft.com/office/drawing/2014/main" val="78554728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286450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67912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08158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468712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07101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309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585379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545206"/>
                  </a:ext>
                </a:extLst>
              </a:tr>
            </a:tbl>
          </a:graphicData>
        </a:graphic>
      </p:graphicFrame>
      <p:graphicFrame>
        <p:nvGraphicFramePr>
          <p:cNvPr id="4" name="Table 3">
            <a:extLst>
              <a:ext uri="{FF2B5EF4-FFF2-40B4-BE49-F238E27FC236}">
                <a16:creationId xmlns:a16="http://schemas.microsoft.com/office/drawing/2014/main" id="{2627F1BB-5660-C0C8-5ABA-B0EAC124D1E2}"/>
              </a:ext>
            </a:extLst>
          </p:cNvPr>
          <p:cNvGraphicFramePr>
            <a:graphicFrameLocks noGrp="1"/>
          </p:cNvGraphicFramePr>
          <p:nvPr>
            <p:extLst>
              <p:ext uri="{D42A27DB-BD31-4B8C-83A1-F6EECF244321}">
                <p14:modId xmlns:p14="http://schemas.microsoft.com/office/powerpoint/2010/main" val="1586166849"/>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4623446"/>
                    </a:ext>
                  </a:extLst>
                </a:gridCol>
                <a:gridCol w="441960">
                  <a:extLst>
                    <a:ext uri="{9D8B030D-6E8A-4147-A177-3AD203B41FA5}">
                      <a16:colId xmlns:a16="http://schemas.microsoft.com/office/drawing/2014/main" val="501020587"/>
                    </a:ext>
                  </a:extLst>
                </a:gridCol>
                <a:gridCol w="441960">
                  <a:extLst>
                    <a:ext uri="{9D8B030D-6E8A-4147-A177-3AD203B41FA5}">
                      <a16:colId xmlns:a16="http://schemas.microsoft.com/office/drawing/2014/main" val="3628495002"/>
                    </a:ext>
                  </a:extLst>
                </a:gridCol>
                <a:gridCol w="441960">
                  <a:extLst>
                    <a:ext uri="{9D8B030D-6E8A-4147-A177-3AD203B41FA5}">
                      <a16:colId xmlns:a16="http://schemas.microsoft.com/office/drawing/2014/main" val="3049547438"/>
                    </a:ext>
                  </a:extLst>
                </a:gridCol>
                <a:gridCol w="441960">
                  <a:extLst>
                    <a:ext uri="{9D8B030D-6E8A-4147-A177-3AD203B41FA5}">
                      <a16:colId xmlns:a16="http://schemas.microsoft.com/office/drawing/2014/main" val="99035470"/>
                    </a:ext>
                  </a:extLst>
                </a:gridCol>
                <a:gridCol w="441960">
                  <a:extLst>
                    <a:ext uri="{9D8B030D-6E8A-4147-A177-3AD203B41FA5}">
                      <a16:colId xmlns:a16="http://schemas.microsoft.com/office/drawing/2014/main" val="3096804291"/>
                    </a:ext>
                  </a:extLst>
                </a:gridCol>
                <a:gridCol w="441960">
                  <a:extLst>
                    <a:ext uri="{9D8B030D-6E8A-4147-A177-3AD203B41FA5}">
                      <a16:colId xmlns:a16="http://schemas.microsoft.com/office/drawing/2014/main" val="3909833984"/>
                    </a:ext>
                  </a:extLst>
                </a:gridCol>
                <a:gridCol w="441960">
                  <a:extLst>
                    <a:ext uri="{9D8B030D-6E8A-4147-A177-3AD203B41FA5}">
                      <a16:colId xmlns:a16="http://schemas.microsoft.com/office/drawing/2014/main" val="1989374247"/>
                    </a:ext>
                  </a:extLst>
                </a:gridCol>
                <a:gridCol w="441960">
                  <a:extLst>
                    <a:ext uri="{9D8B030D-6E8A-4147-A177-3AD203B41FA5}">
                      <a16:colId xmlns:a16="http://schemas.microsoft.com/office/drawing/2014/main" val="10385448"/>
                    </a:ext>
                  </a:extLst>
                </a:gridCol>
                <a:gridCol w="441960">
                  <a:extLst>
                    <a:ext uri="{9D8B030D-6E8A-4147-A177-3AD203B41FA5}">
                      <a16:colId xmlns:a16="http://schemas.microsoft.com/office/drawing/2014/main" val="78554728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286450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67912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708158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6468712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07101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16309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585379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545206"/>
                  </a:ext>
                </a:extLst>
              </a:tr>
            </a:tbl>
          </a:graphicData>
        </a:graphic>
      </p:graphicFrame>
      <p:graphicFrame>
        <p:nvGraphicFramePr>
          <p:cNvPr id="5" name="Table 4">
            <a:extLst>
              <a:ext uri="{FF2B5EF4-FFF2-40B4-BE49-F238E27FC236}">
                <a16:creationId xmlns:a16="http://schemas.microsoft.com/office/drawing/2014/main" id="{49FBF904-D39F-8501-5692-F8886FB04D58}"/>
              </a:ext>
            </a:extLst>
          </p:cNvPr>
          <p:cNvGraphicFramePr>
            <a:graphicFrameLocks noGrp="1"/>
          </p:cNvGraphicFramePr>
          <p:nvPr>
            <p:extLst>
              <p:ext uri="{D42A27DB-BD31-4B8C-83A1-F6EECF244321}">
                <p14:modId xmlns:p14="http://schemas.microsoft.com/office/powerpoint/2010/main" val="2973322260"/>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4623446"/>
                    </a:ext>
                  </a:extLst>
                </a:gridCol>
                <a:gridCol w="441960">
                  <a:extLst>
                    <a:ext uri="{9D8B030D-6E8A-4147-A177-3AD203B41FA5}">
                      <a16:colId xmlns:a16="http://schemas.microsoft.com/office/drawing/2014/main" val="501020587"/>
                    </a:ext>
                  </a:extLst>
                </a:gridCol>
                <a:gridCol w="441960">
                  <a:extLst>
                    <a:ext uri="{9D8B030D-6E8A-4147-A177-3AD203B41FA5}">
                      <a16:colId xmlns:a16="http://schemas.microsoft.com/office/drawing/2014/main" val="3628495002"/>
                    </a:ext>
                  </a:extLst>
                </a:gridCol>
                <a:gridCol w="441960">
                  <a:extLst>
                    <a:ext uri="{9D8B030D-6E8A-4147-A177-3AD203B41FA5}">
                      <a16:colId xmlns:a16="http://schemas.microsoft.com/office/drawing/2014/main" val="3049547438"/>
                    </a:ext>
                  </a:extLst>
                </a:gridCol>
                <a:gridCol w="441960">
                  <a:extLst>
                    <a:ext uri="{9D8B030D-6E8A-4147-A177-3AD203B41FA5}">
                      <a16:colId xmlns:a16="http://schemas.microsoft.com/office/drawing/2014/main" val="99035470"/>
                    </a:ext>
                  </a:extLst>
                </a:gridCol>
                <a:gridCol w="441960">
                  <a:extLst>
                    <a:ext uri="{9D8B030D-6E8A-4147-A177-3AD203B41FA5}">
                      <a16:colId xmlns:a16="http://schemas.microsoft.com/office/drawing/2014/main" val="3096804291"/>
                    </a:ext>
                  </a:extLst>
                </a:gridCol>
                <a:gridCol w="441960">
                  <a:extLst>
                    <a:ext uri="{9D8B030D-6E8A-4147-A177-3AD203B41FA5}">
                      <a16:colId xmlns:a16="http://schemas.microsoft.com/office/drawing/2014/main" val="3909833984"/>
                    </a:ext>
                  </a:extLst>
                </a:gridCol>
                <a:gridCol w="441960">
                  <a:extLst>
                    <a:ext uri="{9D8B030D-6E8A-4147-A177-3AD203B41FA5}">
                      <a16:colId xmlns:a16="http://schemas.microsoft.com/office/drawing/2014/main" val="1989374247"/>
                    </a:ext>
                  </a:extLst>
                </a:gridCol>
                <a:gridCol w="441960">
                  <a:extLst>
                    <a:ext uri="{9D8B030D-6E8A-4147-A177-3AD203B41FA5}">
                      <a16:colId xmlns:a16="http://schemas.microsoft.com/office/drawing/2014/main" val="10385448"/>
                    </a:ext>
                  </a:extLst>
                </a:gridCol>
                <a:gridCol w="441960">
                  <a:extLst>
                    <a:ext uri="{9D8B030D-6E8A-4147-A177-3AD203B41FA5}">
                      <a16:colId xmlns:a16="http://schemas.microsoft.com/office/drawing/2014/main" val="78554728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3286450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3267912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7708158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6468712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07101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616309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2585379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545206"/>
                  </a:ext>
                </a:extLst>
              </a:tr>
            </a:tbl>
          </a:graphicData>
        </a:graphic>
      </p:graphicFrame>
      <p:graphicFrame>
        <p:nvGraphicFramePr>
          <p:cNvPr id="6" name="Table 5">
            <a:extLst>
              <a:ext uri="{FF2B5EF4-FFF2-40B4-BE49-F238E27FC236}">
                <a16:creationId xmlns:a16="http://schemas.microsoft.com/office/drawing/2014/main" id="{9A0B4E92-0FD8-D013-896F-A20CEC8334E2}"/>
              </a:ext>
            </a:extLst>
          </p:cNvPr>
          <p:cNvGraphicFramePr>
            <a:graphicFrameLocks noGrp="1"/>
          </p:cNvGraphicFramePr>
          <p:nvPr>
            <p:extLst>
              <p:ext uri="{D42A27DB-BD31-4B8C-83A1-F6EECF244321}">
                <p14:modId xmlns:p14="http://schemas.microsoft.com/office/powerpoint/2010/main" val="2670935608"/>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4623446"/>
                    </a:ext>
                  </a:extLst>
                </a:gridCol>
                <a:gridCol w="441960">
                  <a:extLst>
                    <a:ext uri="{9D8B030D-6E8A-4147-A177-3AD203B41FA5}">
                      <a16:colId xmlns:a16="http://schemas.microsoft.com/office/drawing/2014/main" val="501020587"/>
                    </a:ext>
                  </a:extLst>
                </a:gridCol>
                <a:gridCol w="441960">
                  <a:extLst>
                    <a:ext uri="{9D8B030D-6E8A-4147-A177-3AD203B41FA5}">
                      <a16:colId xmlns:a16="http://schemas.microsoft.com/office/drawing/2014/main" val="3628495002"/>
                    </a:ext>
                  </a:extLst>
                </a:gridCol>
                <a:gridCol w="441960">
                  <a:extLst>
                    <a:ext uri="{9D8B030D-6E8A-4147-A177-3AD203B41FA5}">
                      <a16:colId xmlns:a16="http://schemas.microsoft.com/office/drawing/2014/main" val="3049547438"/>
                    </a:ext>
                  </a:extLst>
                </a:gridCol>
                <a:gridCol w="441960">
                  <a:extLst>
                    <a:ext uri="{9D8B030D-6E8A-4147-A177-3AD203B41FA5}">
                      <a16:colId xmlns:a16="http://schemas.microsoft.com/office/drawing/2014/main" val="99035470"/>
                    </a:ext>
                  </a:extLst>
                </a:gridCol>
                <a:gridCol w="441960">
                  <a:extLst>
                    <a:ext uri="{9D8B030D-6E8A-4147-A177-3AD203B41FA5}">
                      <a16:colId xmlns:a16="http://schemas.microsoft.com/office/drawing/2014/main" val="3096804291"/>
                    </a:ext>
                  </a:extLst>
                </a:gridCol>
                <a:gridCol w="441960">
                  <a:extLst>
                    <a:ext uri="{9D8B030D-6E8A-4147-A177-3AD203B41FA5}">
                      <a16:colId xmlns:a16="http://schemas.microsoft.com/office/drawing/2014/main" val="3909833984"/>
                    </a:ext>
                  </a:extLst>
                </a:gridCol>
                <a:gridCol w="441960">
                  <a:extLst>
                    <a:ext uri="{9D8B030D-6E8A-4147-A177-3AD203B41FA5}">
                      <a16:colId xmlns:a16="http://schemas.microsoft.com/office/drawing/2014/main" val="1989374247"/>
                    </a:ext>
                  </a:extLst>
                </a:gridCol>
                <a:gridCol w="441960">
                  <a:extLst>
                    <a:ext uri="{9D8B030D-6E8A-4147-A177-3AD203B41FA5}">
                      <a16:colId xmlns:a16="http://schemas.microsoft.com/office/drawing/2014/main" val="10385448"/>
                    </a:ext>
                  </a:extLst>
                </a:gridCol>
                <a:gridCol w="441960">
                  <a:extLst>
                    <a:ext uri="{9D8B030D-6E8A-4147-A177-3AD203B41FA5}">
                      <a16:colId xmlns:a16="http://schemas.microsoft.com/office/drawing/2014/main" val="78554728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3286450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3267912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7708158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6468712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07101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616309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2585379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545206"/>
                  </a:ext>
                </a:extLst>
              </a:tr>
            </a:tbl>
          </a:graphicData>
        </a:graphic>
      </p:graphicFrame>
      <p:graphicFrame>
        <p:nvGraphicFramePr>
          <p:cNvPr id="7" name="Table 6">
            <a:extLst>
              <a:ext uri="{FF2B5EF4-FFF2-40B4-BE49-F238E27FC236}">
                <a16:creationId xmlns:a16="http://schemas.microsoft.com/office/drawing/2014/main" id="{E0530D30-0E40-1E98-0B6F-1B79D9B6DFDC}"/>
              </a:ext>
            </a:extLst>
          </p:cNvPr>
          <p:cNvGraphicFramePr>
            <a:graphicFrameLocks noGrp="1"/>
          </p:cNvGraphicFramePr>
          <p:nvPr>
            <p:extLst>
              <p:ext uri="{D42A27DB-BD31-4B8C-83A1-F6EECF244321}">
                <p14:modId xmlns:p14="http://schemas.microsoft.com/office/powerpoint/2010/main" val="3858167376"/>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4623446"/>
                    </a:ext>
                  </a:extLst>
                </a:gridCol>
                <a:gridCol w="441960">
                  <a:extLst>
                    <a:ext uri="{9D8B030D-6E8A-4147-A177-3AD203B41FA5}">
                      <a16:colId xmlns:a16="http://schemas.microsoft.com/office/drawing/2014/main" val="501020587"/>
                    </a:ext>
                  </a:extLst>
                </a:gridCol>
                <a:gridCol w="441960">
                  <a:extLst>
                    <a:ext uri="{9D8B030D-6E8A-4147-A177-3AD203B41FA5}">
                      <a16:colId xmlns:a16="http://schemas.microsoft.com/office/drawing/2014/main" val="3628495002"/>
                    </a:ext>
                  </a:extLst>
                </a:gridCol>
                <a:gridCol w="441960">
                  <a:extLst>
                    <a:ext uri="{9D8B030D-6E8A-4147-A177-3AD203B41FA5}">
                      <a16:colId xmlns:a16="http://schemas.microsoft.com/office/drawing/2014/main" val="3049547438"/>
                    </a:ext>
                  </a:extLst>
                </a:gridCol>
                <a:gridCol w="441960">
                  <a:extLst>
                    <a:ext uri="{9D8B030D-6E8A-4147-A177-3AD203B41FA5}">
                      <a16:colId xmlns:a16="http://schemas.microsoft.com/office/drawing/2014/main" val="99035470"/>
                    </a:ext>
                  </a:extLst>
                </a:gridCol>
                <a:gridCol w="441960">
                  <a:extLst>
                    <a:ext uri="{9D8B030D-6E8A-4147-A177-3AD203B41FA5}">
                      <a16:colId xmlns:a16="http://schemas.microsoft.com/office/drawing/2014/main" val="3096804291"/>
                    </a:ext>
                  </a:extLst>
                </a:gridCol>
                <a:gridCol w="441960">
                  <a:extLst>
                    <a:ext uri="{9D8B030D-6E8A-4147-A177-3AD203B41FA5}">
                      <a16:colId xmlns:a16="http://schemas.microsoft.com/office/drawing/2014/main" val="3909833984"/>
                    </a:ext>
                  </a:extLst>
                </a:gridCol>
                <a:gridCol w="441960">
                  <a:extLst>
                    <a:ext uri="{9D8B030D-6E8A-4147-A177-3AD203B41FA5}">
                      <a16:colId xmlns:a16="http://schemas.microsoft.com/office/drawing/2014/main" val="1989374247"/>
                    </a:ext>
                  </a:extLst>
                </a:gridCol>
                <a:gridCol w="441960">
                  <a:extLst>
                    <a:ext uri="{9D8B030D-6E8A-4147-A177-3AD203B41FA5}">
                      <a16:colId xmlns:a16="http://schemas.microsoft.com/office/drawing/2014/main" val="10385448"/>
                    </a:ext>
                  </a:extLst>
                </a:gridCol>
                <a:gridCol w="441960">
                  <a:extLst>
                    <a:ext uri="{9D8B030D-6E8A-4147-A177-3AD203B41FA5}">
                      <a16:colId xmlns:a16="http://schemas.microsoft.com/office/drawing/2014/main" val="78554728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3286450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3267912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7708158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6468712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07101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616309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2585379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545206"/>
                  </a:ext>
                </a:extLst>
              </a:tr>
            </a:tbl>
          </a:graphicData>
        </a:graphic>
      </p:graphicFrame>
      <p:graphicFrame>
        <p:nvGraphicFramePr>
          <p:cNvPr id="8" name="Table 7">
            <a:extLst>
              <a:ext uri="{FF2B5EF4-FFF2-40B4-BE49-F238E27FC236}">
                <a16:creationId xmlns:a16="http://schemas.microsoft.com/office/drawing/2014/main" id="{019593E5-B41B-54F7-AF85-5762267543E4}"/>
              </a:ext>
            </a:extLst>
          </p:cNvPr>
          <p:cNvGraphicFramePr>
            <a:graphicFrameLocks noGrp="1"/>
          </p:cNvGraphicFramePr>
          <p:nvPr>
            <p:extLst>
              <p:ext uri="{D42A27DB-BD31-4B8C-83A1-F6EECF244321}">
                <p14:modId xmlns:p14="http://schemas.microsoft.com/office/powerpoint/2010/main" val="3719687187"/>
              </p:ext>
            </p:extLst>
          </p:nvPr>
        </p:nvGraphicFramePr>
        <p:xfrm>
          <a:off x="152400" y="4495800"/>
          <a:ext cx="4419600" cy="2052128"/>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24623446"/>
                    </a:ext>
                  </a:extLst>
                </a:gridCol>
                <a:gridCol w="441960">
                  <a:extLst>
                    <a:ext uri="{9D8B030D-6E8A-4147-A177-3AD203B41FA5}">
                      <a16:colId xmlns:a16="http://schemas.microsoft.com/office/drawing/2014/main" val="501020587"/>
                    </a:ext>
                  </a:extLst>
                </a:gridCol>
                <a:gridCol w="441960">
                  <a:extLst>
                    <a:ext uri="{9D8B030D-6E8A-4147-A177-3AD203B41FA5}">
                      <a16:colId xmlns:a16="http://schemas.microsoft.com/office/drawing/2014/main" val="3628495002"/>
                    </a:ext>
                  </a:extLst>
                </a:gridCol>
                <a:gridCol w="441960">
                  <a:extLst>
                    <a:ext uri="{9D8B030D-6E8A-4147-A177-3AD203B41FA5}">
                      <a16:colId xmlns:a16="http://schemas.microsoft.com/office/drawing/2014/main" val="3049547438"/>
                    </a:ext>
                  </a:extLst>
                </a:gridCol>
                <a:gridCol w="441960">
                  <a:extLst>
                    <a:ext uri="{9D8B030D-6E8A-4147-A177-3AD203B41FA5}">
                      <a16:colId xmlns:a16="http://schemas.microsoft.com/office/drawing/2014/main" val="99035470"/>
                    </a:ext>
                  </a:extLst>
                </a:gridCol>
                <a:gridCol w="441960">
                  <a:extLst>
                    <a:ext uri="{9D8B030D-6E8A-4147-A177-3AD203B41FA5}">
                      <a16:colId xmlns:a16="http://schemas.microsoft.com/office/drawing/2014/main" val="3096804291"/>
                    </a:ext>
                  </a:extLst>
                </a:gridCol>
                <a:gridCol w="441960">
                  <a:extLst>
                    <a:ext uri="{9D8B030D-6E8A-4147-A177-3AD203B41FA5}">
                      <a16:colId xmlns:a16="http://schemas.microsoft.com/office/drawing/2014/main" val="3909833984"/>
                    </a:ext>
                  </a:extLst>
                </a:gridCol>
                <a:gridCol w="441960">
                  <a:extLst>
                    <a:ext uri="{9D8B030D-6E8A-4147-A177-3AD203B41FA5}">
                      <a16:colId xmlns:a16="http://schemas.microsoft.com/office/drawing/2014/main" val="1989374247"/>
                    </a:ext>
                  </a:extLst>
                </a:gridCol>
                <a:gridCol w="441960">
                  <a:extLst>
                    <a:ext uri="{9D8B030D-6E8A-4147-A177-3AD203B41FA5}">
                      <a16:colId xmlns:a16="http://schemas.microsoft.com/office/drawing/2014/main" val="10385448"/>
                    </a:ext>
                  </a:extLst>
                </a:gridCol>
                <a:gridCol w="441960">
                  <a:extLst>
                    <a:ext uri="{9D8B030D-6E8A-4147-A177-3AD203B41FA5}">
                      <a16:colId xmlns:a16="http://schemas.microsoft.com/office/drawing/2014/main" val="785547280"/>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532864501"/>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232679120"/>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177081586"/>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56468712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90071010"/>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961630959"/>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2585379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29545206"/>
                  </a:ext>
                </a:extLst>
              </a:tr>
            </a:tbl>
          </a:graphicData>
        </a:graphic>
      </p:graphicFrame>
    </p:spTree>
    <p:extLst>
      <p:ext uri="{BB962C8B-B14F-4D97-AF65-F5344CB8AC3E}">
        <p14:creationId xmlns:p14="http://schemas.microsoft.com/office/powerpoint/2010/main" val="15300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AA49C01-9DDA-BB40-5FF2-115625416B9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85BC7F7-8526-EAF3-07AF-DA29AA1711B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A78BAD46-455A-6578-3934-06636DA5DD2B}"/>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1CFF1E2-C527-10E3-F687-4860C3271F8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D8B8D564-75D8-E0CE-DE58-DE3BE1BC1AE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3166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FDC37D-46C1-6307-53B9-A193ACB1F99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9AD8C2F-5844-30D2-B70E-1D81F1850DD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1978A0E1-6A55-B086-E617-88E385BC576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75 beads</a:t>
            </a:r>
          </a:p>
        </p:txBody>
      </p:sp>
      <p:sp>
        <p:nvSpPr>
          <p:cNvPr id="17" name="Rectangle 16">
            <a:extLst>
              <a:ext uri="{FF2B5EF4-FFF2-40B4-BE49-F238E27FC236}">
                <a16:creationId xmlns:a16="http://schemas.microsoft.com/office/drawing/2014/main" id="{8B591018-C633-95AD-EB7E-99240DB32A1B}"/>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EC1D4198-2BD5-7954-7336-D4C84EF0B45C}"/>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D405F0D9-56F7-0D7B-CA47-E5A3CB0CE7F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44F9A458-BFFC-B9CB-9E09-EE41C80AA76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0302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87D6C-E8F5-67A9-45EE-4AAFC6F91314}"/>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56F7C9C0-ED32-257E-5FDE-0990844AF1AA}"/>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30A74EA0-0D75-A1E3-1620-A4695C1B93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DE0F1F5C-E73E-1E9C-1202-AFB3EB73DE2E}"/>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0EB1751C-3524-D11D-1271-B74AC74E9376}"/>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C131E39-9715-D3B1-699B-BDEBA044532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4CE5C158-D776-C272-0684-494E31A15687}"/>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2EEE665E-9C72-8EE8-F79D-9927F7D1B46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467E2530-56C3-C770-72B3-7E3FC26B90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C8523146-4271-8D5A-F658-30006CD0ED6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32CBA7AF-1705-82DB-5779-988E9D5F386D}"/>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8C5D4E90-8412-8CC5-2AE2-D960DD84EA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C58613DD-74DC-A13C-E49D-F8BAA4AD8C7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771FF0BB-FF4F-C58F-A666-71FC68A84652}"/>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1AE18DC4-F15D-B48F-E6C1-2739BBC13A2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F9280282-AAF7-52CF-5D19-4469A16D933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E9D3975A-9D00-BE1A-BFB7-31FDD63BA93E}"/>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31C99F6B-EBAD-85A7-41B6-2C5E1FC2417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7314DE91-EF20-605A-1024-30443416FD9E}"/>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6283D1E3-AD6C-2D9C-25C7-2A0FA98189EC}"/>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37B8B984-EBB6-B89F-DE61-5176CDC48472}"/>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0BC4E2-D845-364B-FEFE-86223CD3588A}"/>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B479D03-AD2A-5A36-19A8-2EEED1D9A2BF}"/>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C58181B-97A2-FA6C-A2F6-07D412BC6AC9}"/>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2AE4BB0D-D9A1-218F-B553-A0A84459064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6F986FC5-0708-32F6-30EF-8364A91E86C9}"/>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5B3B2BC1-7337-5E19-88FF-F6E849DC92A2}"/>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A66F5F00-BF74-8932-64A4-7FA1B72F5298}"/>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6612987A-5E97-9708-97F2-82C208495F79}"/>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1F6A41EB-D11E-A8C0-316A-909C7A31A48A}"/>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5548F6F9-329A-D4A7-DBB1-0BA489C2745C}"/>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18BA4413-6492-BD69-FEF9-60D8331E17BB}"/>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2C1E1C7A-655F-022B-022F-03F265EE40D8}"/>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4BCDA013-7380-79DB-94B4-953B61D84F0B}"/>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CD0BFF68-F496-1B5A-7EEF-F281D39323A1}"/>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A9174E8E-440B-EF12-4650-45D6B8F913AB}"/>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437FE87B-486A-143A-5D69-F634379FAE94}"/>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27C0C01-2734-2F15-B7DA-B3BA428091F5}"/>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B4304F78-20C2-61D8-1D64-7D65F5B10769}"/>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1463CD7B-CF6C-C174-D95B-3F5DBD3008C3}"/>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92829C7E-8BFE-7C76-A2DB-D4BF2AE6EEA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A99C438A-CCAE-EAE1-1C2B-13C5F8AA8DE8}"/>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755B55F6-E930-49A3-6969-1F769DB17464}"/>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C9F17C1F-CD4A-CF7A-36EF-59DC39D54ACB}"/>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132E3475-463F-6145-2FC3-59535AB6ABE0}"/>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97E21238-956E-5F00-6B8E-795A85910C29}"/>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B1EC62F0-C2CF-2248-F51A-8D73B17F5046}"/>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4927E55A-AD6B-2ACB-D338-532A16B8C57E}"/>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67F6DA01-737B-54A1-823F-5CE67F84BE73}"/>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B83C0E73-6314-FAA2-E558-FD566DB35239}"/>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48FDD21A-2C06-500C-4DF0-1F824424EF08}"/>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42417865-B6A6-959C-C1CC-0FDB01978FFB}"/>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EB036BB2-7B8C-BA39-F840-FAC47E6545A4}"/>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07D9DB65-DD96-E906-C10D-43DE382699AF}"/>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43515152-5B81-166A-37E7-7E2D14ECCC18}"/>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328454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“5 Clues That All Use </a:t>
            </a:r>
          </a:p>
          <a:p>
            <a:r>
              <a:rPr lang="en-US" sz="6000" b="1" dirty="0">
                <a:solidFill>
                  <a:srgbClr val="FFFF00"/>
                </a:solidFill>
              </a:rPr>
              <a:t>the Number 5”</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F46311-DD21-4A9A-7EA3-25AC6ADE027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beads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F758AA-FD94-FAA5-26EE-FCAD1DBF22A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80.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includes the digit 5.</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There are 9 numbers remaining.</a:t>
            </a:r>
          </a:p>
          <a:p>
            <a:pPr algn="ctr"/>
            <a:r>
              <a:rPr lang="en-US" b="1" dirty="0">
                <a:solidFill>
                  <a:schemeClr val="tx1"/>
                </a:solidFill>
              </a:rPr>
              <a:t> Find the 5</a:t>
            </a:r>
            <a:r>
              <a:rPr lang="en-US" b="1" baseline="30000" dirty="0">
                <a:solidFill>
                  <a:schemeClr val="tx1"/>
                </a:solidFill>
              </a:rPr>
              <a:t>th</a:t>
            </a:r>
            <a:r>
              <a:rPr lang="en-US" b="1" dirty="0">
                <a:solidFill>
                  <a:schemeClr val="tx1"/>
                </a:solidFill>
              </a:rPr>
              <a:t> remaining number </a:t>
            </a:r>
          </a:p>
          <a:p>
            <a:pPr algn="ctr"/>
            <a:r>
              <a:rPr lang="en-US" b="1" dirty="0">
                <a:solidFill>
                  <a:schemeClr val="tx1"/>
                </a:solidFill>
              </a:rPr>
              <a:t>and cross it out.</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equal to </a:t>
            </a:r>
          </a:p>
          <a:p>
            <a:pPr algn="ctr"/>
            <a:r>
              <a:rPr lang="en-US" b="1" dirty="0">
                <a:solidFill>
                  <a:schemeClr val="tx1"/>
                </a:solidFill>
              </a:rPr>
              <a:t>5 + 5 + 5 + 5 + 5</a:t>
            </a:r>
          </a:p>
          <a:p>
            <a:pPr algn="ctr"/>
            <a:r>
              <a:rPr lang="en-US" b="1" dirty="0">
                <a:solidFill>
                  <a:schemeClr val="tx1"/>
                </a:solidFill>
              </a:rPr>
              <a:t>or any number less than that.</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digit in the tens place of the answer is not a 5.  </a:t>
            </a:r>
          </a:p>
          <a:p>
            <a:pPr algn="ctr"/>
            <a:r>
              <a:rPr lang="en-US" b="1" dirty="0">
                <a:solidFill>
                  <a:schemeClr val="tx1"/>
                </a:solidFill>
              </a:rPr>
              <a:t>It’s also not a 6.</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F82BD-7AF6-2876-E087-0318B1B8E7D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D3E306-037E-2F03-076E-96EAADDAD1CF}"/>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75 beads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87158C0-232A-F45D-5AAB-4D2A0FE386C5}"/>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74344B29-2D59-5B05-9C91-ACCCE1383B22}"/>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“5 Clues That All Use </a:t>
            </a:r>
          </a:p>
          <a:p>
            <a:r>
              <a:rPr lang="en-US" sz="6000" b="1" dirty="0">
                <a:solidFill>
                  <a:srgbClr val="FFFF00"/>
                </a:solidFill>
              </a:rPr>
              <a:t>the Number 5”</a:t>
            </a:r>
          </a:p>
        </p:txBody>
      </p:sp>
      <p:sp>
        <p:nvSpPr>
          <p:cNvPr id="4" name="Rectangle 3">
            <a:extLst>
              <a:ext uri="{FF2B5EF4-FFF2-40B4-BE49-F238E27FC236}">
                <a16:creationId xmlns:a16="http://schemas.microsoft.com/office/drawing/2014/main" id="{9CE35EE0-F21B-BDCA-922A-F716A5B7E10A}"/>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4BFAD02F-BA5F-E411-372A-8A196F80766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B7304AB1-338C-24DC-916D-F22A25C29F5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8039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20139</TotalTime>
  <Words>2576</Words>
  <Application>Microsoft Office PowerPoint</Application>
  <PresentationFormat>On-screen Show (4:3)</PresentationFormat>
  <Paragraphs>901</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249</cp:revision>
  <dcterms:created xsi:type="dcterms:W3CDTF">2020-11-09T02:38:45Z</dcterms:created>
  <dcterms:modified xsi:type="dcterms:W3CDTF">2025-12-02T00:07:11Z</dcterms:modified>
</cp:coreProperties>
</file>