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37" r:id="rId3"/>
    <p:sldId id="257" r:id="rId4"/>
    <p:sldId id="258" r:id="rId5"/>
    <p:sldId id="259" r:id="rId6"/>
    <p:sldId id="260" r:id="rId7"/>
    <p:sldId id="261" r:id="rId8"/>
    <p:sldId id="2641" r:id="rId9"/>
    <p:sldId id="2279" r:id="rId10"/>
    <p:sldId id="2280" r:id="rId11"/>
    <p:sldId id="2281" r:id="rId12"/>
    <p:sldId id="2282" r:id="rId13"/>
    <p:sldId id="2283" r:id="rId14"/>
    <p:sldId id="2642" r:id="rId15"/>
    <p:sldId id="2285" r:id="rId16"/>
    <p:sldId id="2286" r:id="rId17"/>
    <p:sldId id="2287" r:id="rId18"/>
    <p:sldId id="2288" r:id="rId19"/>
    <p:sldId id="2289" r:id="rId20"/>
    <p:sldId id="264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278" y="16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8AEFC-4F7F-9F82-2886-C9173F7FB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9B12B-BE07-071B-BBCC-F19EC8616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8A430-7A31-FDE8-D76E-314A5166A5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15E9FF-8E00-1D9E-CBF0-B76039DFB802}"/>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1503496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03297-33C8-944A-E375-EBFA0217FD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41B74-0CA1-BACE-CD90-BD11A4B0A5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BD05F5-D716-7ED0-0A29-F7F035D2F9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BB07C8-5DD3-B135-F62B-2D846187909F}"/>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252158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stevewyborney.com/2019/02/20-days-of-number-sense-rich-math-talk/" TargetMode="External"/><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stevewyborney.com/2019/02/20-days-of-number-sense-rich-math-talk/" TargetMode="External"/><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stevewyborney.com/2019/02/20-days-of-number-sense-rich-math-talk/" TargetMode="External"/><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3477996-B26C-3745-B9C7-3FFCF2DA4AA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AD5C71C-0415-FD2B-C615-5128016628D0}"/>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4A5F1AA1-8AF0-CD6F-A5D8-E1ADFBBABE1B}"/>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75D99955-401E-2280-164D-E06294270BBC}"/>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a:extLst>
              <a:ext uri="{FF2B5EF4-FFF2-40B4-BE49-F238E27FC236}">
                <a16:creationId xmlns:a16="http://schemas.microsoft.com/office/drawing/2014/main" id="{5B359142-1728-EB40-369D-98564D377499}"/>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F2F30180-4C0F-ECEA-B141-48F7D9F0FC2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0693B2E4-C3D9-8D39-3726-86B44B10F58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0474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45405F8-C97B-E831-1754-6480398778E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D27EC16-BC64-D1BC-4D21-159F4F77998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457200" y="0"/>
            <a:ext cx="3860800" cy="5791200"/>
          </a:xfrm>
          <a:prstGeom prst="rect">
            <a:avLst/>
          </a:prstGeom>
        </p:spPr>
      </p:pic>
      <p:sp>
        <p:nvSpPr>
          <p:cNvPr id="17" name="Rectangle 16">
            <a:extLst>
              <a:ext uri="{FF2B5EF4-FFF2-40B4-BE49-F238E27FC236}">
                <a16:creationId xmlns:a16="http://schemas.microsoft.com/office/drawing/2014/main" id="{795BEA78-1474-796D-22A1-C8943B29CAF8}"/>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9F13B8A9-AE53-3040-CB82-8D99B4FDB999}"/>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F538EB07-2771-CFCD-4AE8-3F2D672B47F3}"/>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ABE13164-2AF2-7F35-742A-504FE3281A94}"/>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0E0DF285-2508-C8C9-B8C5-706C3A322236}"/>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8A7A7F4F-0701-97A6-DB26-3E63806935FC}"/>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10 </a:t>
            </a:r>
          </a:p>
          <a:p>
            <a:pPr algn="ctr"/>
            <a:r>
              <a:rPr lang="en-US" b="1" dirty="0">
                <a:solidFill>
                  <a:schemeClr val="tx1"/>
                </a:solidFill>
              </a:rPr>
              <a:t>and less than 50.</a:t>
            </a:r>
          </a:p>
        </p:txBody>
      </p:sp>
      <p:sp>
        <p:nvSpPr>
          <p:cNvPr id="29" name="Rectangle 28">
            <a:extLst>
              <a:ext uri="{FF2B5EF4-FFF2-40B4-BE49-F238E27FC236}">
                <a16:creationId xmlns:a16="http://schemas.microsoft.com/office/drawing/2014/main" id="{2553C1B0-4C20-09F3-F388-304E0608241D}"/>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12, 14, 16 …</a:t>
            </a:r>
          </a:p>
        </p:txBody>
      </p:sp>
      <p:sp>
        <p:nvSpPr>
          <p:cNvPr id="30" name="Rectangle 29">
            <a:extLst>
              <a:ext uri="{FF2B5EF4-FFF2-40B4-BE49-F238E27FC236}">
                <a16:creationId xmlns:a16="http://schemas.microsoft.com/office/drawing/2014/main" id="{53C85A4A-C1E8-E2C4-562B-B12466ABA27E}"/>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includes the digit 2.</a:t>
            </a:r>
          </a:p>
        </p:txBody>
      </p:sp>
      <p:sp>
        <p:nvSpPr>
          <p:cNvPr id="31" name="Rectangle 30">
            <a:extLst>
              <a:ext uri="{FF2B5EF4-FFF2-40B4-BE49-F238E27FC236}">
                <a16:creationId xmlns:a16="http://schemas.microsoft.com/office/drawing/2014/main" id="{B721F7C0-7D05-F778-8E3B-597E7D3B1037}"/>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between 27 and 33.</a:t>
            </a:r>
          </a:p>
        </p:txBody>
      </p:sp>
      <p:sp>
        <p:nvSpPr>
          <p:cNvPr id="32" name="Rectangle 31">
            <a:extLst>
              <a:ext uri="{FF2B5EF4-FFF2-40B4-BE49-F238E27FC236}">
                <a16:creationId xmlns:a16="http://schemas.microsoft.com/office/drawing/2014/main" id="{A2EEF4D7-2E44-810F-C591-6494EBDDC9D9}"/>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between 19 and 25.</a:t>
            </a:r>
          </a:p>
        </p:txBody>
      </p:sp>
      <p:sp>
        <p:nvSpPr>
          <p:cNvPr id="14" name="TextBox 13">
            <a:extLst>
              <a:ext uri="{FF2B5EF4-FFF2-40B4-BE49-F238E27FC236}">
                <a16:creationId xmlns:a16="http://schemas.microsoft.com/office/drawing/2014/main" id="{6151BED4-7002-428D-5FCC-CD825D14B46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21F0275A-683B-789B-82F5-B73B93FBA50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1CDA067-9F1A-325E-1CFD-3624179CD3B9}"/>
              </a:ext>
            </a:extLst>
          </p:cNvPr>
          <p:cNvGraphicFramePr>
            <a:graphicFrameLocks noGrp="1"/>
          </p:cNvGraphicFramePr>
          <p:nvPr>
            <p:extLst>
              <p:ext uri="{D42A27DB-BD31-4B8C-83A1-F6EECF244321}">
                <p14:modId xmlns:p14="http://schemas.microsoft.com/office/powerpoint/2010/main" val="2622338637"/>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15410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63DE99-BE8E-85D5-60F6-3207CBC8621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6D7C4DE-1E02-1A43-B561-FBDA4630CE48}"/>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F7DE8779-8B63-0F25-1468-2174BA861682}"/>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57D10C82-F345-73E0-DDA9-41FE9333F36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269E5F75-9C03-8C41-64EA-5BCDB5B5225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0201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389176E-9587-C225-50EE-D9517E98692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0F3717E-D232-AFC3-9901-389EA338D93A}"/>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715A03BD-CD3B-5FA8-0C0C-AF91A9CB902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26 objects</a:t>
            </a:r>
          </a:p>
        </p:txBody>
      </p:sp>
      <p:sp>
        <p:nvSpPr>
          <p:cNvPr id="17" name="Rectangle 16">
            <a:extLst>
              <a:ext uri="{FF2B5EF4-FFF2-40B4-BE49-F238E27FC236}">
                <a16:creationId xmlns:a16="http://schemas.microsoft.com/office/drawing/2014/main" id="{2B4D25EE-1BBA-381E-5407-10D3CC867FA4}"/>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58CD884E-6DC7-7E21-2B1A-BA8187C722AF}"/>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026EAD00-7EDF-55E2-E7DA-379121E6D83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F4CE4923-AE48-DB91-3AC5-9543ADFBD6E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6432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83FF1-026B-1860-210A-476822111B0E}"/>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07959F13-3460-F4D0-7AB9-F79EF03A7BD5}"/>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3CCEE266-B6C4-AB9A-A56E-3A56CB68CA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16333D8F-850E-669D-9423-690AAAF29E4D}"/>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C0E69994-28B9-3A75-6B1F-0292A0253FCE}"/>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F68157FD-9B35-BDC9-7A36-FC1E7D9D37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9CFE571B-3A6E-AD70-D53B-B9A8AA140A3E}"/>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6947E818-DB6B-C988-42BC-F6491C639D8A}"/>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4C903298-AC35-A270-2368-E0806E6320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36EE6C83-DDC2-D2F8-E2CC-E7FBD61ECED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C9745836-A86F-C8C6-9083-09F7DD47045C}"/>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C3FC87AA-C987-A4AC-471E-4C247FB2A91F}"/>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4C2998DF-B3C8-276D-8CC4-4FA2AD024E17}"/>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0CE811BF-0292-7675-CAA2-983C60B78323}"/>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ED5CF919-D496-9A00-CF9B-05BE1C4E2AF2}"/>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54F5AB7F-121F-6942-4720-6171DEDD6B7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D2CB89FD-12C0-89C6-BF81-8966B624F1B6}"/>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1C3D508-07A8-596F-6586-8682B1B2CD3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84193829-2702-F919-5C48-4080870FB37F}"/>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112BFDB8-379D-E6AC-33ED-C48483FCA970}"/>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DCF3A928-B13D-90B3-DA40-7F71019F6DD3}"/>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23993D-CC93-5FC1-9013-DB2A1AE9A2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ADC0601-83A2-2BE9-49C1-CBA9D6009CBA}"/>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63AB32B-22B1-D8CD-22AA-F0E90C1770F8}"/>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411D9A85-CA32-A7BA-518B-462C722E8EB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BDEFE6A9-0C4F-EF8B-1F2D-09B87E04F0E2}"/>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AB0EC0B5-49F2-FA6E-5BC9-74CFB761516F}"/>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8F576C1A-B6A0-7A30-303A-0B12172A1CF9}"/>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F24CA4CE-BA9B-D5AA-7977-20FD284A64F3}"/>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EB0E8012-2543-9D45-5DDC-5087D52067CE}"/>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EA1ED575-5CA7-0B10-D4E7-056F6CB3D716}"/>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024B10D0-21F9-D8FB-09F0-5EB4CB9B78C5}"/>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E2FE0A2E-456C-C32E-979C-D49C7BE2E330}"/>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E13CC064-E79A-90CD-2A03-FAD420865285}"/>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F4F7D31E-07AD-F706-0AC9-9139115D5A10}"/>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F625674A-11E2-9749-E55A-DD1BC47D6480}"/>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B48B7FE-C31B-4010-03E4-C6CDE10D392A}"/>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8201FF0-F731-4D3A-0BC9-7B76859E838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94215F44-0226-3D1B-8230-98D40DD18ACF}"/>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8D8441D7-E440-5739-4F12-345C7CF6FF8F}"/>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BE1EED50-EA9C-4A77-FF58-4C69E171C407}"/>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EB69E5DD-3D4A-71A6-BB0B-FA44FD8C8968}"/>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1127D019-7492-121D-4393-EABA9A1CDF19}"/>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EB40D8DD-8C5F-3CA2-C1C7-82D6CFBF2E13}"/>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04806861-0F11-8D21-35F7-3BE3CA000189}"/>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8CBBE021-59B3-4F4C-4F6E-B2EB03A14110}"/>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B9A7FBAD-041B-876A-E312-DFEA284E6567}"/>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DDE482D6-39B1-F526-B69A-128BE33B21CB}"/>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B24418B7-5F58-FB78-9B4C-84976BDDA011}"/>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346B1BFE-AFA8-3568-FC2F-EF25C152642A}"/>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46403F44-F70D-36AC-1AB6-7E9BDFBC26A6}"/>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34E0F175-84F9-258C-57D5-C124B4B21947}"/>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9C7BBE2-46B6-08FE-1EC3-ACB61DE36A96}"/>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22DA3F87-AA17-470D-3A2E-351FC15CFC77}"/>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7D2299CF-A040-8AC1-2A99-FFA50D36B9A9}"/>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187776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5395A5A-81D1-1F2B-2793-9C1125797AD3}"/>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DC9BB448-EC85-74B0-A44C-27B484596FBB}"/>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“Shapes in the Vase”</a:t>
            </a:r>
          </a:p>
        </p:txBody>
      </p:sp>
      <p:sp>
        <p:nvSpPr>
          <p:cNvPr id="4" name="Rectangle 3">
            <a:extLst>
              <a:ext uri="{FF2B5EF4-FFF2-40B4-BE49-F238E27FC236}">
                <a16:creationId xmlns:a16="http://schemas.microsoft.com/office/drawing/2014/main" id="{9DC8AA8B-ED07-39D2-AAED-EE2DCFA4861E}"/>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446DA29A-8647-0442-723E-810CB038026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91698EF3-783F-2FB5-3A54-4D17871E516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7441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822AAF3-66C2-6612-1A35-A965C3B8559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0B2DF3A-0689-DFB2-355C-18E63DAE58A4}"/>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2803E522-90E5-622F-5D74-EAD7E240E537}"/>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904B3A96-3E21-7795-EBFF-4ECEB85F3D8F}"/>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a:extLst>
              <a:ext uri="{FF2B5EF4-FFF2-40B4-BE49-F238E27FC236}">
                <a16:creationId xmlns:a16="http://schemas.microsoft.com/office/drawing/2014/main" id="{A1F116AB-2D4E-A8FF-0612-CF10E9C14409}"/>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A38CA6AE-8016-AF1E-03FA-E15476EB04C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784E5B20-0D1B-FF72-284E-ADED5928FC2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4958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6A37215-174B-895D-6F59-0391A55AD3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E4AD4C5-53F9-6EC2-2D72-B8EABEA00B84}"/>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457200" y="0"/>
            <a:ext cx="3860800" cy="5791200"/>
          </a:xfrm>
          <a:prstGeom prst="rect">
            <a:avLst/>
          </a:prstGeom>
        </p:spPr>
      </p:pic>
      <p:sp>
        <p:nvSpPr>
          <p:cNvPr id="17" name="Rectangle 16">
            <a:extLst>
              <a:ext uri="{FF2B5EF4-FFF2-40B4-BE49-F238E27FC236}">
                <a16:creationId xmlns:a16="http://schemas.microsoft.com/office/drawing/2014/main" id="{B45544A9-EBBB-A978-91A2-4C82EF2528CD}"/>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C18438E1-E1AC-AE24-CC56-F9CD54952D37}"/>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10C3CCDC-1802-74B4-3498-6E14223F1CBE}"/>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405BA782-1134-9A70-9B8C-F51393EFEF53}"/>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AE524188-2418-74BE-BBFE-573CF563EE03}"/>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0C9722F9-7E88-BC0B-D253-10902C3617B7}"/>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10 </a:t>
            </a:r>
          </a:p>
          <a:p>
            <a:pPr algn="ctr"/>
            <a:r>
              <a:rPr lang="en-US" b="1" dirty="0">
                <a:solidFill>
                  <a:schemeClr val="tx1"/>
                </a:solidFill>
              </a:rPr>
              <a:t>and less than 50.</a:t>
            </a:r>
          </a:p>
        </p:txBody>
      </p:sp>
      <p:sp>
        <p:nvSpPr>
          <p:cNvPr id="29" name="Rectangle 28">
            <a:extLst>
              <a:ext uri="{FF2B5EF4-FFF2-40B4-BE49-F238E27FC236}">
                <a16:creationId xmlns:a16="http://schemas.microsoft.com/office/drawing/2014/main" id="{2FBBC61D-DF0E-CDEE-8BDB-87AFACED1D02}"/>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12, 14, 16 …</a:t>
            </a:r>
          </a:p>
        </p:txBody>
      </p:sp>
      <p:sp>
        <p:nvSpPr>
          <p:cNvPr id="30" name="Rectangle 29">
            <a:extLst>
              <a:ext uri="{FF2B5EF4-FFF2-40B4-BE49-F238E27FC236}">
                <a16:creationId xmlns:a16="http://schemas.microsoft.com/office/drawing/2014/main" id="{DE9E23C6-7A09-E5DA-C768-47F793BEBC6C}"/>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includes the digit 2.</a:t>
            </a:r>
          </a:p>
        </p:txBody>
      </p:sp>
      <p:sp>
        <p:nvSpPr>
          <p:cNvPr id="31" name="Rectangle 30">
            <a:extLst>
              <a:ext uri="{FF2B5EF4-FFF2-40B4-BE49-F238E27FC236}">
                <a16:creationId xmlns:a16="http://schemas.microsoft.com/office/drawing/2014/main" id="{501C0F42-49FF-1BE3-DE25-327FF1CAB9BE}"/>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between 27 and 33.</a:t>
            </a:r>
          </a:p>
        </p:txBody>
      </p:sp>
      <p:sp>
        <p:nvSpPr>
          <p:cNvPr id="32" name="Rectangle 31">
            <a:extLst>
              <a:ext uri="{FF2B5EF4-FFF2-40B4-BE49-F238E27FC236}">
                <a16:creationId xmlns:a16="http://schemas.microsoft.com/office/drawing/2014/main" id="{1E397E49-12A0-4222-6806-48DAC4C28D9D}"/>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between 19 and 25.</a:t>
            </a:r>
          </a:p>
        </p:txBody>
      </p:sp>
      <p:sp>
        <p:nvSpPr>
          <p:cNvPr id="14" name="TextBox 13">
            <a:extLst>
              <a:ext uri="{FF2B5EF4-FFF2-40B4-BE49-F238E27FC236}">
                <a16:creationId xmlns:a16="http://schemas.microsoft.com/office/drawing/2014/main" id="{E29D8CC0-3F7B-1F26-A0A5-99AA5BAD8CF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F4156688-2545-1BCF-ED33-97008BF4E60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09B0583-532A-0D4E-F39E-3AE3E6070FF0}"/>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4" name="Table 3">
            <a:extLst>
              <a:ext uri="{FF2B5EF4-FFF2-40B4-BE49-F238E27FC236}">
                <a16:creationId xmlns:a16="http://schemas.microsoft.com/office/drawing/2014/main" id="{F43634A7-FA27-0E77-B5D5-944F4CAA92B1}"/>
              </a:ext>
            </a:extLst>
          </p:cNvPr>
          <p:cNvGraphicFramePr>
            <a:graphicFrameLocks noGrp="1"/>
          </p:cNvGraphicFramePr>
          <p:nvPr>
            <p:extLst>
              <p:ext uri="{D42A27DB-BD31-4B8C-83A1-F6EECF244321}">
                <p14:modId xmlns:p14="http://schemas.microsoft.com/office/powerpoint/2010/main" val="3587330713"/>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5" name="Table 4">
            <a:extLst>
              <a:ext uri="{FF2B5EF4-FFF2-40B4-BE49-F238E27FC236}">
                <a16:creationId xmlns:a16="http://schemas.microsoft.com/office/drawing/2014/main" id="{25401AF5-AEC7-0D69-8636-C351FEC9A606}"/>
              </a:ext>
            </a:extLst>
          </p:cNvPr>
          <p:cNvGraphicFramePr>
            <a:graphicFrameLocks noGrp="1"/>
          </p:cNvGraphicFramePr>
          <p:nvPr>
            <p:extLst>
              <p:ext uri="{D42A27DB-BD31-4B8C-83A1-F6EECF244321}">
                <p14:modId xmlns:p14="http://schemas.microsoft.com/office/powerpoint/2010/main" val="4008534631"/>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6" name="Table 5">
            <a:extLst>
              <a:ext uri="{FF2B5EF4-FFF2-40B4-BE49-F238E27FC236}">
                <a16:creationId xmlns:a16="http://schemas.microsoft.com/office/drawing/2014/main" id="{4539B8FA-7E20-DD93-A323-2600C208A843}"/>
              </a:ext>
            </a:extLst>
          </p:cNvPr>
          <p:cNvGraphicFramePr>
            <a:graphicFrameLocks noGrp="1"/>
          </p:cNvGraphicFramePr>
          <p:nvPr>
            <p:extLst>
              <p:ext uri="{D42A27DB-BD31-4B8C-83A1-F6EECF244321}">
                <p14:modId xmlns:p14="http://schemas.microsoft.com/office/powerpoint/2010/main" val="2952192700"/>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7" name="Table 6">
            <a:extLst>
              <a:ext uri="{FF2B5EF4-FFF2-40B4-BE49-F238E27FC236}">
                <a16:creationId xmlns:a16="http://schemas.microsoft.com/office/drawing/2014/main" id="{2F8A422A-9D96-60F4-BB1C-D01B86A868A4}"/>
              </a:ext>
            </a:extLst>
          </p:cNvPr>
          <p:cNvGraphicFramePr>
            <a:graphicFrameLocks noGrp="1"/>
          </p:cNvGraphicFramePr>
          <p:nvPr>
            <p:extLst>
              <p:ext uri="{D42A27DB-BD31-4B8C-83A1-F6EECF244321}">
                <p14:modId xmlns:p14="http://schemas.microsoft.com/office/powerpoint/2010/main" val="23130856"/>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8" name="Table 7">
            <a:extLst>
              <a:ext uri="{FF2B5EF4-FFF2-40B4-BE49-F238E27FC236}">
                <a16:creationId xmlns:a16="http://schemas.microsoft.com/office/drawing/2014/main" id="{097E158A-4749-92DA-4FD1-FE6D3F1EB3FB}"/>
              </a:ext>
            </a:extLst>
          </p:cNvPr>
          <p:cNvGraphicFramePr>
            <a:graphicFrameLocks noGrp="1"/>
          </p:cNvGraphicFramePr>
          <p:nvPr>
            <p:extLst>
              <p:ext uri="{D42A27DB-BD31-4B8C-83A1-F6EECF244321}">
                <p14:modId xmlns:p14="http://schemas.microsoft.com/office/powerpoint/2010/main" val="2425824911"/>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121786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97B0C6E-8E08-66AD-D821-943499C7F8C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5C6D5DB-961B-4D1F-D3E8-C3133691B9B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620E17B9-86DB-0187-6529-53A43E19DAB0}"/>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B5DC614E-5DF4-1354-45FB-A31B53EC883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E1133AB7-EE96-B50B-17FA-C74F7360529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2238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9258014-204A-17B4-9822-F2802AC18F1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2802AF9-FF38-60E3-1D2D-8208E78D41D2}"/>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1C4C98E5-B44D-F952-34A2-E60FBA35E1A5}"/>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26 objects</a:t>
            </a:r>
          </a:p>
        </p:txBody>
      </p:sp>
      <p:sp>
        <p:nvSpPr>
          <p:cNvPr id="17" name="Rectangle 16">
            <a:extLst>
              <a:ext uri="{FF2B5EF4-FFF2-40B4-BE49-F238E27FC236}">
                <a16:creationId xmlns:a16="http://schemas.microsoft.com/office/drawing/2014/main" id="{251E3895-18BD-FF92-FE1A-FA834C0D8A78}"/>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BFF2CC99-7F16-FB4D-3639-54B04E7E89DD}"/>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32814315-636D-DB02-D2B6-9F984E51D0F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60BECC5A-39A8-83F3-D64C-9825E333A78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0899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2B907-77EA-EE4E-4158-A9191466BF3B}"/>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D66BD3F5-C9A0-0F89-D1C6-2A36BA44A08D}"/>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992BBF0E-6F1A-27C3-13EB-0BB336E53B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4C168D4F-5BA2-31E3-45C6-A8A00A7A9D4D}"/>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E09AF76A-FED2-A758-2954-3D5F0F25F0D3}"/>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F50BD966-F13F-826B-06B3-56832AE78A6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8A4A2FCE-A411-DB46-39BB-2D126BB7643A}"/>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18A06633-1373-583E-72D3-72A8CC11EF7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ECC0E285-2DE8-5177-762F-73E0446D9BD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C2FF5497-1F14-5423-750F-F232210BDC8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9588EBB-48AA-3C0A-7184-9E5C106D4B04}"/>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05A89F10-B2FA-0C02-B6D2-A46EB9FBCE58}"/>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1465619C-AEAB-0CF1-4060-F0764587CE58}"/>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78825771-4E70-2550-CC9A-5337D45F256A}"/>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623A1F29-DE28-6408-90C2-4ABCFFB06A87}"/>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3F08FFB4-BCEE-6F35-8F2E-D1926B4C82F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0D5AF504-55C4-C0EE-B4D5-002F6E42AF57}"/>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3B8A0C9B-1648-9CF1-D9CE-624E405181B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9DA87A72-7AC0-A4CC-C011-B2A3D32AAA32}"/>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F031CE55-82FA-E793-2F8C-6BD561837F55}"/>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9295A869-21A4-28B5-17BD-E1C87B261AF2}"/>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C684F8E-DAAA-3501-3CD7-F106DABD658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3F52065-A328-8A33-0585-3BD6116E839C}"/>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548FE2D-27BE-FF36-5B41-59369A2E7033}"/>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F9E4270C-7DCF-1CBF-7699-35EE64350B9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F301824A-58FA-5CF0-6645-AD33E8AB862E}"/>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03B73B61-1326-3E96-E425-5C9DE25274E6}"/>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288D9F1E-8D1C-C58F-DA59-CD250A7508EB}"/>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D507B2AD-F7AD-B5AE-CDFB-AEC5894A1497}"/>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E412E0AA-2C22-46ED-5076-4FBC28EA6C71}"/>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FF2790DB-FD60-81F5-BCEF-51FF79CAE226}"/>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4091353A-62D0-988C-BF8F-898D98959BFF}"/>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3E78E003-A59D-B7FF-1075-CBEF3C17CDAC}"/>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646B9F0E-39E3-975A-3C83-0C3A59595768}"/>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3473B468-C7BA-19B4-9F6A-63C3C64D861D}"/>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0CC29D1F-BAF1-E0DB-8CB1-05AEF8E575FA}"/>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78D959FD-31D8-7C60-EBAC-E0D2959B2648}"/>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83720FD-9C81-57AB-41BE-B4A66315BC5C}"/>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15F3E7DF-20FE-7784-EE12-6FC62BF835F4}"/>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8294790E-F939-68EC-3E57-798757FAF0B0}"/>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8F9F8BF7-C9ED-97E0-B46D-C8FF4F11CE52}"/>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C0557A33-2539-1953-0D18-71C7E03AE5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1544431-5347-E81E-6455-F91A7FEA39E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9FE68CA3-6E44-037A-571A-4D3325AE17BC}"/>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D6BED415-35D4-ED31-2C0C-43EACA1BA3FF}"/>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A280769E-0174-25BB-EADB-6D17CAEF4044}"/>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BA86765F-948A-BAB3-45B4-071E25203177}"/>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2ADD6693-7D86-61BF-0AE3-66C2D6264B52}"/>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8F72478-4980-D914-D8A3-2BC1DEDA20E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80D97DD6-0268-1BA3-7B9F-D6AD9618AD8A}"/>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2FD92D43-D50F-58F6-DF99-202DE0DA6D59}"/>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02C0108E-1D4B-8C87-DE01-9AA2A616A111}"/>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BE46A5F5-65E1-DA85-B793-1F98735234C8}"/>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405F9755-D067-33BD-5099-00D089EB5637}"/>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0C454D0F-AB51-D17A-80E8-642F41832F2F}"/>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929663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“Shapes in the Vase”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9840F-4D17-1BC3-9684-F97E1E328E45}"/>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E14CE4-78E2-3E83-8B0F-51509D097768}"/>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10 </a:t>
            </a:r>
          </a:p>
          <a:p>
            <a:pPr algn="ctr"/>
            <a:r>
              <a:rPr lang="en-US" b="1" dirty="0">
                <a:solidFill>
                  <a:schemeClr val="tx1"/>
                </a:solidFill>
              </a:rPr>
              <a:t>and less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12, 14, 16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includes the digit 2.</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between 27 and 33.</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between 19 and 25.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A603AE-B384-497C-E7DB-3009D04B12B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DBA47C-A840-710E-4724-A52FF1668BDE}"/>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26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1BB06D7-754F-B39B-928F-F1168E19FFC2}"/>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ABB7130D-3189-B6A0-73ED-BDB01A4DD6D1}"/>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“Shapes in the Vase”</a:t>
            </a:r>
          </a:p>
        </p:txBody>
      </p:sp>
      <p:sp>
        <p:nvSpPr>
          <p:cNvPr id="4" name="Rectangle 3">
            <a:extLst>
              <a:ext uri="{FF2B5EF4-FFF2-40B4-BE49-F238E27FC236}">
                <a16:creationId xmlns:a16="http://schemas.microsoft.com/office/drawing/2014/main" id="{F2B4360A-83E8-D56F-4C26-CB65BD7FF6D9}"/>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275E1180-6E2A-8631-7C64-97C715AFAB0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41ED5511-2F0D-4F66-0051-21C89112777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9229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20126</TotalTime>
  <Words>2258</Words>
  <Application>Microsoft Office PowerPoint</Application>
  <PresentationFormat>On-screen Show (4:3)</PresentationFormat>
  <Paragraphs>676</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246</cp:revision>
  <dcterms:created xsi:type="dcterms:W3CDTF">2020-11-09T02:38:45Z</dcterms:created>
  <dcterms:modified xsi:type="dcterms:W3CDTF">2025-11-01T14:52:27Z</dcterms:modified>
</cp:coreProperties>
</file>