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255" r:id="rId4"/>
    <p:sldId id="258" r:id="rId5"/>
    <p:sldId id="259" r:id="rId6"/>
    <p:sldId id="260" r:id="rId7"/>
    <p:sldId id="261" r:id="rId8"/>
    <p:sldId id="2286" r:id="rId9"/>
    <p:sldId id="2258" r:id="rId10"/>
    <p:sldId id="2259" r:id="rId11"/>
    <p:sldId id="2260" r:id="rId12"/>
    <p:sldId id="2261" r:id="rId13"/>
    <p:sldId id="2262" r:id="rId14"/>
    <p:sldId id="2641" r:id="rId15"/>
    <p:sldId id="2264" r:id="rId16"/>
    <p:sldId id="2265" r:id="rId17"/>
    <p:sldId id="2266" r:id="rId18"/>
    <p:sldId id="2267" r:id="rId19"/>
    <p:sldId id="2268" r:id="rId20"/>
    <p:sldId id="264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2046"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76703-2563-5F8D-BFEB-9F86EC086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832BF-3AD0-F46F-B996-DDAA6A0512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2DAC1-492A-358B-301D-2F6FBA070E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05BA24-C0F2-626B-08CD-98FF6A7A5D2B}"/>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910306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B5FA2-5335-521D-9A28-586FA0DAB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7E64D-3A80-AA1A-FCCD-D7CC9C5E7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816C29-C377-7B97-2F40-BFB11CF6BF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057986-369F-5EAF-D2D6-DF841415D2D8}"/>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332007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evewyborney.com/2019/02/20-days-of-number-sense-rich-math-talk/" TargetMode="External"/><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446DFF9-6318-34C0-90DD-0E29577EDDC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2919C00-E8C1-992E-5FC4-26923FAB008D}"/>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0" y="0"/>
            <a:ext cx="3962400" cy="6858000"/>
          </a:xfrm>
          <a:prstGeom prst="rect">
            <a:avLst/>
          </a:prstGeom>
        </p:spPr>
      </p:pic>
      <p:sp>
        <p:nvSpPr>
          <p:cNvPr id="11" name="Rectangle 10">
            <a:extLst>
              <a:ext uri="{FF2B5EF4-FFF2-40B4-BE49-F238E27FC236}">
                <a16:creationId xmlns:a16="http://schemas.microsoft.com/office/drawing/2014/main" id="{2D2EAE4E-0ED7-D83A-F246-D19E3B91ED9B}"/>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B01604BB-10A5-F1A1-6C0F-1B9530E79EAD}"/>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a:extLst>
              <a:ext uri="{FF2B5EF4-FFF2-40B4-BE49-F238E27FC236}">
                <a16:creationId xmlns:a16="http://schemas.microsoft.com/office/drawing/2014/main" id="{959BA50C-61A2-FA6D-39FD-BAEDCB80B76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ADC8628-24DE-0CD1-CEF2-19808F57DBE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17FFEED-4BB1-EB00-4808-48CA3C1529E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040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FF4FF00-18AC-EB75-14C1-2AA114D9E2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7E635A-B137-A75E-E0C1-A3D79232DB81}"/>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882945" y="0"/>
            <a:ext cx="2958509" cy="5120497"/>
          </a:xfrm>
          <a:prstGeom prst="rect">
            <a:avLst/>
          </a:prstGeom>
        </p:spPr>
      </p:pic>
      <p:sp>
        <p:nvSpPr>
          <p:cNvPr id="17" name="Rectangle 16">
            <a:extLst>
              <a:ext uri="{FF2B5EF4-FFF2-40B4-BE49-F238E27FC236}">
                <a16:creationId xmlns:a16="http://schemas.microsoft.com/office/drawing/2014/main" id="{E1E6807F-F9F5-7D6A-F89A-44C233B76995}"/>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6EF0AAE-EB81-2BC2-66E1-D59064C21A12}"/>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1AB6EE45-CAEA-B566-9DAE-5884EFF353C2}"/>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2B7D2DF-6727-B53E-7D47-5F01A55A5D4A}"/>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DB59A59-F1CC-0689-F31D-8FF17F5D1892}"/>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0C1C4DEE-6778-E539-BE9C-3295A4883F69}"/>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10 </a:t>
            </a:r>
          </a:p>
          <a:p>
            <a:pPr algn="ctr"/>
            <a:r>
              <a:rPr lang="en-US" sz="2000" b="1" dirty="0">
                <a:solidFill>
                  <a:schemeClr val="tx1"/>
                </a:solidFill>
              </a:rPr>
              <a:t>and less than 60.</a:t>
            </a:r>
          </a:p>
        </p:txBody>
      </p:sp>
      <p:sp>
        <p:nvSpPr>
          <p:cNvPr id="29" name="Rectangle 28">
            <a:extLst>
              <a:ext uri="{FF2B5EF4-FFF2-40B4-BE49-F238E27FC236}">
                <a16:creationId xmlns:a16="http://schemas.microsoft.com/office/drawing/2014/main" id="{8DA09E0A-5E37-3544-E38F-A078D8215CD0}"/>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0.</a:t>
            </a:r>
          </a:p>
        </p:txBody>
      </p:sp>
      <p:sp>
        <p:nvSpPr>
          <p:cNvPr id="30" name="Rectangle 29">
            <a:extLst>
              <a:ext uri="{FF2B5EF4-FFF2-40B4-BE49-F238E27FC236}">
                <a16:creationId xmlns:a16="http://schemas.microsoft.com/office/drawing/2014/main" id="{05175433-5537-B236-C2E4-052004372FD0}"/>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in </a:t>
            </a:r>
            <a:r>
              <a:rPr lang="en-US" sz="2000" b="1" u="sng" dirty="0">
                <a:solidFill>
                  <a:schemeClr val="tx1"/>
                </a:solidFill>
              </a:rPr>
              <a:t>the tens place</a:t>
            </a:r>
            <a:r>
              <a:rPr lang="en-US" sz="2000" b="1" dirty="0">
                <a:solidFill>
                  <a:schemeClr val="tx1"/>
                </a:solidFill>
              </a:rPr>
              <a:t> </a:t>
            </a:r>
          </a:p>
          <a:p>
            <a:pPr algn="ctr"/>
            <a:r>
              <a:rPr lang="en-US" sz="2000" b="1" dirty="0">
                <a:solidFill>
                  <a:schemeClr val="tx1"/>
                </a:solidFill>
              </a:rPr>
              <a:t>of the answer is not a 2.</a:t>
            </a:r>
          </a:p>
        </p:txBody>
      </p:sp>
      <p:sp>
        <p:nvSpPr>
          <p:cNvPr id="31" name="Rectangle 30">
            <a:extLst>
              <a:ext uri="{FF2B5EF4-FFF2-40B4-BE49-F238E27FC236}">
                <a16:creationId xmlns:a16="http://schemas.microsoft.com/office/drawing/2014/main" id="{792B0E64-424A-5530-43EA-70BC488A5B43}"/>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in </a:t>
            </a:r>
            <a:r>
              <a:rPr lang="en-US" sz="2000" b="1" u="sng" dirty="0">
                <a:solidFill>
                  <a:schemeClr val="tx1"/>
                </a:solidFill>
              </a:rPr>
              <a:t>the tens place</a:t>
            </a:r>
            <a:r>
              <a:rPr lang="en-US" sz="2000" b="1" dirty="0">
                <a:solidFill>
                  <a:schemeClr val="tx1"/>
                </a:solidFill>
              </a:rPr>
              <a:t> </a:t>
            </a:r>
          </a:p>
          <a:p>
            <a:pPr algn="ctr"/>
            <a:r>
              <a:rPr lang="en-US" sz="2000" b="1" dirty="0">
                <a:solidFill>
                  <a:schemeClr val="tx1"/>
                </a:solidFill>
              </a:rPr>
              <a:t>of the answer is not a 4.</a:t>
            </a:r>
          </a:p>
        </p:txBody>
      </p:sp>
      <p:sp>
        <p:nvSpPr>
          <p:cNvPr id="32" name="Rectangle 31">
            <a:extLst>
              <a:ext uri="{FF2B5EF4-FFF2-40B4-BE49-F238E27FC236}">
                <a16:creationId xmlns:a16="http://schemas.microsoft.com/office/drawing/2014/main" id="{FA4AA560-B93D-502A-38A4-8184C329E802}"/>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There is an orange clue on the top.</a:t>
            </a:r>
          </a:p>
          <a:p>
            <a:pPr algn="ctr"/>
            <a:r>
              <a:rPr lang="en-US" sz="2000" b="1" dirty="0">
                <a:solidFill>
                  <a:schemeClr val="tx1"/>
                </a:solidFill>
              </a:rPr>
              <a:t>That digit is in the answer.</a:t>
            </a:r>
          </a:p>
        </p:txBody>
      </p:sp>
      <p:sp>
        <p:nvSpPr>
          <p:cNvPr id="14" name="TextBox 13">
            <a:extLst>
              <a:ext uri="{FF2B5EF4-FFF2-40B4-BE49-F238E27FC236}">
                <a16:creationId xmlns:a16="http://schemas.microsoft.com/office/drawing/2014/main" id="{0E0EE5A2-9877-E1A8-CD18-B572B165A1E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597016F-6EA2-89E4-16B2-E73E6E5B351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B7F660D-486A-2CF2-F360-6B0A690F3B5E}"/>
              </a:ext>
            </a:extLst>
          </p:cNvPr>
          <p:cNvGraphicFramePr>
            <a:graphicFrameLocks noGrp="1"/>
          </p:cNvGraphicFramePr>
          <p:nvPr>
            <p:extLst>
              <p:ext uri="{D42A27DB-BD31-4B8C-83A1-F6EECF244321}">
                <p14:modId xmlns:p14="http://schemas.microsoft.com/office/powerpoint/2010/main" val="2173382798"/>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25891004"/>
                    </a:ext>
                  </a:extLst>
                </a:gridCol>
                <a:gridCol w="441960">
                  <a:extLst>
                    <a:ext uri="{9D8B030D-6E8A-4147-A177-3AD203B41FA5}">
                      <a16:colId xmlns:a16="http://schemas.microsoft.com/office/drawing/2014/main" val="3003639114"/>
                    </a:ext>
                  </a:extLst>
                </a:gridCol>
                <a:gridCol w="441960">
                  <a:extLst>
                    <a:ext uri="{9D8B030D-6E8A-4147-A177-3AD203B41FA5}">
                      <a16:colId xmlns:a16="http://schemas.microsoft.com/office/drawing/2014/main" val="2526320578"/>
                    </a:ext>
                  </a:extLst>
                </a:gridCol>
                <a:gridCol w="441960">
                  <a:extLst>
                    <a:ext uri="{9D8B030D-6E8A-4147-A177-3AD203B41FA5}">
                      <a16:colId xmlns:a16="http://schemas.microsoft.com/office/drawing/2014/main" val="2265466451"/>
                    </a:ext>
                  </a:extLst>
                </a:gridCol>
                <a:gridCol w="441960">
                  <a:extLst>
                    <a:ext uri="{9D8B030D-6E8A-4147-A177-3AD203B41FA5}">
                      <a16:colId xmlns:a16="http://schemas.microsoft.com/office/drawing/2014/main" val="3938620752"/>
                    </a:ext>
                  </a:extLst>
                </a:gridCol>
                <a:gridCol w="441960">
                  <a:extLst>
                    <a:ext uri="{9D8B030D-6E8A-4147-A177-3AD203B41FA5}">
                      <a16:colId xmlns:a16="http://schemas.microsoft.com/office/drawing/2014/main" val="488609198"/>
                    </a:ext>
                  </a:extLst>
                </a:gridCol>
                <a:gridCol w="441960">
                  <a:extLst>
                    <a:ext uri="{9D8B030D-6E8A-4147-A177-3AD203B41FA5}">
                      <a16:colId xmlns:a16="http://schemas.microsoft.com/office/drawing/2014/main" val="2873709963"/>
                    </a:ext>
                  </a:extLst>
                </a:gridCol>
                <a:gridCol w="441960">
                  <a:extLst>
                    <a:ext uri="{9D8B030D-6E8A-4147-A177-3AD203B41FA5}">
                      <a16:colId xmlns:a16="http://schemas.microsoft.com/office/drawing/2014/main" val="566475345"/>
                    </a:ext>
                  </a:extLst>
                </a:gridCol>
                <a:gridCol w="441960">
                  <a:extLst>
                    <a:ext uri="{9D8B030D-6E8A-4147-A177-3AD203B41FA5}">
                      <a16:colId xmlns:a16="http://schemas.microsoft.com/office/drawing/2014/main" val="3343759852"/>
                    </a:ext>
                  </a:extLst>
                </a:gridCol>
                <a:gridCol w="441960">
                  <a:extLst>
                    <a:ext uri="{9D8B030D-6E8A-4147-A177-3AD203B41FA5}">
                      <a16:colId xmlns:a16="http://schemas.microsoft.com/office/drawing/2014/main" val="28742095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571196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264745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18919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3933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498724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7709554"/>
                  </a:ext>
                </a:extLst>
              </a:tr>
            </a:tbl>
          </a:graphicData>
        </a:graphic>
      </p:graphicFrame>
    </p:spTree>
    <p:extLst>
      <p:ext uri="{BB962C8B-B14F-4D97-AF65-F5344CB8AC3E}">
        <p14:creationId xmlns:p14="http://schemas.microsoft.com/office/powerpoint/2010/main" val="400033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D304BE0-16CC-4AB1-9568-760AF23C6BA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F2BBE26-CB7C-0951-0CF7-FB6963128E8B}"/>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0" y="0"/>
            <a:ext cx="3962400" cy="6858000"/>
          </a:xfrm>
          <a:prstGeom prst="rect">
            <a:avLst/>
          </a:prstGeom>
        </p:spPr>
      </p:pic>
      <p:sp>
        <p:nvSpPr>
          <p:cNvPr id="12" name="Rectangle 11">
            <a:extLst>
              <a:ext uri="{FF2B5EF4-FFF2-40B4-BE49-F238E27FC236}">
                <a16:creationId xmlns:a16="http://schemas.microsoft.com/office/drawing/2014/main" id="{116DC04E-38FC-43FA-BA3B-E761D9B92777}"/>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9A93E272-8807-685E-D225-F16AB2EF08D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000139C4-9CCF-BAF0-F39C-4577498B9A4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6089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268077-F65C-5638-DAD7-75309C9D252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C61EA6-8B0E-E814-3496-D446CD58B2EB}"/>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0" y="0"/>
            <a:ext cx="3962400" cy="6858000"/>
          </a:xfrm>
          <a:prstGeom prst="rect">
            <a:avLst/>
          </a:prstGeom>
        </p:spPr>
      </p:pic>
      <p:sp>
        <p:nvSpPr>
          <p:cNvPr id="28" name="Rectangle 27">
            <a:extLst>
              <a:ext uri="{FF2B5EF4-FFF2-40B4-BE49-F238E27FC236}">
                <a16:creationId xmlns:a16="http://schemas.microsoft.com/office/drawing/2014/main" id="{783353A6-4E78-E9FC-5F57-778EE0859AD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37 objects</a:t>
            </a:r>
          </a:p>
        </p:txBody>
      </p:sp>
      <p:sp>
        <p:nvSpPr>
          <p:cNvPr id="17" name="Rectangle 16">
            <a:extLst>
              <a:ext uri="{FF2B5EF4-FFF2-40B4-BE49-F238E27FC236}">
                <a16:creationId xmlns:a16="http://schemas.microsoft.com/office/drawing/2014/main" id="{6B1A8F37-EAA4-4A11-D2B4-176FEDFB899A}"/>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AFE1D081-E9B1-1962-51E7-EF4EE9664321}"/>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567F63B-B028-8836-69BA-6442BBD5A26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B32805B-BAAA-E4A5-6D60-721BFBF646A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5275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0893F-91D9-58EC-3EC0-E5755901003E}"/>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7F0363C5-57E2-C722-4ECC-1453771D4B87}"/>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D3DD5C48-0BBC-8DEE-8F35-BF2E08EE2E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9F8E166-5FE5-C2F4-F29A-701ECC52179F}"/>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A4553AC6-C96F-812C-581D-BD497EFB4259}"/>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B1AEF32-8935-F131-F034-18FBDF65EC2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EB106A88-D257-C999-6C91-3CEB059FB8F9}"/>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629CACF3-6134-2C57-0500-1212EF3A6922}"/>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606BBDA1-8658-0E64-A36F-8822C9858E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847A4CDC-D599-0D5D-F121-207DFDC6D0F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5F20E4FD-40D5-1B1C-D298-BE3794BC0F9B}"/>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67B6148C-947C-D2E2-2029-26701C04711B}"/>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38F1254B-FC4F-BE99-433A-6437FFF8724A}"/>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C7AE02B9-F6B0-DBD7-F503-59AB42D5CE4C}"/>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33A15FB-1C7C-942A-8663-D70DD03A5BF5}"/>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250E1804-C4B2-6F2A-A2C2-8CDFE2365A0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362C4AFB-EEBD-7692-3C1F-557CFF385178}"/>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51224AF0-059A-47A9-DC4C-D407EC91A1D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14F99C00-CA1E-1C71-A2B0-9FDA2A853B59}"/>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5A6E26D3-F9AF-4323-0CA9-A83F5BCCE778}"/>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4A96D7B6-B040-194E-3A8C-F09A689CDC0E}"/>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5F0ABCC-028B-D287-A09A-CAD6E3E6530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7B2F901-CC97-316A-711C-E8007CE66288}"/>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BCFD36F-34A8-C8A7-1100-BCC8F0BB2B00}"/>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E61AAEFB-E866-809E-7EA2-52F0F3A9D8EF}"/>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69C3B13C-C1C9-76D7-2243-0BA7649A8757}"/>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EAB8219D-F5A9-B531-53B8-2C87847AF688}"/>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E3C50E31-6A78-9E84-E3EE-7331911E0E8A}"/>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F285407E-1A30-154F-4F3B-33D955CEB470}"/>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F1C64B97-3303-CE28-93D9-BB8CF96D6544}"/>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E6B34DBB-29DE-23CD-98DE-AA2AB1695727}"/>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3C4C9D0F-708B-BA8A-9306-B46D968A62BB}"/>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703C4564-4E9E-8F79-16CC-6C2F29F85FF7}"/>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61772086-D129-2735-B978-A53FC1A70DD7}"/>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9EBA6509-4CDC-592E-18FA-2FAC9EA73ABA}"/>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3715258-C952-E791-A96A-6152BB2112D7}"/>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E981A6D8-FAB1-F582-8D58-5A2B9BD66916}"/>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2CA8C16-002F-D6C1-8137-D0834FDBED63}"/>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FCBC31C7-DFB5-B0D7-A949-62897B815BC6}"/>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5ABEBA6E-D3D9-1ABB-D37F-D93A19D47B8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F5799B49-36B8-5174-58FA-1E8F5042AEA7}"/>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208D63BA-2AB2-6772-E15D-C4DD2EA7EBEC}"/>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98D23D67-96E8-5A1E-988F-E259974A04A1}"/>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F6210F39-C018-BBF6-F620-EE794BAA890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4520DF97-AF05-E0E9-37D9-C0E9D97FC0E7}"/>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2B908399-E6D5-0A5C-EBD8-079372C8964D}"/>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6ECF70B8-9037-199B-1A5D-57AAD532D07A}"/>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C801AA06-4059-99DB-4985-1269888CA28A}"/>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FC98CE2F-64D1-C3B4-B675-CA6F5141CB8B}"/>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1A03A977-18A4-FB3D-D37F-B2D88ED835D2}"/>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135645BE-56EB-B23B-2A0C-DEC599C83066}"/>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8A74D9E7-721D-848B-CEBA-9A5B9B65E037}"/>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E9C381C5-2A3E-D732-1958-80493F48E8F1}"/>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E796D8C2-0785-C48C-E42B-D64F0D24B01A}"/>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34B02DA7-3C9F-CF29-7A68-D28D3C26CF5B}"/>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08041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0412338-2C9C-7722-6C7E-DE2389651E37}"/>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6FE06E3B-AD1C-715C-ACCC-97D9709DBE75}"/>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“Lines”</a:t>
            </a:r>
          </a:p>
          <a:p>
            <a:r>
              <a:rPr lang="en-US" sz="3200" b="1" dirty="0">
                <a:solidFill>
                  <a:srgbClr val="FFFF00"/>
                </a:solidFill>
              </a:rPr>
              <a:t>*Look for the lines on the chart after Clue #4.</a:t>
            </a:r>
          </a:p>
          <a:p>
            <a:r>
              <a:rPr lang="en-US" sz="3200" b="1" dirty="0">
                <a:solidFill>
                  <a:srgbClr val="FFFF00"/>
                </a:solidFill>
              </a:rPr>
              <a:t>The chart will look like the objects.</a:t>
            </a:r>
          </a:p>
        </p:txBody>
      </p:sp>
      <p:sp>
        <p:nvSpPr>
          <p:cNvPr id="4" name="Rectangle 3">
            <a:extLst>
              <a:ext uri="{FF2B5EF4-FFF2-40B4-BE49-F238E27FC236}">
                <a16:creationId xmlns:a16="http://schemas.microsoft.com/office/drawing/2014/main" id="{9C3200F5-3B13-C6A2-CF5E-6AD7BFABC189}"/>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1685B2F9-1D67-2E38-5542-153C73B22E1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51B6B4CA-B583-15B3-DA24-D562717E4C4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18238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1AB55B2-C0AC-39AA-928A-3E1F1B2BCB7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E212AB5-21E6-62CA-477A-83E547F9A8ED}"/>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0" y="0"/>
            <a:ext cx="3962400" cy="6858000"/>
          </a:xfrm>
          <a:prstGeom prst="rect">
            <a:avLst/>
          </a:prstGeom>
        </p:spPr>
      </p:pic>
      <p:sp>
        <p:nvSpPr>
          <p:cNvPr id="11" name="Rectangle 10">
            <a:extLst>
              <a:ext uri="{FF2B5EF4-FFF2-40B4-BE49-F238E27FC236}">
                <a16:creationId xmlns:a16="http://schemas.microsoft.com/office/drawing/2014/main" id="{235325EE-A9AB-4388-F833-572AF7FB414E}"/>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8BC57DB3-1582-94D2-0686-211CD702B876}"/>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a:extLst>
              <a:ext uri="{FF2B5EF4-FFF2-40B4-BE49-F238E27FC236}">
                <a16:creationId xmlns:a16="http://schemas.microsoft.com/office/drawing/2014/main" id="{86EE6FFC-EC21-2A0F-6B74-4874AE2AC25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218AA64C-011F-5F64-7D55-63048834514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1987787-F61A-22ED-6094-064F1853B38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5428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1CE8A3B-22E7-80F9-9C36-EAB4A8837E3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C5A54C1-EAAB-AF87-4B52-DD208FFC830F}"/>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882945" y="0"/>
            <a:ext cx="2958509" cy="5120497"/>
          </a:xfrm>
          <a:prstGeom prst="rect">
            <a:avLst/>
          </a:prstGeom>
        </p:spPr>
      </p:pic>
      <p:sp>
        <p:nvSpPr>
          <p:cNvPr id="17" name="Rectangle 16">
            <a:extLst>
              <a:ext uri="{FF2B5EF4-FFF2-40B4-BE49-F238E27FC236}">
                <a16:creationId xmlns:a16="http://schemas.microsoft.com/office/drawing/2014/main" id="{617F74BB-5D7B-ABE4-8BF9-1DC9E140E91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B5D8AD5F-7F85-3D78-8F7C-B2FF2CDBAAFE}"/>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F84AA8E4-4170-5598-6F7C-87848E16E7FF}"/>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F360DD3A-A440-336C-20AF-651AC55DDFE4}"/>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1518AE46-1929-B5A3-D208-8B0D7D37597C}"/>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DF78D103-2F65-B705-CAB8-05EFB9CF716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10 </a:t>
            </a:r>
          </a:p>
          <a:p>
            <a:pPr algn="ctr"/>
            <a:r>
              <a:rPr lang="en-US" sz="2000" b="1" dirty="0">
                <a:solidFill>
                  <a:schemeClr val="tx1"/>
                </a:solidFill>
              </a:rPr>
              <a:t>and less than 60.</a:t>
            </a:r>
          </a:p>
        </p:txBody>
      </p:sp>
      <p:sp>
        <p:nvSpPr>
          <p:cNvPr id="29" name="Rectangle 28">
            <a:extLst>
              <a:ext uri="{FF2B5EF4-FFF2-40B4-BE49-F238E27FC236}">
                <a16:creationId xmlns:a16="http://schemas.microsoft.com/office/drawing/2014/main" id="{38B0A768-3F3E-9DAF-6120-4A15BE05DD4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0.</a:t>
            </a:r>
          </a:p>
        </p:txBody>
      </p:sp>
      <p:sp>
        <p:nvSpPr>
          <p:cNvPr id="30" name="Rectangle 29">
            <a:extLst>
              <a:ext uri="{FF2B5EF4-FFF2-40B4-BE49-F238E27FC236}">
                <a16:creationId xmlns:a16="http://schemas.microsoft.com/office/drawing/2014/main" id="{6BB8A52D-5A7E-FC1B-EEC6-7E5A25023531}"/>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in </a:t>
            </a:r>
            <a:r>
              <a:rPr lang="en-US" sz="2000" b="1" u="sng" dirty="0">
                <a:solidFill>
                  <a:schemeClr val="tx1"/>
                </a:solidFill>
              </a:rPr>
              <a:t>the tens place</a:t>
            </a:r>
            <a:r>
              <a:rPr lang="en-US" sz="2000" b="1" dirty="0">
                <a:solidFill>
                  <a:schemeClr val="tx1"/>
                </a:solidFill>
              </a:rPr>
              <a:t> </a:t>
            </a:r>
          </a:p>
          <a:p>
            <a:pPr algn="ctr"/>
            <a:r>
              <a:rPr lang="en-US" sz="2000" b="1" dirty="0">
                <a:solidFill>
                  <a:schemeClr val="tx1"/>
                </a:solidFill>
              </a:rPr>
              <a:t>of the answer is not a 2.</a:t>
            </a:r>
          </a:p>
        </p:txBody>
      </p:sp>
      <p:sp>
        <p:nvSpPr>
          <p:cNvPr id="31" name="Rectangle 30">
            <a:extLst>
              <a:ext uri="{FF2B5EF4-FFF2-40B4-BE49-F238E27FC236}">
                <a16:creationId xmlns:a16="http://schemas.microsoft.com/office/drawing/2014/main" id="{328253D7-45C6-6906-8760-6E3C05D17AA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in </a:t>
            </a:r>
            <a:r>
              <a:rPr lang="en-US" sz="2000" b="1" u="sng" dirty="0">
                <a:solidFill>
                  <a:schemeClr val="tx1"/>
                </a:solidFill>
              </a:rPr>
              <a:t>the tens place</a:t>
            </a:r>
            <a:r>
              <a:rPr lang="en-US" sz="2000" b="1" dirty="0">
                <a:solidFill>
                  <a:schemeClr val="tx1"/>
                </a:solidFill>
              </a:rPr>
              <a:t> </a:t>
            </a:r>
          </a:p>
          <a:p>
            <a:pPr algn="ctr"/>
            <a:r>
              <a:rPr lang="en-US" sz="2000" b="1" dirty="0">
                <a:solidFill>
                  <a:schemeClr val="tx1"/>
                </a:solidFill>
              </a:rPr>
              <a:t>of the answer is not a 4.</a:t>
            </a:r>
          </a:p>
        </p:txBody>
      </p:sp>
      <p:sp>
        <p:nvSpPr>
          <p:cNvPr id="32" name="Rectangle 31">
            <a:extLst>
              <a:ext uri="{FF2B5EF4-FFF2-40B4-BE49-F238E27FC236}">
                <a16:creationId xmlns:a16="http://schemas.microsoft.com/office/drawing/2014/main" id="{72BE9E2E-8595-534C-EC47-676C60B22C43}"/>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There is an orange clue on the top.</a:t>
            </a:r>
          </a:p>
          <a:p>
            <a:pPr algn="ctr"/>
            <a:r>
              <a:rPr lang="en-US" sz="2000" b="1" dirty="0">
                <a:solidFill>
                  <a:schemeClr val="tx1"/>
                </a:solidFill>
              </a:rPr>
              <a:t>That digit is in the answer.</a:t>
            </a:r>
          </a:p>
        </p:txBody>
      </p:sp>
      <p:sp>
        <p:nvSpPr>
          <p:cNvPr id="14" name="TextBox 13">
            <a:extLst>
              <a:ext uri="{FF2B5EF4-FFF2-40B4-BE49-F238E27FC236}">
                <a16:creationId xmlns:a16="http://schemas.microsoft.com/office/drawing/2014/main" id="{05D6B4DE-9BEE-9C60-97EA-2CB97446483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4ECF709C-4F79-C8E2-5378-2E3D30CACB2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DEE72F9-BED0-2466-F78F-D581442DFB5B}"/>
              </a:ext>
            </a:extLst>
          </p:cNvPr>
          <p:cNvGraphicFramePr>
            <a:graphicFrameLocks noGrp="1"/>
          </p:cNvGraphicFramePr>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25891004"/>
                    </a:ext>
                  </a:extLst>
                </a:gridCol>
                <a:gridCol w="441960">
                  <a:extLst>
                    <a:ext uri="{9D8B030D-6E8A-4147-A177-3AD203B41FA5}">
                      <a16:colId xmlns:a16="http://schemas.microsoft.com/office/drawing/2014/main" val="3003639114"/>
                    </a:ext>
                  </a:extLst>
                </a:gridCol>
                <a:gridCol w="441960">
                  <a:extLst>
                    <a:ext uri="{9D8B030D-6E8A-4147-A177-3AD203B41FA5}">
                      <a16:colId xmlns:a16="http://schemas.microsoft.com/office/drawing/2014/main" val="2526320578"/>
                    </a:ext>
                  </a:extLst>
                </a:gridCol>
                <a:gridCol w="441960">
                  <a:extLst>
                    <a:ext uri="{9D8B030D-6E8A-4147-A177-3AD203B41FA5}">
                      <a16:colId xmlns:a16="http://schemas.microsoft.com/office/drawing/2014/main" val="2265466451"/>
                    </a:ext>
                  </a:extLst>
                </a:gridCol>
                <a:gridCol w="441960">
                  <a:extLst>
                    <a:ext uri="{9D8B030D-6E8A-4147-A177-3AD203B41FA5}">
                      <a16:colId xmlns:a16="http://schemas.microsoft.com/office/drawing/2014/main" val="3938620752"/>
                    </a:ext>
                  </a:extLst>
                </a:gridCol>
                <a:gridCol w="441960">
                  <a:extLst>
                    <a:ext uri="{9D8B030D-6E8A-4147-A177-3AD203B41FA5}">
                      <a16:colId xmlns:a16="http://schemas.microsoft.com/office/drawing/2014/main" val="488609198"/>
                    </a:ext>
                  </a:extLst>
                </a:gridCol>
                <a:gridCol w="441960">
                  <a:extLst>
                    <a:ext uri="{9D8B030D-6E8A-4147-A177-3AD203B41FA5}">
                      <a16:colId xmlns:a16="http://schemas.microsoft.com/office/drawing/2014/main" val="2873709963"/>
                    </a:ext>
                  </a:extLst>
                </a:gridCol>
                <a:gridCol w="441960">
                  <a:extLst>
                    <a:ext uri="{9D8B030D-6E8A-4147-A177-3AD203B41FA5}">
                      <a16:colId xmlns:a16="http://schemas.microsoft.com/office/drawing/2014/main" val="566475345"/>
                    </a:ext>
                  </a:extLst>
                </a:gridCol>
                <a:gridCol w="441960">
                  <a:extLst>
                    <a:ext uri="{9D8B030D-6E8A-4147-A177-3AD203B41FA5}">
                      <a16:colId xmlns:a16="http://schemas.microsoft.com/office/drawing/2014/main" val="3343759852"/>
                    </a:ext>
                  </a:extLst>
                </a:gridCol>
                <a:gridCol w="441960">
                  <a:extLst>
                    <a:ext uri="{9D8B030D-6E8A-4147-A177-3AD203B41FA5}">
                      <a16:colId xmlns:a16="http://schemas.microsoft.com/office/drawing/2014/main" val="28742095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571196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264745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18919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3933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498724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7709554"/>
                  </a:ext>
                </a:extLst>
              </a:tr>
            </a:tbl>
          </a:graphicData>
        </a:graphic>
      </p:graphicFrame>
      <p:graphicFrame>
        <p:nvGraphicFramePr>
          <p:cNvPr id="4" name="Table 3">
            <a:extLst>
              <a:ext uri="{FF2B5EF4-FFF2-40B4-BE49-F238E27FC236}">
                <a16:creationId xmlns:a16="http://schemas.microsoft.com/office/drawing/2014/main" id="{026F5B42-8265-CDD9-D47F-A7CAED067954}"/>
              </a:ext>
            </a:extLst>
          </p:cNvPr>
          <p:cNvGraphicFramePr>
            <a:graphicFrameLocks noGrp="1"/>
          </p:cNvGraphicFramePr>
          <p:nvPr>
            <p:extLst>
              <p:ext uri="{D42A27DB-BD31-4B8C-83A1-F6EECF244321}">
                <p14:modId xmlns:p14="http://schemas.microsoft.com/office/powerpoint/2010/main" val="3989739082"/>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25891004"/>
                    </a:ext>
                  </a:extLst>
                </a:gridCol>
                <a:gridCol w="441960">
                  <a:extLst>
                    <a:ext uri="{9D8B030D-6E8A-4147-A177-3AD203B41FA5}">
                      <a16:colId xmlns:a16="http://schemas.microsoft.com/office/drawing/2014/main" val="3003639114"/>
                    </a:ext>
                  </a:extLst>
                </a:gridCol>
                <a:gridCol w="441960">
                  <a:extLst>
                    <a:ext uri="{9D8B030D-6E8A-4147-A177-3AD203B41FA5}">
                      <a16:colId xmlns:a16="http://schemas.microsoft.com/office/drawing/2014/main" val="2526320578"/>
                    </a:ext>
                  </a:extLst>
                </a:gridCol>
                <a:gridCol w="441960">
                  <a:extLst>
                    <a:ext uri="{9D8B030D-6E8A-4147-A177-3AD203B41FA5}">
                      <a16:colId xmlns:a16="http://schemas.microsoft.com/office/drawing/2014/main" val="2265466451"/>
                    </a:ext>
                  </a:extLst>
                </a:gridCol>
                <a:gridCol w="441960">
                  <a:extLst>
                    <a:ext uri="{9D8B030D-6E8A-4147-A177-3AD203B41FA5}">
                      <a16:colId xmlns:a16="http://schemas.microsoft.com/office/drawing/2014/main" val="3938620752"/>
                    </a:ext>
                  </a:extLst>
                </a:gridCol>
                <a:gridCol w="441960">
                  <a:extLst>
                    <a:ext uri="{9D8B030D-6E8A-4147-A177-3AD203B41FA5}">
                      <a16:colId xmlns:a16="http://schemas.microsoft.com/office/drawing/2014/main" val="488609198"/>
                    </a:ext>
                  </a:extLst>
                </a:gridCol>
                <a:gridCol w="441960">
                  <a:extLst>
                    <a:ext uri="{9D8B030D-6E8A-4147-A177-3AD203B41FA5}">
                      <a16:colId xmlns:a16="http://schemas.microsoft.com/office/drawing/2014/main" val="2873709963"/>
                    </a:ext>
                  </a:extLst>
                </a:gridCol>
                <a:gridCol w="441960">
                  <a:extLst>
                    <a:ext uri="{9D8B030D-6E8A-4147-A177-3AD203B41FA5}">
                      <a16:colId xmlns:a16="http://schemas.microsoft.com/office/drawing/2014/main" val="566475345"/>
                    </a:ext>
                  </a:extLst>
                </a:gridCol>
                <a:gridCol w="441960">
                  <a:extLst>
                    <a:ext uri="{9D8B030D-6E8A-4147-A177-3AD203B41FA5}">
                      <a16:colId xmlns:a16="http://schemas.microsoft.com/office/drawing/2014/main" val="3343759852"/>
                    </a:ext>
                  </a:extLst>
                </a:gridCol>
                <a:gridCol w="441960">
                  <a:extLst>
                    <a:ext uri="{9D8B030D-6E8A-4147-A177-3AD203B41FA5}">
                      <a16:colId xmlns:a16="http://schemas.microsoft.com/office/drawing/2014/main" val="28742095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0571196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264745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18919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93933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8498724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7709554"/>
                  </a:ext>
                </a:extLst>
              </a:tr>
            </a:tbl>
          </a:graphicData>
        </a:graphic>
      </p:graphicFrame>
      <p:graphicFrame>
        <p:nvGraphicFramePr>
          <p:cNvPr id="5" name="Table 4">
            <a:extLst>
              <a:ext uri="{FF2B5EF4-FFF2-40B4-BE49-F238E27FC236}">
                <a16:creationId xmlns:a16="http://schemas.microsoft.com/office/drawing/2014/main" id="{521E94A6-2108-CEFE-CC25-82825C288EA3}"/>
              </a:ext>
            </a:extLst>
          </p:cNvPr>
          <p:cNvGraphicFramePr>
            <a:graphicFrameLocks noGrp="1"/>
          </p:cNvGraphicFramePr>
          <p:nvPr>
            <p:extLst>
              <p:ext uri="{D42A27DB-BD31-4B8C-83A1-F6EECF244321}">
                <p14:modId xmlns:p14="http://schemas.microsoft.com/office/powerpoint/2010/main" val="1992303538"/>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25891004"/>
                    </a:ext>
                  </a:extLst>
                </a:gridCol>
                <a:gridCol w="441960">
                  <a:extLst>
                    <a:ext uri="{9D8B030D-6E8A-4147-A177-3AD203B41FA5}">
                      <a16:colId xmlns:a16="http://schemas.microsoft.com/office/drawing/2014/main" val="3003639114"/>
                    </a:ext>
                  </a:extLst>
                </a:gridCol>
                <a:gridCol w="441960">
                  <a:extLst>
                    <a:ext uri="{9D8B030D-6E8A-4147-A177-3AD203B41FA5}">
                      <a16:colId xmlns:a16="http://schemas.microsoft.com/office/drawing/2014/main" val="2526320578"/>
                    </a:ext>
                  </a:extLst>
                </a:gridCol>
                <a:gridCol w="441960">
                  <a:extLst>
                    <a:ext uri="{9D8B030D-6E8A-4147-A177-3AD203B41FA5}">
                      <a16:colId xmlns:a16="http://schemas.microsoft.com/office/drawing/2014/main" val="2265466451"/>
                    </a:ext>
                  </a:extLst>
                </a:gridCol>
                <a:gridCol w="441960">
                  <a:extLst>
                    <a:ext uri="{9D8B030D-6E8A-4147-A177-3AD203B41FA5}">
                      <a16:colId xmlns:a16="http://schemas.microsoft.com/office/drawing/2014/main" val="3938620752"/>
                    </a:ext>
                  </a:extLst>
                </a:gridCol>
                <a:gridCol w="441960">
                  <a:extLst>
                    <a:ext uri="{9D8B030D-6E8A-4147-A177-3AD203B41FA5}">
                      <a16:colId xmlns:a16="http://schemas.microsoft.com/office/drawing/2014/main" val="488609198"/>
                    </a:ext>
                  </a:extLst>
                </a:gridCol>
                <a:gridCol w="441960">
                  <a:extLst>
                    <a:ext uri="{9D8B030D-6E8A-4147-A177-3AD203B41FA5}">
                      <a16:colId xmlns:a16="http://schemas.microsoft.com/office/drawing/2014/main" val="2873709963"/>
                    </a:ext>
                  </a:extLst>
                </a:gridCol>
                <a:gridCol w="441960">
                  <a:extLst>
                    <a:ext uri="{9D8B030D-6E8A-4147-A177-3AD203B41FA5}">
                      <a16:colId xmlns:a16="http://schemas.microsoft.com/office/drawing/2014/main" val="566475345"/>
                    </a:ext>
                  </a:extLst>
                </a:gridCol>
                <a:gridCol w="441960">
                  <a:extLst>
                    <a:ext uri="{9D8B030D-6E8A-4147-A177-3AD203B41FA5}">
                      <a16:colId xmlns:a16="http://schemas.microsoft.com/office/drawing/2014/main" val="3343759852"/>
                    </a:ext>
                  </a:extLst>
                </a:gridCol>
                <a:gridCol w="441960">
                  <a:extLst>
                    <a:ext uri="{9D8B030D-6E8A-4147-A177-3AD203B41FA5}">
                      <a16:colId xmlns:a16="http://schemas.microsoft.com/office/drawing/2014/main" val="28742095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0571196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1264745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418919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93933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498724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7709554"/>
                  </a:ext>
                </a:extLst>
              </a:tr>
            </a:tbl>
          </a:graphicData>
        </a:graphic>
      </p:graphicFrame>
      <p:graphicFrame>
        <p:nvGraphicFramePr>
          <p:cNvPr id="6" name="Table 5">
            <a:extLst>
              <a:ext uri="{FF2B5EF4-FFF2-40B4-BE49-F238E27FC236}">
                <a16:creationId xmlns:a16="http://schemas.microsoft.com/office/drawing/2014/main" id="{877DDABF-6005-B14A-F5D7-E1C191856F5D}"/>
              </a:ext>
            </a:extLst>
          </p:cNvPr>
          <p:cNvGraphicFramePr>
            <a:graphicFrameLocks noGrp="1"/>
          </p:cNvGraphicFramePr>
          <p:nvPr>
            <p:extLst>
              <p:ext uri="{D42A27DB-BD31-4B8C-83A1-F6EECF244321}">
                <p14:modId xmlns:p14="http://schemas.microsoft.com/office/powerpoint/2010/main" val="71722288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25891004"/>
                    </a:ext>
                  </a:extLst>
                </a:gridCol>
                <a:gridCol w="441960">
                  <a:extLst>
                    <a:ext uri="{9D8B030D-6E8A-4147-A177-3AD203B41FA5}">
                      <a16:colId xmlns:a16="http://schemas.microsoft.com/office/drawing/2014/main" val="3003639114"/>
                    </a:ext>
                  </a:extLst>
                </a:gridCol>
                <a:gridCol w="441960">
                  <a:extLst>
                    <a:ext uri="{9D8B030D-6E8A-4147-A177-3AD203B41FA5}">
                      <a16:colId xmlns:a16="http://schemas.microsoft.com/office/drawing/2014/main" val="2526320578"/>
                    </a:ext>
                  </a:extLst>
                </a:gridCol>
                <a:gridCol w="441960">
                  <a:extLst>
                    <a:ext uri="{9D8B030D-6E8A-4147-A177-3AD203B41FA5}">
                      <a16:colId xmlns:a16="http://schemas.microsoft.com/office/drawing/2014/main" val="2265466451"/>
                    </a:ext>
                  </a:extLst>
                </a:gridCol>
                <a:gridCol w="441960">
                  <a:extLst>
                    <a:ext uri="{9D8B030D-6E8A-4147-A177-3AD203B41FA5}">
                      <a16:colId xmlns:a16="http://schemas.microsoft.com/office/drawing/2014/main" val="3938620752"/>
                    </a:ext>
                  </a:extLst>
                </a:gridCol>
                <a:gridCol w="441960">
                  <a:extLst>
                    <a:ext uri="{9D8B030D-6E8A-4147-A177-3AD203B41FA5}">
                      <a16:colId xmlns:a16="http://schemas.microsoft.com/office/drawing/2014/main" val="488609198"/>
                    </a:ext>
                  </a:extLst>
                </a:gridCol>
                <a:gridCol w="441960">
                  <a:extLst>
                    <a:ext uri="{9D8B030D-6E8A-4147-A177-3AD203B41FA5}">
                      <a16:colId xmlns:a16="http://schemas.microsoft.com/office/drawing/2014/main" val="2873709963"/>
                    </a:ext>
                  </a:extLst>
                </a:gridCol>
                <a:gridCol w="441960">
                  <a:extLst>
                    <a:ext uri="{9D8B030D-6E8A-4147-A177-3AD203B41FA5}">
                      <a16:colId xmlns:a16="http://schemas.microsoft.com/office/drawing/2014/main" val="566475345"/>
                    </a:ext>
                  </a:extLst>
                </a:gridCol>
                <a:gridCol w="441960">
                  <a:extLst>
                    <a:ext uri="{9D8B030D-6E8A-4147-A177-3AD203B41FA5}">
                      <a16:colId xmlns:a16="http://schemas.microsoft.com/office/drawing/2014/main" val="3343759852"/>
                    </a:ext>
                  </a:extLst>
                </a:gridCol>
                <a:gridCol w="441960">
                  <a:extLst>
                    <a:ext uri="{9D8B030D-6E8A-4147-A177-3AD203B41FA5}">
                      <a16:colId xmlns:a16="http://schemas.microsoft.com/office/drawing/2014/main" val="28742095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0571196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1264745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418919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93933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498724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7709554"/>
                  </a:ext>
                </a:extLst>
              </a:tr>
            </a:tbl>
          </a:graphicData>
        </a:graphic>
      </p:graphicFrame>
      <p:graphicFrame>
        <p:nvGraphicFramePr>
          <p:cNvPr id="7" name="Table 6">
            <a:extLst>
              <a:ext uri="{FF2B5EF4-FFF2-40B4-BE49-F238E27FC236}">
                <a16:creationId xmlns:a16="http://schemas.microsoft.com/office/drawing/2014/main" id="{6F02C86B-5579-AD40-2E26-484AA1025A41}"/>
              </a:ext>
            </a:extLst>
          </p:cNvPr>
          <p:cNvGraphicFramePr>
            <a:graphicFrameLocks noGrp="1"/>
          </p:cNvGraphicFramePr>
          <p:nvPr>
            <p:extLst>
              <p:ext uri="{D42A27DB-BD31-4B8C-83A1-F6EECF244321}">
                <p14:modId xmlns:p14="http://schemas.microsoft.com/office/powerpoint/2010/main" val="1733093955"/>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25891004"/>
                    </a:ext>
                  </a:extLst>
                </a:gridCol>
                <a:gridCol w="441960">
                  <a:extLst>
                    <a:ext uri="{9D8B030D-6E8A-4147-A177-3AD203B41FA5}">
                      <a16:colId xmlns:a16="http://schemas.microsoft.com/office/drawing/2014/main" val="3003639114"/>
                    </a:ext>
                  </a:extLst>
                </a:gridCol>
                <a:gridCol w="441960">
                  <a:extLst>
                    <a:ext uri="{9D8B030D-6E8A-4147-A177-3AD203B41FA5}">
                      <a16:colId xmlns:a16="http://schemas.microsoft.com/office/drawing/2014/main" val="2526320578"/>
                    </a:ext>
                  </a:extLst>
                </a:gridCol>
                <a:gridCol w="441960">
                  <a:extLst>
                    <a:ext uri="{9D8B030D-6E8A-4147-A177-3AD203B41FA5}">
                      <a16:colId xmlns:a16="http://schemas.microsoft.com/office/drawing/2014/main" val="2265466451"/>
                    </a:ext>
                  </a:extLst>
                </a:gridCol>
                <a:gridCol w="441960">
                  <a:extLst>
                    <a:ext uri="{9D8B030D-6E8A-4147-A177-3AD203B41FA5}">
                      <a16:colId xmlns:a16="http://schemas.microsoft.com/office/drawing/2014/main" val="3938620752"/>
                    </a:ext>
                  </a:extLst>
                </a:gridCol>
                <a:gridCol w="441960">
                  <a:extLst>
                    <a:ext uri="{9D8B030D-6E8A-4147-A177-3AD203B41FA5}">
                      <a16:colId xmlns:a16="http://schemas.microsoft.com/office/drawing/2014/main" val="488609198"/>
                    </a:ext>
                  </a:extLst>
                </a:gridCol>
                <a:gridCol w="441960">
                  <a:extLst>
                    <a:ext uri="{9D8B030D-6E8A-4147-A177-3AD203B41FA5}">
                      <a16:colId xmlns:a16="http://schemas.microsoft.com/office/drawing/2014/main" val="2873709963"/>
                    </a:ext>
                  </a:extLst>
                </a:gridCol>
                <a:gridCol w="441960">
                  <a:extLst>
                    <a:ext uri="{9D8B030D-6E8A-4147-A177-3AD203B41FA5}">
                      <a16:colId xmlns:a16="http://schemas.microsoft.com/office/drawing/2014/main" val="566475345"/>
                    </a:ext>
                  </a:extLst>
                </a:gridCol>
                <a:gridCol w="441960">
                  <a:extLst>
                    <a:ext uri="{9D8B030D-6E8A-4147-A177-3AD203B41FA5}">
                      <a16:colId xmlns:a16="http://schemas.microsoft.com/office/drawing/2014/main" val="3343759852"/>
                    </a:ext>
                  </a:extLst>
                </a:gridCol>
                <a:gridCol w="441960">
                  <a:extLst>
                    <a:ext uri="{9D8B030D-6E8A-4147-A177-3AD203B41FA5}">
                      <a16:colId xmlns:a16="http://schemas.microsoft.com/office/drawing/2014/main" val="28742095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0571196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1264745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418919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93933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498724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7709554"/>
                  </a:ext>
                </a:extLst>
              </a:tr>
            </a:tbl>
          </a:graphicData>
        </a:graphic>
      </p:graphicFrame>
      <p:graphicFrame>
        <p:nvGraphicFramePr>
          <p:cNvPr id="8" name="Table 7">
            <a:extLst>
              <a:ext uri="{FF2B5EF4-FFF2-40B4-BE49-F238E27FC236}">
                <a16:creationId xmlns:a16="http://schemas.microsoft.com/office/drawing/2014/main" id="{62458411-6B63-D9F9-4AE3-E5468B965439}"/>
              </a:ext>
            </a:extLst>
          </p:cNvPr>
          <p:cNvGraphicFramePr>
            <a:graphicFrameLocks noGrp="1"/>
          </p:cNvGraphicFramePr>
          <p:nvPr>
            <p:extLst>
              <p:ext uri="{D42A27DB-BD31-4B8C-83A1-F6EECF244321}">
                <p14:modId xmlns:p14="http://schemas.microsoft.com/office/powerpoint/2010/main" val="150487540"/>
              </p:ext>
            </p:extLst>
          </p:nvPr>
        </p:nvGraphicFramePr>
        <p:xfrm>
          <a:off x="152400" y="5029200"/>
          <a:ext cx="4419600" cy="1539096"/>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925891004"/>
                    </a:ext>
                  </a:extLst>
                </a:gridCol>
                <a:gridCol w="441960">
                  <a:extLst>
                    <a:ext uri="{9D8B030D-6E8A-4147-A177-3AD203B41FA5}">
                      <a16:colId xmlns:a16="http://schemas.microsoft.com/office/drawing/2014/main" val="3003639114"/>
                    </a:ext>
                  </a:extLst>
                </a:gridCol>
                <a:gridCol w="441960">
                  <a:extLst>
                    <a:ext uri="{9D8B030D-6E8A-4147-A177-3AD203B41FA5}">
                      <a16:colId xmlns:a16="http://schemas.microsoft.com/office/drawing/2014/main" val="2526320578"/>
                    </a:ext>
                  </a:extLst>
                </a:gridCol>
                <a:gridCol w="441960">
                  <a:extLst>
                    <a:ext uri="{9D8B030D-6E8A-4147-A177-3AD203B41FA5}">
                      <a16:colId xmlns:a16="http://schemas.microsoft.com/office/drawing/2014/main" val="2265466451"/>
                    </a:ext>
                  </a:extLst>
                </a:gridCol>
                <a:gridCol w="441960">
                  <a:extLst>
                    <a:ext uri="{9D8B030D-6E8A-4147-A177-3AD203B41FA5}">
                      <a16:colId xmlns:a16="http://schemas.microsoft.com/office/drawing/2014/main" val="3938620752"/>
                    </a:ext>
                  </a:extLst>
                </a:gridCol>
                <a:gridCol w="441960">
                  <a:extLst>
                    <a:ext uri="{9D8B030D-6E8A-4147-A177-3AD203B41FA5}">
                      <a16:colId xmlns:a16="http://schemas.microsoft.com/office/drawing/2014/main" val="488609198"/>
                    </a:ext>
                  </a:extLst>
                </a:gridCol>
                <a:gridCol w="441960">
                  <a:extLst>
                    <a:ext uri="{9D8B030D-6E8A-4147-A177-3AD203B41FA5}">
                      <a16:colId xmlns:a16="http://schemas.microsoft.com/office/drawing/2014/main" val="2873709963"/>
                    </a:ext>
                  </a:extLst>
                </a:gridCol>
                <a:gridCol w="441960">
                  <a:extLst>
                    <a:ext uri="{9D8B030D-6E8A-4147-A177-3AD203B41FA5}">
                      <a16:colId xmlns:a16="http://schemas.microsoft.com/office/drawing/2014/main" val="566475345"/>
                    </a:ext>
                  </a:extLst>
                </a:gridCol>
                <a:gridCol w="441960">
                  <a:extLst>
                    <a:ext uri="{9D8B030D-6E8A-4147-A177-3AD203B41FA5}">
                      <a16:colId xmlns:a16="http://schemas.microsoft.com/office/drawing/2014/main" val="3343759852"/>
                    </a:ext>
                  </a:extLst>
                </a:gridCol>
                <a:gridCol w="441960">
                  <a:extLst>
                    <a:ext uri="{9D8B030D-6E8A-4147-A177-3AD203B41FA5}">
                      <a16:colId xmlns:a16="http://schemas.microsoft.com/office/drawing/2014/main" val="2874209565"/>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05711968"/>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1264745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4189191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49393369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84987243"/>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077709554"/>
                  </a:ext>
                </a:extLst>
              </a:tr>
            </a:tbl>
          </a:graphicData>
        </a:graphic>
      </p:graphicFrame>
    </p:spTree>
    <p:extLst>
      <p:ext uri="{BB962C8B-B14F-4D97-AF65-F5344CB8AC3E}">
        <p14:creationId xmlns:p14="http://schemas.microsoft.com/office/powerpoint/2010/main" val="120252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C24E9D7-F916-0BEA-E71E-41B38772893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47DE969-2753-1A68-5A40-94EA19B82467}"/>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0" y="0"/>
            <a:ext cx="3962400" cy="6858000"/>
          </a:xfrm>
          <a:prstGeom prst="rect">
            <a:avLst/>
          </a:prstGeom>
        </p:spPr>
      </p:pic>
      <p:sp>
        <p:nvSpPr>
          <p:cNvPr id="12" name="Rectangle 11">
            <a:extLst>
              <a:ext uri="{FF2B5EF4-FFF2-40B4-BE49-F238E27FC236}">
                <a16:creationId xmlns:a16="http://schemas.microsoft.com/office/drawing/2014/main" id="{A93D5C02-CD4C-3766-1E48-ED4E9714E3C4}"/>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0EB66B9A-BDA2-474E-4DA3-874D1E976A8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18E9F61B-DC30-9D12-0C49-6FCE9ABFC6F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0475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C7C91CB-E719-7790-8F39-541032EE762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9ADB943-B783-8F02-9A2A-DB560B2325DB}"/>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0" y="0"/>
            <a:ext cx="3962400" cy="6858000"/>
          </a:xfrm>
          <a:prstGeom prst="rect">
            <a:avLst/>
          </a:prstGeom>
        </p:spPr>
      </p:pic>
      <p:sp>
        <p:nvSpPr>
          <p:cNvPr id="28" name="Rectangle 27">
            <a:extLst>
              <a:ext uri="{FF2B5EF4-FFF2-40B4-BE49-F238E27FC236}">
                <a16:creationId xmlns:a16="http://schemas.microsoft.com/office/drawing/2014/main" id="{1E9A9AC9-2DC0-C6FA-AEDC-A54308980DC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37 objects</a:t>
            </a:r>
          </a:p>
        </p:txBody>
      </p:sp>
      <p:sp>
        <p:nvSpPr>
          <p:cNvPr id="17" name="Rectangle 16">
            <a:extLst>
              <a:ext uri="{FF2B5EF4-FFF2-40B4-BE49-F238E27FC236}">
                <a16:creationId xmlns:a16="http://schemas.microsoft.com/office/drawing/2014/main" id="{B1ABCB47-51FF-DB69-6AEA-AB1B063D3BEA}"/>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D61F8889-E703-F055-CC79-387CE249AB11}"/>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BD1DACD-5522-2BE3-56C8-692210E6CC2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3955701-BFB9-C507-F76B-DF914299DCA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1747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EA459-6F22-DE4D-D6EE-560C1872D250}"/>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587F745F-30F4-39D7-F6F6-8BB02BE2FFA4}"/>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B121F0BE-9FB3-DA9A-044E-CAA53A3E8C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9CAF345-8F1D-8513-A882-5B773906CEBD}"/>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1A5BE3E1-BD2F-A973-42E5-77ADBA8EA4F4}"/>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24E7671A-9650-2578-3EB3-E7CD4B2F350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6FCD36BC-0E39-DBB7-3EDC-CC1A5681611E}"/>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7DCE6D9C-928B-AB28-A126-0BDBFC9AA784}"/>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8B4165FC-2608-6A84-27D2-6ED9C4C3E24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4CAA59A9-26F9-581F-8D43-A1118DAFE6B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FCEC7C9E-F9D0-EA2E-D06A-1FBEEA20B176}"/>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411D437D-1680-C90B-58FE-1C0A9824EE6E}"/>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1420B343-2B6B-0AD9-E74A-01194FF9A447}"/>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C60A5CBE-6957-B2B3-D211-217B4EC8C219}"/>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6E6D432B-9DDB-F506-321E-35AEC7FD89F3}"/>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27D0C0C-5782-3629-3E53-432C22A515F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95810C4D-0636-7489-7F5A-9BE1B10CCDB3}"/>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9CD9DE6B-90FD-D1FB-55F4-17D6E36C9BB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A1280837-3E37-93B8-1ACB-40F7E2642131}"/>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B1136A65-342C-A2C1-FB34-5B69B98E4B3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5A9EE28D-629C-7A90-5397-050BF0746D8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7E4FB0C-EE67-C694-FF56-F60F0F643470}"/>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A0AE614-1EC1-200E-FC60-38315C5C549E}"/>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9228CBA-DA69-E374-D494-80CA938176E5}"/>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351A1A4E-95E4-B08E-F2CE-311ED2573B6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CAED3AD-49DD-2D32-2AF9-54B1F5E074B9}"/>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714C15A8-2F47-9E11-27B8-7690D69203B8}"/>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77073A08-740A-051B-C1F2-C233E5A0BB42}"/>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96E8D363-2CFD-379F-DD80-B8AF60AA9FCF}"/>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F03C213-7713-0843-B17E-F010055A0C5A}"/>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0F13A1E1-57C2-FFD2-B864-D5AE2AE9AFA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9A52A68F-D931-BF7B-60A5-D09730E7264A}"/>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F3212898-E642-4BF5-6BD7-9E8BC1B5C5C5}"/>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57CBC7EC-9EDF-77FF-79D4-F763A30DECF7}"/>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FA222CDD-C907-FFB2-C7C8-75067B9AE910}"/>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6334CC55-31D5-9FBA-3EE8-398356EBD3DB}"/>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A02513C6-460E-2645-34D3-FB1A2E0B91D0}"/>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E99E9D6B-72EB-4CB5-5D07-CE6AF1386653}"/>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A07AE2BC-1D93-4DB2-EDD2-E241A46F58DC}"/>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97CA4F4F-909B-125B-8D9A-1F5B2DCF3145}"/>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E7F33F42-BC3D-228A-4E13-91887CC80DA1}"/>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9E73AE03-BC2A-80D1-992C-8156A02BE255}"/>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5776F1B2-AAB0-6B84-81BC-D2297FF716B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8F53B360-2121-7921-8E6D-71481078BCE6}"/>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0A1CF59B-649F-1418-443B-E774A74C8A7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180C6BC0-3BA3-FE80-ABCF-BF6378E9CB74}"/>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9C5C01B9-BCFB-C38B-5390-F71C6944F781}"/>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C60C3EB2-30AE-7C11-2844-F15277B50806}"/>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47F4EF2F-4B31-A7E1-7D88-D5FB49A8D0F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D24C4E07-30B7-28F8-12E1-CB50C4794DA6}"/>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B16287E7-A554-0543-F7EC-50A2F8600A67}"/>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5847C174-46C2-CA08-E401-FE25597C384D}"/>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6D369387-F9AB-A5C4-40E7-B576BF39FDC6}"/>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760F09D3-FB93-489C-D327-F945DC1EA12A}"/>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0263AFF6-A2AF-D6AF-1F5E-F61B1F3820D0}"/>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884355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“Lines”</a:t>
            </a:r>
          </a:p>
          <a:p>
            <a:r>
              <a:rPr lang="en-US" sz="3200" b="1" dirty="0">
                <a:solidFill>
                  <a:srgbClr val="FFFF00"/>
                </a:solidFill>
              </a:rPr>
              <a:t>*Look for the lines on the chart after Clue #4.</a:t>
            </a:r>
          </a:p>
          <a:p>
            <a:r>
              <a:rPr lang="en-US" sz="3200" b="1" dirty="0">
                <a:solidFill>
                  <a:srgbClr val="FFFF00"/>
                </a:solidFill>
              </a:rPr>
              <a:t>The chart will look like the objects.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8215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B2AB52-33B8-C94A-5FB5-54CB52797B86}"/>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0" y="0"/>
            <a:ext cx="39624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DF9B4E-537C-52C1-F2EA-C29D8C481457}"/>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0" y="0"/>
            <a:ext cx="39624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#1</a:t>
            </a:r>
          </a:p>
          <a:p>
            <a:pPr algn="ctr"/>
            <a:r>
              <a:rPr lang="en-US" sz="2000" b="1" dirty="0">
                <a:solidFill>
                  <a:schemeClr val="tx1"/>
                </a:solidFill>
              </a:rPr>
              <a:t>The answer is greater than 10 </a:t>
            </a:r>
          </a:p>
          <a:p>
            <a:pPr algn="ctr"/>
            <a:r>
              <a:rPr lang="en-US" sz="2000" b="1" dirty="0">
                <a:solidFill>
                  <a:schemeClr val="tx1"/>
                </a:solidFill>
              </a:rPr>
              <a:t>and less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#2</a:t>
            </a:r>
          </a:p>
          <a:p>
            <a:pPr algn="ctr"/>
            <a:r>
              <a:rPr lang="en-US" sz="2000" b="1" dirty="0">
                <a:solidFill>
                  <a:schemeClr val="tx1"/>
                </a:solidFill>
              </a:rPr>
              <a:t>The answer does not include </a:t>
            </a:r>
          </a:p>
          <a:p>
            <a:pPr algn="ctr"/>
            <a:r>
              <a:rPr lang="en-US" sz="2000" b="1" dirty="0">
                <a:solidFill>
                  <a:schemeClr val="tx1"/>
                </a:solidFill>
              </a:rPr>
              <a:t>the digit 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#3</a:t>
            </a:r>
          </a:p>
          <a:p>
            <a:pPr algn="ctr"/>
            <a:r>
              <a:rPr lang="en-US" sz="2000" b="1" dirty="0">
                <a:solidFill>
                  <a:schemeClr val="tx1"/>
                </a:solidFill>
              </a:rPr>
              <a:t>The digit in </a:t>
            </a:r>
            <a:r>
              <a:rPr lang="en-US" sz="2000" b="1" u="sng" dirty="0">
                <a:solidFill>
                  <a:schemeClr val="tx1"/>
                </a:solidFill>
              </a:rPr>
              <a:t>the tens place</a:t>
            </a:r>
            <a:r>
              <a:rPr lang="en-US" sz="2000" b="1" dirty="0">
                <a:solidFill>
                  <a:schemeClr val="tx1"/>
                </a:solidFill>
              </a:rPr>
              <a:t> </a:t>
            </a:r>
          </a:p>
          <a:p>
            <a:pPr algn="ctr"/>
            <a:r>
              <a:rPr lang="en-US" sz="2000" b="1" dirty="0">
                <a:solidFill>
                  <a:schemeClr val="tx1"/>
                </a:solidFill>
              </a:rPr>
              <a:t>of the answer is not a 2.</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#4</a:t>
            </a:r>
          </a:p>
          <a:p>
            <a:pPr algn="ctr"/>
            <a:r>
              <a:rPr lang="en-US" sz="2000" b="1" dirty="0">
                <a:solidFill>
                  <a:schemeClr val="tx1"/>
                </a:solidFill>
              </a:rPr>
              <a:t>The digit in </a:t>
            </a:r>
            <a:r>
              <a:rPr lang="en-US" sz="2000" b="1" u="sng" dirty="0">
                <a:solidFill>
                  <a:schemeClr val="tx1"/>
                </a:solidFill>
              </a:rPr>
              <a:t>the tens place</a:t>
            </a:r>
            <a:r>
              <a:rPr lang="en-US" sz="2000" b="1" dirty="0">
                <a:solidFill>
                  <a:schemeClr val="tx1"/>
                </a:solidFill>
              </a:rPr>
              <a:t> </a:t>
            </a:r>
          </a:p>
          <a:p>
            <a:pPr algn="ctr"/>
            <a:r>
              <a:rPr lang="en-US" sz="2000" b="1" dirty="0">
                <a:solidFill>
                  <a:schemeClr val="tx1"/>
                </a:solidFill>
              </a:rPr>
              <a:t>of the answer is not a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rPr>
              <a:t>Clue #5</a:t>
            </a:r>
          </a:p>
          <a:p>
            <a:pPr algn="ctr"/>
            <a:r>
              <a:rPr lang="en-US" sz="2000" b="1" dirty="0">
                <a:solidFill>
                  <a:schemeClr val="tx1"/>
                </a:solidFill>
              </a:rPr>
              <a:t>There is an orange clue on the top.</a:t>
            </a:r>
          </a:p>
          <a:p>
            <a:pPr algn="ctr"/>
            <a:r>
              <a:rPr lang="en-US" sz="2000" b="1" dirty="0">
                <a:solidFill>
                  <a:schemeClr val="tx1"/>
                </a:solidFill>
              </a:rPr>
              <a:t>That digit is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FBCF05-8DA8-AA74-D794-D699AEEF71F7}"/>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0" y="0"/>
            <a:ext cx="39624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7D91B21-69E9-5E46-B528-8B330ACD881B}"/>
              </a:ext>
            </a:extLst>
          </p:cNvPr>
          <p:cNvPicPr>
            <a:picLocks noChangeAspect="1"/>
          </p:cNvPicPr>
          <p:nvPr/>
        </p:nvPicPr>
        <p:blipFill>
          <a:blip r:embed="rId2">
            <a:extLst>
              <a:ext uri="{28A0092B-C50C-407E-A947-70E740481C1C}">
                <a14:useLocalDpi xmlns:a14="http://schemas.microsoft.com/office/drawing/2010/main" val="0"/>
              </a:ext>
            </a:extLst>
          </a:blip>
          <a:srcRect r="56667"/>
          <a:stretch>
            <a:fillRect/>
          </a:stretch>
        </p:blipFill>
        <p:spPr>
          <a:xfrm>
            <a:off x="0" y="0"/>
            <a:ext cx="39624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37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endParaRPr lang="en-US" sz="1000" b="1" dirty="0">
              <a:hlinkClick r:id="" action="ppaction://noaction"/>
            </a:endParaRP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B50394-6E0F-5F6C-3D26-050655B20453}"/>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1294AD5-07D9-8C91-E1C7-A0143D3AC801}"/>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“Lines”</a:t>
            </a:r>
          </a:p>
          <a:p>
            <a:r>
              <a:rPr lang="en-US" sz="3200" b="1" dirty="0">
                <a:solidFill>
                  <a:srgbClr val="FFFF00"/>
                </a:solidFill>
              </a:rPr>
              <a:t>*Look for the lines on the chart after Clue #4.</a:t>
            </a:r>
          </a:p>
          <a:p>
            <a:r>
              <a:rPr lang="en-US" sz="3200" b="1" dirty="0">
                <a:solidFill>
                  <a:srgbClr val="FFFF00"/>
                </a:solidFill>
              </a:rPr>
              <a:t>The chart will look like the objects.</a:t>
            </a:r>
          </a:p>
        </p:txBody>
      </p:sp>
      <p:sp>
        <p:nvSpPr>
          <p:cNvPr id="4" name="Rectangle 3">
            <a:extLst>
              <a:ext uri="{FF2B5EF4-FFF2-40B4-BE49-F238E27FC236}">
                <a16:creationId xmlns:a16="http://schemas.microsoft.com/office/drawing/2014/main" id="{500330C4-9826-FFEF-629D-12D940B98EF5}"/>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54BDE10-F61A-1811-3DA1-3BC84B7EDE2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A0E5B31-7A8F-6CDB-8708-DF984EA1928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210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20190</TotalTime>
  <Words>2424</Words>
  <Application>Microsoft Office PowerPoint</Application>
  <PresentationFormat>On-screen Show (4:3)</PresentationFormat>
  <Paragraphs>761</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245</cp:revision>
  <dcterms:created xsi:type="dcterms:W3CDTF">2020-11-09T02:38:45Z</dcterms:created>
  <dcterms:modified xsi:type="dcterms:W3CDTF">2025-10-21T00:05:08Z</dcterms:modified>
</cp:coreProperties>
</file>