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672" r:id="rId4"/>
    <p:sldId id="2673" r:id="rId5"/>
    <p:sldId id="2674" r:id="rId6"/>
    <p:sldId id="2675" r:id="rId7"/>
    <p:sldId id="2676" r:id="rId8"/>
    <p:sldId id="2677" r:id="rId9"/>
    <p:sldId id="2666" r:id="rId10"/>
    <p:sldId id="2667" r:id="rId11"/>
    <p:sldId id="2668" r:id="rId12"/>
    <p:sldId id="2669" r:id="rId13"/>
    <p:sldId id="2670" r:id="rId14"/>
    <p:sldId id="2671" r:id="rId15"/>
    <p:sldId id="2657" r:id="rId16"/>
    <p:sldId id="2658" r:id="rId17"/>
    <p:sldId id="2665" r:id="rId18"/>
    <p:sldId id="2660" r:id="rId19"/>
    <p:sldId id="2661" r:id="rId20"/>
    <p:sldId id="26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0" d="100"/>
          <a:sy n="90" d="100"/>
        </p:scale>
        <p:origin x="2214" y="4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5759-BA06-1977-4683-6DBC90D0E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D7190-76CE-B038-2259-36524B67E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D4BFC-CBBD-B98E-F659-81382D488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B0C40-97BC-697A-62CF-700820C6DD35}"/>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250234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D2B1-AED7-CD64-48D5-5C1B3543C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5BB72-C537-E031-0D14-4AE2E7211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4A8D7-F7AE-1701-0545-DCFF6E4074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9ACBA1-21EF-4A5D-1AC8-AD174183A4A0}"/>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85312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E068-32EF-7A73-AFB9-11C5160C9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99852-363E-9879-D19F-F365FE099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5ABB1-5FF7-C62D-726C-93BB31FDE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0FBC8-9F40-ABA5-76AF-909C1378D57B}"/>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70545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DE6F37-23E7-2D5C-5511-5977CE6F8A4C}"/>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8C74986A-AD2E-F306-DE2D-57D4CA2EE211}"/>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a:extLst>
              <a:ext uri="{FF2B5EF4-FFF2-40B4-BE49-F238E27FC236}">
                <a16:creationId xmlns:a16="http://schemas.microsoft.com/office/drawing/2014/main" id="{1666AF57-7C6D-75FF-9538-E90CE1EC25A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E315276-AF59-46D5-79A1-546E8062987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8475F435-26ED-E1DA-53EB-6DF3D5F12A8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FA678FE-20F0-21D0-5028-B3843C8EC8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612F473-2E18-DF67-427A-F2AE9CA8F46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683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10CF00-DB45-9CBB-629C-859F5EEB4C1A}"/>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5C9283BE-D9C4-03AB-021E-F9A561050883}"/>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609600" y="-1"/>
            <a:ext cx="3497313" cy="5522073"/>
          </a:xfrm>
          <a:prstGeom prst="rect">
            <a:avLst/>
          </a:prstGeom>
        </p:spPr>
      </p:pic>
      <p:graphicFrame>
        <p:nvGraphicFramePr>
          <p:cNvPr id="2" name="Table 1">
            <a:extLst>
              <a:ext uri="{FF2B5EF4-FFF2-40B4-BE49-F238E27FC236}">
                <a16:creationId xmlns:a16="http://schemas.microsoft.com/office/drawing/2014/main" id="{8B185F03-A91B-7052-6736-0FFC97C106E8}"/>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657276"/>
                  </a:ext>
                </a:extLst>
              </a:tr>
            </a:tbl>
          </a:graphicData>
        </a:graphic>
      </p:graphicFrame>
      <p:sp>
        <p:nvSpPr>
          <p:cNvPr id="17" name="Rectangle 16">
            <a:extLst>
              <a:ext uri="{FF2B5EF4-FFF2-40B4-BE49-F238E27FC236}">
                <a16:creationId xmlns:a16="http://schemas.microsoft.com/office/drawing/2014/main" id="{88784BD2-D0DD-B52F-2514-B3B43F5F2BC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0FC1B56-767A-3240-AC73-8DBF901431C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A7E9C29-0DFF-6EF2-F1B6-EAE7A8365097}"/>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25BCBFE-DA11-C0BE-926E-E5335D9E5D7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79B0F22-4BBE-B7F0-F0D9-1192771B86A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F4DDAF9-658C-6D4F-9338-1B0F3A4A727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a:extLst>
              <a:ext uri="{FF2B5EF4-FFF2-40B4-BE49-F238E27FC236}">
                <a16:creationId xmlns:a16="http://schemas.microsoft.com/office/drawing/2014/main" id="{221437E8-BA2E-DC26-0827-336DEE10856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in the </a:t>
            </a:r>
            <a:r>
              <a:rPr lang="en-US" b="1" u="sng" dirty="0">
                <a:solidFill>
                  <a:schemeClr val="tx1"/>
                </a:solidFill>
              </a:rPr>
              <a:t>ones place</a:t>
            </a:r>
            <a:r>
              <a:rPr lang="en-US" b="1" dirty="0">
                <a:solidFill>
                  <a:schemeClr val="tx1"/>
                </a:solidFill>
              </a:rPr>
              <a:t> of the answer is a 6.</a:t>
            </a:r>
          </a:p>
        </p:txBody>
      </p:sp>
      <p:sp>
        <p:nvSpPr>
          <p:cNvPr id="30" name="Rectangle 29">
            <a:extLst>
              <a:ext uri="{FF2B5EF4-FFF2-40B4-BE49-F238E27FC236}">
                <a16:creationId xmlns:a16="http://schemas.microsoft.com/office/drawing/2014/main" id="{779DBB73-0B7A-CFB2-00EC-7A9899797ED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different digits.</a:t>
            </a:r>
          </a:p>
        </p:txBody>
      </p:sp>
      <p:sp>
        <p:nvSpPr>
          <p:cNvPr id="31" name="Rectangle 30">
            <a:extLst>
              <a:ext uri="{FF2B5EF4-FFF2-40B4-BE49-F238E27FC236}">
                <a16:creationId xmlns:a16="http://schemas.microsoft.com/office/drawing/2014/main" id="{1A0B9371-470A-4132-FEAC-341495C0C09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either of these digits: 2 or 7</a:t>
            </a:r>
          </a:p>
        </p:txBody>
      </p:sp>
      <p:sp>
        <p:nvSpPr>
          <p:cNvPr id="32" name="Rectangle 31">
            <a:extLst>
              <a:ext uri="{FF2B5EF4-FFF2-40B4-BE49-F238E27FC236}">
                <a16:creationId xmlns:a16="http://schemas.microsoft.com/office/drawing/2014/main" id="{7691E1AE-B7FD-2942-3E99-930B02C8E91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u="sng" dirty="0">
                <a:solidFill>
                  <a:schemeClr val="tx1"/>
                </a:solidFill>
              </a:rPr>
              <a:t>Below</a:t>
            </a:r>
            <a:r>
              <a:rPr lang="en-US" b="1" dirty="0">
                <a:solidFill>
                  <a:schemeClr val="tx1"/>
                </a:solidFill>
              </a:rPr>
              <a:t> the rim on the left side is </a:t>
            </a:r>
            <a:r>
              <a:rPr lang="en-US" b="1" u="sng" dirty="0">
                <a:solidFill>
                  <a:schemeClr val="tx1"/>
                </a:solidFill>
              </a:rPr>
              <a:t>a red die</a:t>
            </a:r>
            <a:r>
              <a:rPr lang="en-US" b="1" dirty="0">
                <a:solidFill>
                  <a:schemeClr val="tx1"/>
                </a:solidFill>
              </a:rPr>
              <a:t>. It has 2 digits that are upside down. Neither digit is in the answer.</a:t>
            </a:r>
          </a:p>
        </p:txBody>
      </p:sp>
      <p:sp>
        <p:nvSpPr>
          <p:cNvPr id="14" name="TextBox 13">
            <a:extLst>
              <a:ext uri="{FF2B5EF4-FFF2-40B4-BE49-F238E27FC236}">
                <a16:creationId xmlns:a16="http://schemas.microsoft.com/office/drawing/2014/main" id="{9E6AFA5B-AAB5-E287-7A37-2E67C68CAD2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B205BF0-DE85-E9D3-731C-684AF64B366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330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0CB02C-C558-13C5-3CE8-9CD56528531E}"/>
            </a:ext>
          </a:extLst>
        </p:cNvPr>
        <p:cNvGrpSpPr/>
        <p:nvPr/>
      </p:nvGrpSpPr>
      <p:grpSpPr>
        <a:xfrm>
          <a:off x="0" y="0"/>
          <a:ext cx="0" cy="0"/>
          <a:chOff x="0" y="0"/>
          <a:chExt cx="0" cy="0"/>
        </a:xfrm>
      </p:grpSpPr>
      <p:pic>
        <p:nvPicPr>
          <p:cNvPr id="2" name="Picture 1" descr="A plastic cup filled with colorful cubes&#10;&#10;AI-generated content may be incorrect.">
            <a:extLst>
              <a:ext uri="{FF2B5EF4-FFF2-40B4-BE49-F238E27FC236}">
                <a16:creationId xmlns:a16="http://schemas.microsoft.com/office/drawing/2014/main" id="{C078B296-51FE-5C21-22A5-2D113F3F5FD9}"/>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a:extLst>
              <a:ext uri="{FF2B5EF4-FFF2-40B4-BE49-F238E27FC236}">
                <a16:creationId xmlns:a16="http://schemas.microsoft.com/office/drawing/2014/main" id="{884AAB6B-4733-1C06-BEDF-E4A906D583F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DD75AD9-813A-4E72-3B59-15F28BDA3E0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E3C8A63-582A-2A83-F551-2EEF12869F7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951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95B0EF-9891-D737-D2AB-622F9D596705}"/>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63031EDA-B1DF-186A-8048-D0CEEAE80EDD}"/>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a:extLst>
              <a:ext uri="{FF2B5EF4-FFF2-40B4-BE49-F238E27FC236}">
                <a16:creationId xmlns:a16="http://schemas.microsoft.com/office/drawing/2014/main" id="{013D2B53-F76F-1EC2-0DEF-6399CEA6A7E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dice</a:t>
            </a:r>
          </a:p>
        </p:txBody>
      </p:sp>
      <p:sp>
        <p:nvSpPr>
          <p:cNvPr id="17" name="Rectangle 16">
            <a:extLst>
              <a:ext uri="{FF2B5EF4-FFF2-40B4-BE49-F238E27FC236}">
                <a16:creationId xmlns:a16="http://schemas.microsoft.com/office/drawing/2014/main" id="{02C179C6-0105-FDDA-064C-BD061C7B0F0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428EB9D-EB3E-45C0-B023-23A3972003D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2F83EAA-D48C-6EDA-626F-BAAF300DFB0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5752696-2488-EA6A-A3F4-011AAA3D512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76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906A-6675-B6A5-7051-5F0FBF504C0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4F0EC1A-D6A7-C0D4-4795-1E41C55152A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E3CC0985-2723-1CE9-15AD-D0A1155C2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E4C4B43-B9A9-4AD9-F00A-D674D6D6D59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5A60E5F9-D63D-9420-330C-0F5E9F75A75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9C54C337-698C-E935-C5BC-FAD538C913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B3E185E-627F-FDF3-5AAB-CB1AD775CDC5}"/>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BB2090A8-986A-C487-F713-09DC62515B3B}"/>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0F8C263-361C-A5F2-E849-811557F909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B914A8FD-009C-837C-2A78-CD62DFD166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640864B3-1D6A-9EE4-9B5D-94FF1FF8F4AD}"/>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CA793D0-15BC-053E-EAEE-ECD6972AC6C2}"/>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C34D2D9-28C4-B26A-2D0C-789F7F9770E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9717E60-E109-272B-987B-598C6BE61F0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B59E999-8114-145D-4A13-F500779EBF1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D610BC74-9B8B-A6EC-E380-1A7DD0159E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AA86ABD8-14FE-D042-0CBC-3C15BB255B1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AA085F0E-1DF2-2181-7EB6-F3C6B058C79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99EC8B88-CCB8-80A4-37CD-7BBBFA84AB56}"/>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C62480FE-F7CC-22C5-1789-697B55F7CCA9}"/>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4B6A38F7-FD21-22AB-63C3-C9779F795BB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C3B858-76A0-35E2-8F86-351F542789C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BC1AE11-5E6E-CD12-CA12-E6F795A1FD7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833A41-7B30-1940-911F-AB9B0E43FFE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9FB4BF1-F235-CA9E-71DE-1B9D9C76454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DC9BB93-2AA6-DF14-9EFE-0D08967E493E}"/>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F2028FE-09A2-8909-E373-FB0FBF2921D7}"/>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F7B0B02-2F87-807E-E7BD-9DB8AE36310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132E24C-ACD0-7156-130D-87C330290DC7}"/>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730795A2-5318-32F0-FBF0-A4000B162889}"/>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23FC6565-39CA-B89E-3FE8-09058D34BCD8}"/>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F15CF92-CD52-3E09-0BE6-3F79A6683D6F}"/>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8E49FF2-52BD-23F4-D878-C1776A382A0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2E9C395-CEF8-7C20-C959-92192D3BE561}"/>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BCCE3BE-997B-26F0-CB08-52FCB4A470E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EC52E360-44DC-2676-CBD8-021A1168F24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335A7A39-9BE3-76BB-F5EF-1253111E83A9}"/>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C9D4230-E11D-C418-5A0E-EC5D69CB8F1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2445AA2-4459-8672-42A2-F1B4EA070C3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9DC4B276-3AE7-8EC0-CB9A-8D8F4E4ABA5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7082258-13A6-4E53-61F4-2FDFCD30A4E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29115049-355D-F068-10E4-6FF15A52DB4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1F4A7DCC-F8F0-8B81-AF73-C72FB0D733C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1F5914D9-9717-B186-CD41-31FF0C4FADE0}"/>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1ACD943B-3FAE-C601-84D6-BF7D7AC8AA90}"/>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B8C407D-EE45-AB8C-5B9B-0272474C1C36}"/>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3BE0F496-6CF2-D052-407C-160F87DC754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817D439-AD5F-3A3E-CDCB-D90BD09737AA}"/>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B1B3A75-389A-61DC-6055-DE0819698CCD}"/>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2E623C36-5AE8-9834-9CB8-74E2190E1A5A}"/>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310D63E-1B1A-A3BF-1E11-A126C588018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AF417E9D-5537-929E-1EC9-58ECF0418FA3}"/>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2B9CED6-A9C1-DB29-4220-223AA340DFA6}"/>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28EF385-33C3-8EDD-8263-178F078AB973}"/>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F1EAAA62-F0D5-26A4-1765-8217708AB357}"/>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41892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86613C-B352-32BA-B573-26FF4C19313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81EBBDB-16F8-6F53-5D89-B3B97ADD43D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“Upside Down”</a:t>
            </a:r>
          </a:p>
        </p:txBody>
      </p:sp>
      <p:sp>
        <p:nvSpPr>
          <p:cNvPr id="4" name="Rectangle 3">
            <a:extLst>
              <a:ext uri="{FF2B5EF4-FFF2-40B4-BE49-F238E27FC236}">
                <a16:creationId xmlns:a16="http://schemas.microsoft.com/office/drawing/2014/main" id="{E4C1B9FA-4EED-EB94-A8E3-3B288E13A49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09D869D-4374-9A4F-DA00-11E7BABB9F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77C0EDF-EACA-F461-6664-10286A5A00C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111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E58A89-0C94-358E-EAEE-E35ECA14BDEE}"/>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056415C9-6B6E-D10D-4843-79B92D2AC2CF}"/>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a:extLst>
              <a:ext uri="{FF2B5EF4-FFF2-40B4-BE49-F238E27FC236}">
                <a16:creationId xmlns:a16="http://schemas.microsoft.com/office/drawing/2014/main" id="{7DEABA4E-69F8-15E1-2FAE-ED60AC11998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8C67B74-2A5F-7434-7995-5D0D2C2ABF0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6DE232C5-32CA-A0E9-20DE-F9180188B93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6F9C6AF-FDD1-56D9-A1E2-13A90D477FB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3F8BF62-B8C3-1AFE-6312-7551B7D8C01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08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FD4935-C780-C28D-025A-B984402C9501}"/>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59AC87E5-9889-1F80-AB89-2E59D284C7C7}"/>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609600" y="-1"/>
            <a:ext cx="3497313" cy="5522073"/>
          </a:xfrm>
          <a:prstGeom prst="rect">
            <a:avLst/>
          </a:prstGeom>
        </p:spPr>
      </p:pic>
      <p:graphicFrame>
        <p:nvGraphicFramePr>
          <p:cNvPr id="2" name="Table 1">
            <a:extLst>
              <a:ext uri="{FF2B5EF4-FFF2-40B4-BE49-F238E27FC236}">
                <a16:creationId xmlns:a16="http://schemas.microsoft.com/office/drawing/2014/main" id="{46D1751A-5258-AD6C-5128-AB69338D2388}"/>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657276"/>
                  </a:ext>
                </a:extLst>
              </a:tr>
            </a:tbl>
          </a:graphicData>
        </a:graphic>
      </p:graphicFrame>
      <p:graphicFrame>
        <p:nvGraphicFramePr>
          <p:cNvPr id="4" name="Table 3">
            <a:extLst>
              <a:ext uri="{FF2B5EF4-FFF2-40B4-BE49-F238E27FC236}">
                <a16:creationId xmlns:a16="http://schemas.microsoft.com/office/drawing/2014/main" id="{DEDAEB43-772E-0025-99D0-FF9936E48E17}"/>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4657276"/>
                  </a:ext>
                </a:extLst>
              </a:tr>
            </a:tbl>
          </a:graphicData>
        </a:graphic>
      </p:graphicFrame>
      <p:graphicFrame>
        <p:nvGraphicFramePr>
          <p:cNvPr id="5" name="Table 4">
            <a:extLst>
              <a:ext uri="{FF2B5EF4-FFF2-40B4-BE49-F238E27FC236}">
                <a16:creationId xmlns:a16="http://schemas.microsoft.com/office/drawing/2014/main" id="{4DB76898-DB78-0DDD-47B7-D4D7F590D358}"/>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4657276"/>
                  </a:ext>
                </a:extLst>
              </a:tr>
            </a:tbl>
          </a:graphicData>
        </a:graphic>
      </p:graphicFrame>
      <p:graphicFrame>
        <p:nvGraphicFramePr>
          <p:cNvPr id="6" name="Table 5">
            <a:extLst>
              <a:ext uri="{FF2B5EF4-FFF2-40B4-BE49-F238E27FC236}">
                <a16:creationId xmlns:a16="http://schemas.microsoft.com/office/drawing/2014/main" id="{78FA7C87-34EE-2315-BFAD-8BD9F079B504}"/>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4657276"/>
                  </a:ext>
                </a:extLst>
              </a:tr>
            </a:tbl>
          </a:graphicData>
        </a:graphic>
      </p:graphicFrame>
      <p:graphicFrame>
        <p:nvGraphicFramePr>
          <p:cNvPr id="7" name="Table 6">
            <a:extLst>
              <a:ext uri="{FF2B5EF4-FFF2-40B4-BE49-F238E27FC236}">
                <a16:creationId xmlns:a16="http://schemas.microsoft.com/office/drawing/2014/main" id="{D897A75E-0FD3-32A6-F25E-B1B089571E34}"/>
              </a:ext>
            </a:extLst>
          </p:cNvPr>
          <p:cNvGraphicFramePr>
            <a:graphicFrameLocks noGrp="1"/>
          </p:cNvGraphicFramePr>
          <p:nvPr>
            <p:extLst>
              <p:ext uri="{D42A27DB-BD31-4B8C-83A1-F6EECF244321}">
                <p14:modId xmlns:p14="http://schemas.microsoft.com/office/powerpoint/2010/main" val="33655434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4657276"/>
                  </a:ext>
                </a:extLst>
              </a:tr>
            </a:tbl>
          </a:graphicData>
        </a:graphic>
      </p:graphicFrame>
      <p:graphicFrame>
        <p:nvGraphicFramePr>
          <p:cNvPr id="8" name="Table 7">
            <a:extLst>
              <a:ext uri="{FF2B5EF4-FFF2-40B4-BE49-F238E27FC236}">
                <a16:creationId xmlns:a16="http://schemas.microsoft.com/office/drawing/2014/main" id="{F12C3A27-CD18-F209-C729-093B3C28E9AA}"/>
              </a:ext>
            </a:extLst>
          </p:cNvPr>
          <p:cNvGraphicFramePr>
            <a:graphicFrameLocks noGrp="1"/>
          </p:cNvGraphicFramePr>
          <p:nvPr>
            <p:extLst>
              <p:ext uri="{D42A27DB-BD31-4B8C-83A1-F6EECF244321}">
                <p14:modId xmlns:p14="http://schemas.microsoft.com/office/powerpoint/2010/main" val="617614358"/>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41402154"/>
                    </a:ext>
                  </a:extLst>
                </a:gridCol>
                <a:gridCol w="441960">
                  <a:extLst>
                    <a:ext uri="{9D8B030D-6E8A-4147-A177-3AD203B41FA5}">
                      <a16:colId xmlns:a16="http://schemas.microsoft.com/office/drawing/2014/main" val="562996123"/>
                    </a:ext>
                  </a:extLst>
                </a:gridCol>
                <a:gridCol w="441960">
                  <a:extLst>
                    <a:ext uri="{9D8B030D-6E8A-4147-A177-3AD203B41FA5}">
                      <a16:colId xmlns:a16="http://schemas.microsoft.com/office/drawing/2014/main" val="4254491670"/>
                    </a:ext>
                  </a:extLst>
                </a:gridCol>
                <a:gridCol w="441960">
                  <a:extLst>
                    <a:ext uri="{9D8B030D-6E8A-4147-A177-3AD203B41FA5}">
                      <a16:colId xmlns:a16="http://schemas.microsoft.com/office/drawing/2014/main" val="3653115390"/>
                    </a:ext>
                  </a:extLst>
                </a:gridCol>
                <a:gridCol w="441960">
                  <a:extLst>
                    <a:ext uri="{9D8B030D-6E8A-4147-A177-3AD203B41FA5}">
                      <a16:colId xmlns:a16="http://schemas.microsoft.com/office/drawing/2014/main" val="3259211878"/>
                    </a:ext>
                  </a:extLst>
                </a:gridCol>
                <a:gridCol w="441960">
                  <a:extLst>
                    <a:ext uri="{9D8B030D-6E8A-4147-A177-3AD203B41FA5}">
                      <a16:colId xmlns:a16="http://schemas.microsoft.com/office/drawing/2014/main" val="1968779132"/>
                    </a:ext>
                  </a:extLst>
                </a:gridCol>
                <a:gridCol w="441960">
                  <a:extLst>
                    <a:ext uri="{9D8B030D-6E8A-4147-A177-3AD203B41FA5}">
                      <a16:colId xmlns:a16="http://schemas.microsoft.com/office/drawing/2014/main" val="198009991"/>
                    </a:ext>
                  </a:extLst>
                </a:gridCol>
                <a:gridCol w="441960">
                  <a:extLst>
                    <a:ext uri="{9D8B030D-6E8A-4147-A177-3AD203B41FA5}">
                      <a16:colId xmlns:a16="http://schemas.microsoft.com/office/drawing/2014/main" val="2804785851"/>
                    </a:ext>
                  </a:extLst>
                </a:gridCol>
                <a:gridCol w="441960">
                  <a:extLst>
                    <a:ext uri="{9D8B030D-6E8A-4147-A177-3AD203B41FA5}">
                      <a16:colId xmlns:a16="http://schemas.microsoft.com/office/drawing/2014/main" val="1725781614"/>
                    </a:ext>
                  </a:extLst>
                </a:gridCol>
                <a:gridCol w="441960">
                  <a:extLst>
                    <a:ext uri="{9D8B030D-6E8A-4147-A177-3AD203B41FA5}">
                      <a16:colId xmlns:a16="http://schemas.microsoft.com/office/drawing/2014/main" val="204206624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3710540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29374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99371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1690473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07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88304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4657276"/>
                  </a:ext>
                </a:extLst>
              </a:tr>
            </a:tbl>
          </a:graphicData>
        </a:graphic>
      </p:graphicFrame>
      <p:sp>
        <p:nvSpPr>
          <p:cNvPr id="17" name="Rectangle 16">
            <a:extLst>
              <a:ext uri="{FF2B5EF4-FFF2-40B4-BE49-F238E27FC236}">
                <a16:creationId xmlns:a16="http://schemas.microsoft.com/office/drawing/2014/main" id="{1AD48FC0-2741-54D1-5960-6367051DB8D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D64C856-75D0-7BF3-46DE-0E14974C495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8E1D46D-23A1-92C1-B6AE-39C15B864A3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CBDC56D-3125-7BF3-CAF0-0976DBBF2C2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58A42E9-96E7-0270-105B-3AD4407B29F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DF2362C-AB07-A7AB-F981-5C26CA8DC69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a:extLst>
              <a:ext uri="{FF2B5EF4-FFF2-40B4-BE49-F238E27FC236}">
                <a16:creationId xmlns:a16="http://schemas.microsoft.com/office/drawing/2014/main" id="{CF72F8CD-CBE4-05FB-CC6B-BC9DD3AFBFB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in the </a:t>
            </a:r>
            <a:r>
              <a:rPr lang="en-US" b="1" u="sng" dirty="0">
                <a:solidFill>
                  <a:schemeClr val="tx1"/>
                </a:solidFill>
              </a:rPr>
              <a:t>ones place</a:t>
            </a:r>
            <a:r>
              <a:rPr lang="en-US" b="1" dirty="0">
                <a:solidFill>
                  <a:schemeClr val="tx1"/>
                </a:solidFill>
              </a:rPr>
              <a:t> of the answer is a 6.</a:t>
            </a:r>
          </a:p>
        </p:txBody>
      </p:sp>
      <p:sp>
        <p:nvSpPr>
          <p:cNvPr id="30" name="Rectangle 29">
            <a:extLst>
              <a:ext uri="{FF2B5EF4-FFF2-40B4-BE49-F238E27FC236}">
                <a16:creationId xmlns:a16="http://schemas.microsoft.com/office/drawing/2014/main" id="{F16D0B78-D8FD-F207-7DEB-D4A9ED069C5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different digits.</a:t>
            </a:r>
          </a:p>
        </p:txBody>
      </p:sp>
      <p:sp>
        <p:nvSpPr>
          <p:cNvPr id="31" name="Rectangle 30">
            <a:extLst>
              <a:ext uri="{FF2B5EF4-FFF2-40B4-BE49-F238E27FC236}">
                <a16:creationId xmlns:a16="http://schemas.microsoft.com/office/drawing/2014/main" id="{935974B7-E594-FC89-E82B-B43D6CBEA23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either of these digits: 2 or 7</a:t>
            </a:r>
          </a:p>
        </p:txBody>
      </p:sp>
      <p:sp>
        <p:nvSpPr>
          <p:cNvPr id="32" name="Rectangle 31">
            <a:extLst>
              <a:ext uri="{FF2B5EF4-FFF2-40B4-BE49-F238E27FC236}">
                <a16:creationId xmlns:a16="http://schemas.microsoft.com/office/drawing/2014/main" id="{E3341451-D0DC-EAE3-2758-3B16428ACC2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u="sng" dirty="0">
                <a:solidFill>
                  <a:schemeClr val="tx1"/>
                </a:solidFill>
              </a:rPr>
              <a:t>Below</a:t>
            </a:r>
            <a:r>
              <a:rPr lang="en-US" b="1" dirty="0">
                <a:solidFill>
                  <a:schemeClr val="tx1"/>
                </a:solidFill>
              </a:rPr>
              <a:t> the rim on the left side is </a:t>
            </a:r>
            <a:r>
              <a:rPr lang="en-US" b="1" u="sng" dirty="0">
                <a:solidFill>
                  <a:schemeClr val="tx1"/>
                </a:solidFill>
              </a:rPr>
              <a:t>a red die</a:t>
            </a:r>
            <a:r>
              <a:rPr lang="en-US" b="1" dirty="0">
                <a:solidFill>
                  <a:schemeClr val="tx1"/>
                </a:solidFill>
              </a:rPr>
              <a:t>. It has 2 digits that are upside down. Neither digit is in the answer.</a:t>
            </a:r>
          </a:p>
        </p:txBody>
      </p:sp>
      <p:sp>
        <p:nvSpPr>
          <p:cNvPr id="14" name="TextBox 13">
            <a:extLst>
              <a:ext uri="{FF2B5EF4-FFF2-40B4-BE49-F238E27FC236}">
                <a16:creationId xmlns:a16="http://schemas.microsoft.com/office/drawing/2014/main" id="{31A67FA4-83E0-8302-0A6E-3E5D21AAE2E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2E02EB8-AC24-1470-7525-B5338ED55D8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02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E88C5F-ED1F-1490-EA47-3F1B2228CCDB}"/>
            </a:ext>
          </a:extLst>
        </p:cNvPr>
        <p:cNvGrpSpPr/>
        <p:nvPr/>
      </p:nvGrpSpPr>
      <p:grpSpPr>
        <a:xfrm>
          <a:off x="0" y="0"/>
          <a:ext cx="0" cy="0"/>
          <a:chOff x="0" y="0"/>
          <a:chExt cx="0" cy="0"/>
        </a:xfrm>
      </p:grpSpPr>
      <p:pic>
        <p:nvPicPr>
          <p:cNvPr id="2" name="Picture 1" descr="A plastic cup filled with colorful cubes&#10;&#10;AI-generated content may be incorrect.">
            <a:extLst>
              <a:ext uri="{FF2B5EF4-FFF2-40B4-BE49-F238E27FC236}">
                <a16:creationId xmlns:a16="http://schemas.microsoft.com/office/drawing/2014/main" id="{31D54BD0-A8B3-1E7F-8C20-8A3FEBC0C764}"/>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a:extLst>
              <a:ext uri="{FF2B5EF4-FFF2-40B4-BE49-F238E27FC236}">
                <a16:creationId xmlns:a16="http://schemas.microsoft.com/office/drawing/2014/main" id="{5D1AF0AF-B548-02FB-FBEF-7BC89B1877D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0755252-8B88-D1E7-FD7B-CC55BF4E8EF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1838E73-9B6D-C376-A0E6-778FBC9C0E5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028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F958D1-6C4A-A1C5-3736-11D4E0F74904}"/>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635B3D5C-84E6-DB2C-6819-774FB545325B}"/>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a:extLst>
              <a:ext uri="{FF2B5EF4-FFF2-40B4-BE49-F238E27FC236}">
                <a16:creationId xmlns:a16="http://schemas.microsoft.com/office/drawing/2014/main" id="{23A0F342-EAA3-1B50-02E1-D015A55C4C1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dice</a:t>
            </a:r>
          </a:p>
        </p:txBody>
      </p:sp>
      <p:sp>
        <p:nvSpPr>
          <p:cNvPr id="17" name="Rectangle 16">
            <a:extLst>
              <a:ext uri="{FF2B5EF4-FFF2-40B4-BE49-F238E27FC236}">
                <a16:creationId xmlns:a16="http://schemas.microsoft.com/office/drawing/2014/main" id="{8BACFFDF-9773-8EFC-1868-48A7A743352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046DA04-696C-8512-D23B-6D07595FA71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636403E-45CE-96BE-D722-2D0178CD37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B013AE6-ADA3-86C1-AA91-A17185651E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566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3777-BFB1-A9E8-674A-2D7F59FF44B9}"/>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1F162E-020C-ED92-A323-F95725325C3A}"/>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02DA5000-940E-7262-55F8-D714AA1E2D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6CDD13E-FA00-AC7B-8350-1B0B3FFA6E0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5AA1A40A-BD18-86F8-2542-2A8458F443D8}"/>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6BC8F651-86B0-84A1-9C43-EAF1338263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A31B8438-02DC-1F79-5964-05D0E691BDB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DE00184-4517-7309-85FD-DEE9265D603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DD8F25F-3890-694A-4A14-302F324CAB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EBB507F-F3EE-4D55-7D7D-96C3BAD660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4C3AB8A2-0E79-448C-BADB-E5E2C77F751A}"/>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7FA57E21-CFF8-CA9D-4B83-6493789610AD}"/>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66B7DED-6E59-3003-DED3-F5BD255D7F4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84D888B7-0B03-2DDE-686E-87B83101A1D4}"/>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A9DDCAA1-04DF-D38B-E7A2-71C990134DC7}"/>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6E23B364-F312-61B7-00B1-19DF95A0573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499103E-65C5-89C6-7C45-CFAD27AFFE7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8BB2F9D-0D39-4C2C-C916-FBA31094544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FA2BFF16-5219-699E-8198-30B076B1C0E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891B365-C118-E96C-A520-3151E7E286B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3A5244A-04EA-3612-3152-405B48A5117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91B415-A7FD-17C8-81DE-34BEB1ADEC40}"/>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D9369C0-07C1-8B15-D8EC-6861665A676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1BC448-80C1-DC0F-EE02-A2059381CEE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8C3AFAF-FBFB-2DC0-B2B9-5EA9DF2E49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353FC867-76C2-0996-B837-7DBAECCB75D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31E99CBF-0F77-34D0-CF5A-1B020573BAF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029901C-9714-CE1B-FC5B-3AC21E480EA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A6BC6C3-98A4-4568-B062-1ACB98F1BE1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EB86690E-C864-802A-6675-700DD061EFDB}"/>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1B44C007-AC38-3B93-4984-590692AB4E5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5F812282-8C95-4D6A-A896-95A5BF8A2E20}"/>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A0D012A4-E6DA-AB5D-F353-0B83A08F8B0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6094A28-2356-E12E-1C9C-CEB4DA50E90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A865F01-5B3E-AD61-4600-50698AB7256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CC6B4D4F-ABCE-6E5A-5DC3-5226740A6AD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79712813-A99D-5B22-6E5C-50B5385D4DD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B74C41E-BD87-E859-21B3-BD25C20523C2}"/>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9438F82F-6C04-6B16-652A-3742AEF84C9E}"/>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65E1D6C0-CF83-905C-7AD7-5CDDF56762C5}"/>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6138800-BFDB-CE5E-B490-A205B482238B}"/>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3AB3DD4E-CC55-D62F-C2D3-77A459E37F7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65F2EBBE-6D14-D01A-341E-AAF53314DB1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5D7475E-7F6A-45AC-8157-5D633C7EC72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53975BE-9E66-3901-E247-1DF0BE74E0CA}"/>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42D12708-8B3A-4C9D-4137-AE99FDA0A563}"/>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E9723141-E5CB-F7F3-5B64-47CA353A450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908B9FFD-21D3-9F4E-EE52-C9AD7D940840}"/>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6468726-D0C6-4AD1-78D0-1477069A5210}"/>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2C2040B0-8D67-D2B5-D82F-5BB187B6281A}"/>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A3EC9E06-20CD-EEE8-E851-9ECB7D9876B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98B8E2F-B36F-8C31-AC50-225E1FA8E19A}"/>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FCBA480-4FDC-A6FC-4C1E-9C5F4CBA62FB}"/>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9072FADB-DD75-1D87-756A-4BFF5B06F043}"/>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3D0025D8-D7A0-CC87-F476-ED2E76E0185F}"/>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57246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95064C-5CDE-8178-99C5-02B7C8B5651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6A81896-091A-5F8D-5B8A-8996B76A8FA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“Upside Down”</a:t>
            </a:r>
          </a:p>
        </p:txBody>
      </p:sp>
      <p:sp>
        <p:nvSpPr>
          <p:cNvPr id="4" name="Rectangle 3">
            <a:extLst>
              <a:ext uri="{FF2B5EF4-FFF2-40B4-BE49-F238E27FC236}">
                <a16:creationId xmlns:a16="http://schemas.microsoft.com/office/drawing/2014/main" id="{D8960504-0EEA-7BD0-0C6C-59108AB74DF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ECF79B5-A7E8-B648-EB00-43BA4EAAE3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CE1FDD8-FA9E-F016-C405-8C1BD651765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767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DD0E4F-A77D-0CD8-CABE-A6E051A5F2C3}"/>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767A9155-F675-10DD-39CD-8799AB9A8F6A}"/>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1" name="Rectangle 10">
            <a:extLst>
              <a:ext uri="{FF2B5EF4-FFF2-40B4-BE49-F238E27FC236}">
                <a16:creationId xmlns:a16="http://schemas.microsoft.com/office/drawing/2014/main" id="{1BA23FAD-4938-C9CA-A8B9-5CAEFBCF567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3FD3E39-CEE7-2D89-F1C8-1073D450E70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D4D6F2B1-AD74-80B4-F42C-2A0D760723E0}"/>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3CABC0F-6534-4186-1A92-63263E42B38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D3F92D4-7E00-500F-7F6B-9C422D4BC26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8226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078D43-D699-E95A-ACC3-7BFC4671B81F}"/>
            </a:ext>
          </a:extLst>
        </p:cNvPr>
        <p:cNvGrpSpPr/>
        <p:nvPr/>
      </p:nvGrpSpPr>
      <p:grpSpPr>
        <a:xfrm>
          <a:off x="0" y="0"/>
          <a:ext cx="0" cy="0"/>
          <a:chOff x="0" y="0"/>
          <a:chExt cx="0" cy="0"/>
        </a:xfrm>
      </p:grpSpPr>
      <p:pic>
        <p:nvPicPr>
          <p:cNvPr id="4" name="Picture 3" descr="A plastic cup filled with colorful cubes&#10;&#10;AI-generated content may be incorrect.">
            <a:extLst>
              <a:ext uri="{FF2B5EF4-FFF2-40B4-BE49-F238E27FC236}">
                <a16:creationId xmlns:a16="http://schemas.microsoft.com/office/drawing/2014/main" id="{0C4816E2-892F-4B6E-1DC4-7B5FCBDF0A03}"/>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7" name="Rectangle 16">
            <a:extLst>
              <a:ext uri="{FF2B5EF4-FFF2-40B4-BE49-F238E27FC236}">
                <a16:creationId xmlns:a16="http://schemas.microsoft.com/office/drawing/2014/main" id="{59016474-DAEA-D6C2-69F2-828DE72330F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06B361A-DA88-7E29-70A7-F93F755D7A6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B86753A-6525-115D-544E-AE7CC11AA45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03789457-0851-06E3-C096-F8B5D2521A6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2FEEF6F-AA90-9CB1-F22A-E1AAAA12369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00A4816-7950-E749-2349-823DBCFEB37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a:extLst>
              <a:ext uri="{FF2B5EF4-FFF2-40B4-BE49-F238E27FC236}">
                <a16:creationId xmlns:a16="http://schemas.microsoft.com/office/drawing/2014/main" id="{DF36230D-BA05-63C2-A327-4502A15CC11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in the </a:t>
            </a:r>
            <a:r>
              <a:rPr lang="en-US" b="1" u="sng" dirty="0">
                <a:solidFill>
                  <a:schemeClr val="tx1"/>
                </a:solidFill>
              </a:rPr>
              <a:t>ones place</a:t>
            </a:r>
            <a:r>
              <a:rPr lang="en-US" b="1" dirty="0">
                <a:solidFill>
                  <a:schemeClr val="tx1"/>
                </a:solidFill>
              </a:rPr>
              <a:t> of the answer is a 6.</a:t>
            </a:r>
          </a:p>
        </p:txBody>
      </p:sp>
      <p:sp>
        <p:nvSpPr>
          <p:cNvPr id="30" name="Rectangle 29">
            <a:extLst>
              <a:ext uri="{FF2B5EF4-FFF2-40B4-BE49-F238E27FC236}">
                <a16:creationId xmlns:a16="http://schemas.microsoft.com/office/drawing/2014/main" id="{8BE8761B-5051-E525-3B4D-65F0B6CC876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different digits.</a:t>
            </a:r>
          </a:p>
        </p:txBody>
      </p:sp>
      <p:sp>
        <p:nvSpPr>
          <p:cNvPr id="31" name="Rectangle 30">
            <a:extLst>
              <a:ext uri="{FF2B5EF4-FFF2-40B4-BE49-F238E27FC236}">
                <a16:creationId xmlns:a16="http://schemas.microsoft.com/office/drawing/2014/main" id="{8077D6CD-26E4-ABA4-EB6C-84BCE9FEE4E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either of these digits: 2 or 7</a:t>
            </a:r>
          </a:p>
        </p:txBody>
      </p:sp>
      <p:sp>
        <p:nvSpPr>
          <p:cNvPr id="32" name="Rectangle 31">
            <a:extLst>
              <a:ext uri="{FF2B5EF4-FFF2-40B4-BE49-F238E27FC236}">
                <a16:creationId xmlns:a16="http://schemas.microsoft.com/office/drawing/2014/main" id="{7EF404B0-E1D1-7F23-5527-806287D0E93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u="sng" dirty="0">
                <a:solidFill>
                  <a:schemeClr val="tx1"/>
                </a:solidFill>
              </a:rPr>
              <a:t>Below</a:t>
            </a:r>
            <a:r>
              <a:rPr lang="en-US" b="1" dirty="0">
                <a:solidFill>
                  <a:schemeClr val="tx1"/>
                </a:solidFill>
              </a:rPr>
              <a:t> the rim on the left side is </a:t>
            </a:r>
            <a:r>
              <a:rPr lang="en-US" b="1" u="sng" dirty="0">
                <a:solidFill>
                  <a:schemeClr val="tx1"/>
                </a:solidFill>
              </a:rPr>
              <a:t>a red die</a:t>
            </a:r>
            <a:r>
              <a:rPr lang="en-US" b="1" dirty="0">
                <a:solidFill>
                  <a:schemeClr val="tx1"/>
                </a:solidFill>
              </a:rPr>
              <a:t>. It has 2 digits that are upside down. Neither digit is in the answer.</a:t>
            </a:r>
          </a:p>
        </p:txBody>
      </p:sp>
      <p:sp>
        <p:nvSpPr>
          <p:cNvPr id="14" name="TextBox 13">
            <a:extLst>
              <a:ext uri="{FF2B5EF4-FFF2-40B4-BE49-F238E27FC236}">
                <a16:creationId xmlns:a16="http://schemas.microsoft.com/office/drawing/2014/main" id="{FF0B6916-FA89-07CC-7A1F-AD825BB20EF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BA3B7E7-4F61-576C-CE44-B1E4BEBA16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34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21821E-42F3-0881-3454-EFA8DF6E05ED}"/>
            </a:ext>
          </a:extLst>
        </p:cNvPr>
        <p:cNvGrpSpPr/>
        <p:nvPr/>
      </p:nvGrpSpPr>
      <p:grpSpPr>
        <a:xfrm>
          <a:off x="0" y="0"/>
          <a:ext cx="0" cy="0"/>
          <a:chOff x="0" y="0"/>
          <a:chExt cx="0" cy="0"/>
        </a:xfrm>
      </p:grpSpPr>
      <p:pic>
        <p:nvPicPr>
          <p:cNvPr id="2" name="Picture 1" descr="A plastic cup filled with colorful cubes&#10;&#10;AI-generated content may be incorrect.">
            <a:extLst>
              <a:ext uri="{FF2B5EF4-FFF2-40B4-BE49-F238E27FC236}">
                <a16:creationId xmlns:a16="http://schemas.microsoft.com/office/drawing/2014/main" id="{282623A2-7A67-7D32-2426-69B76DFFFA2B}"/>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12" name="Rectangle 11">
            <a:extLst>
              <a:ext uri="{FF2B5EF4-FFF2-40B4-BE49-F238E27FC236}">
                <a16:creationId xmlns:a16="http://schemas.microsoft.com/office/drawing/2014/main" id="{A211875B-1345-7DD4-AF57-CC81F11912C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CB8A5B7-753F-0F02-3F91-7DBC73C410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6D90FD8-8A6E-EE1E-984E-3C66A9B6775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31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88202A-6901-DCE3-36AC-BEAA0E8DCBD4}"/>
            </a:ext>
          </a:extLst>
        </p:cNvPr>
        <p:cNvGrpSpPr/>
        <p:nvPr/>
      </p:nvGrpSpPr>
      <p:grpSpPr>
        <a:xfrm>
          <a:off x="0" y="0"/>
          <a:ext cx="0" cy="0"/>
          <a:chOff x="0" y="0"/>
          <a:chExt cx="0" cy="0"/>
        </a:xfrm>
      </p:grpSpPr>
      <p:pic>
        <p:nvPicPr>
          <p:cNvPr id="3" name="Picture 2" descr="A plastic cup filled with colorful cubes&#10;&#10;AI-generated content may be incorrect.">
            <a:extLst>
              <a:ext uri="{FF2B5EF4-FFF2-40B4-BE49-F238E27FC236}">
                <a16:creationId xmlns:a16="http://schemas.microsoft.com/office/drawing/2014/main" id="{4E966728-92F8-0886-AABE-DE664EEB974A}"/>
              </a:ext>
            </a:extLst>
          </p:cNvPr>
          <p:cNvPicPr>
            <a:picLocks noChangeAspect="1"/>
          </p:cNvPicPr>
          <p:nvPr/>
        </p:nvPicPr>
        <p:blipFill>
          <a:blip r:embed="rId2">
            <a:extLst>
              <a:ext uri="{28A0092B-C50C-407E-A947-70E740481C1C}">
                <a14:useLocalDpi xmlns:a14="http://schemas.microsoft.com/office/drawing/2010/main" val="0"/>
              </a:ext>
            </a:extLst>
          </a:blip>
          <a:srcRect r="52500"/>
          <a:stretch>
            <a:fillRect/>
          </a:stretch>
        </p:blipFill>
        <p:spPr>
          <a:xfrm>
            <a:off x="0" y="0"/>
            <a:ext cx="4343400" cy="6858000"/>
          </a:xfrm>
          <a:prstGeom prst="rect">
            <a:avLst/>
          </a:prstGeom>
        </p:spPr>
      </p:pic>
      <p:sp>
        <p:nvSpPr>
          <p:cNvPr id="28" name="Rectangle 27">
            <a:extLst>
              <a:ext uri="{FF2B5EF4-FFF2-40B4-BE49-F238E27FC236}">
                <a16:creationId xmlns:a16="http://schemas.microsoft.com/office/drawing/2014/main" id="{75DBCF20-0999-D4D4-C0C9-75778491A13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dice</a:t>
            </a:r>
          </a:p>
        </p:txBody>
      </p:sp>
      <p:sp>
        <p:nvSpPr>
          <p:cNvPr id="17" name="Rectangle 16">
            <a:extLst>
              <a:ext uri="{FF2B5EF4-FFF2-40B4-BE49-F238E27FC236}">
                <a16:creationId xmlns:a16="http://schemas.microsoft.com/office/drawing/2014/main" id="{4F5CD2BB-99ED-ADE8-A5B0-DECF3254058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C115A7B-670E-5CF7-63AC-22D1C241CEA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98E212B-D00D-E78E-6305-A8EACC8666B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09CBC38-FC4F-5A2E-688B-F4492F1AD9F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026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F0D0-DE3D-6F22-3CDC-D847AF92165B}"/>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ED8BFCC6-4FF8-99C7-54CA-34D9AB41DF2B}"/>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4521FFDA-5CD2-B0FC-AF0E-818C6AB38F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B43C9EA-08CD-9BAC-3573-DC295E2EE244}"/>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2519EC83-BC62-4B1A-655F-1B6E3FBA227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1CEF594-D18E-203D-BD66-535E8E5E8C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276375B9-2EDE-A2F4-50A7-B68004703E94}"/>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799DEB6B-3422-B017-068B-62938E211B7D}"/>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62C7D92-23E4-A0BD-6D50-A183E7A4DD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D29C2DB-4F7F-A62B-947E-52CF5AFA28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28416916-2854-E1DB-0BFA-DFA113B02811}"/>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A0DC58AF-E88F-935B-A960-F0D7F10CF5C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C5D4D357-4130-BC03-9083-1B34C11C514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2DF2A70-816D-D834-96E1-14991E1F93E7}"/>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41C26EB4-1346-5ABF-5419-DAEC703BFB46}"/>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896C265D-AB61-CA83-4C3F-037A05F9AF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45F155FE-1F14-A33C-F2A9-6B43D5CD7CFD}"/>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2330AD8C-CA69-F001-998A-E022721EB12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F010363B-F9B7-69D5-FCD3-1CAEF7D87894}"/>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1EBFD01-F742-111F-2740-ADCE665ECB57}"/>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8E49BD1-9A14-E836-A7D0-05C21DD7B4A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BA9E5A-6BE5-7D18-CFC3-914DC53C649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05D209E-4A32-41E7-058E-7FF10EB23C2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D0087E-F5AE-30FA-C333-C0527D03C9B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C5FF921-8EA4-1E5C-D668-8AAA3C57977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11F013AF-A144-7222-2415-5FC049288D0E}"/>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6D44696-896F-A2C0-9BC2-FFEE02832BF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717D76A-86A9-7E6A-C54E-0E11EA5A526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A77AD7A7-317D-7A22-C1FE-35A4055BC262}"/>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94588420-B291-6AAC-C705-508D728DE26F}"/>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7188295A-F5DC-248E-B478-2810653B180F}"/>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B6D7C7E-1866-17E6-91C1-D1492FBC4B5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9DDFA81C-C2B4-5DDD-273B-927412D2295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35749AC-BA44-0CE5-D2CD-44F208DE0D16}"/>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9221ED64-1B20-CE97-BDEA-FA7E7D8F5A8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9A9CD40-4A1E-1497-2826-9A03FDF0E71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FBE61FCF-3AC6-D52F-FA0B-3BE5CAE6EB78}"/>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CEE98B8-D6B8-76E4-C3EB-D0B52D70436E}"/>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A2C7CEA-2E8F-A798-03BF-BBFF059FF8CE}"/>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77A2738-E66B-3D28-B004-E4D5EF401C2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41AB5E7-679B-C0DB-9745-405B1595038E}"/>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ED598DC-3EE8-E6AB-5B5D-E0DECEB05BA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6F0B1D10-3BBE-E8E7-C684-4AB9F6BB5F6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C9F2586-AFA1-FF3F-9AAD-26B24566DE94}"/>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3C71A953-2D9A-5AAC-C260-F4321BCC41C1}"/>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F1A44A6-24FC-A3B9-0DA6-49AE9DFC9363}"/>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4A4D640B-3CC2-4995-8866-98BD56A51AB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8313892-0005-B0A3-2E64-72CED34D532C}"/>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949A695-83F4-71B3-386C-54AB834CBF65}"/>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6FF41193-5F4E-EC5D-967E-AE67E2861C9D}"/>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5A41793-F6F7-4516-F10C-AFFD3F479E1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460B704-BE63-B533-523A-EEA6F2EE15C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B40CBCE4-DD89-33A5-2040-EA6A53B70996}"/>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6FDDECA-D50F-B23A-2941-736CD56FF4F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04B7E1D-546C-63AD-E828-ED08FA04AE9D}"/>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30292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4E9414-37CE-55E4-FE63-E0AAC3161FB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9C5AB5E-209E-E7AD-4A58-71ACD9992D0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“Upside Down”</a:t>
            </a:r>
          </a:p>
        </p:txBody>
      </p:sp>
      <p:sp>
        <p:nvSpPr>
          <p:cNvPr id="4" name="Rectangle 3">
            <a:extLst>
              <a:ext uri="{FF2B5EF4-FFF2-40B4-BE49-F238E27FC236}">
                <a16:creationId xmlns:a16="http://schemas.microsoft.com/office/drawing/2014/main" id="{A6AF3039-EBF3-B810-10B2-5E4DEFE2244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283EA1E-32A0-A811-E82F-F616756CAC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566324C-4A0C-E6E5-7B85-F829F570263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39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20301</TotalTime>
  <Words>2455</Words>
  <Application>Microsoft Office PowerPoint</Application>
  <PresentationFormat>On-screen Show (4:3)</PresentationFormat>
  <Paragraphs>816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266</cp:revision>
  <dcterms:created xsi:type="dcterms:W3CDTF">2020-11-09T02:38:45Z</dcterms:created>
  <dcterms:modified xsi:type="dcterms:W3CDTF">2026-04-20T22:52:55Z</dcterms:modified>
</cp:coreProperties>
</file>