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0" r:id="rId2"/>
    <p:sldId id="2641" r:id="rId3"/>
    <p:sldId id="257" r:id="rId4"/>
    <p:sldId id="258" r:id="rId5"/>
    <p:sldId id="259" r:id="rId6"/>
    <p:sldId id="260" r:id="rId7"/>
    <p:sldId id="261" r:id="rId8"/>
    <p:sldId id="2642" r:id="rId9"/>
    <p:sldId id="2660" r:id="rId10"/>
    <p:sldId id="2661" r:id="rId11"/>
    <p:sldId id="2662" r:id="rId12"/>
    <p:sldId id="2663" r:id="rId13"/>
    <p:sldId id="2664" r:id="rId14"/>
    <p:sldId id="2672" r:id="rId15"/>
    <p:sldId id="2666" r:id="rId16"/>
    <p:sldId id="2667" r:id="rId17"/>
    <p:sldId id="2668" r:id="rId18"/>
    <p:sldId id="2669" r:id="rId19"/>
    <p:sldId id="2670" r:id="rId20"/>
    <p:sldId id="26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93" d="100"/>
          <a:sy n="93" d="100"/>
        </p:scale>
        <p:origin x="1488" y="30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4/6/2026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C588B-DDA4-A21F-D4DA-094CC1429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655C9-C7A6-E83A-C0FD-76663A9025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4AE71-8E77-B8E3-DF98-D8518A0B8FA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25F5D7D-475F-E98C-624B-7B6AD3345B63}"/>
              </a:ext>
            </a:extLst>
          </p:cNvPr>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377761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21F5A-BA9A-C9A8-81C9-6A239C9643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0EED63-13A0-82F3-0332-669661EFE9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011821-8E19-A644-0C05-02F54F0B8C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678C5A-C0D3-2F35-74A0-C968471E3133}"/>
              </a:ext>
            </a:extLst>
          </p:cNvPr>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2286479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E2A417-4E4D-B6AD-D48F-F363B4AC9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05C18A-C29E-885B-A76C-24A20B5E8D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66153C-8A82-FA2D-201A-E98675EFD6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E64356-D4F3-2DEC-0133-9C94EE2B58D2}"/>
              </a:ext>
            </a:extLst>
          </p:cNvPr>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178865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4/6/2026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4/6/2026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4/6/2026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4/6/2026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stevewyborney.com/" TargetMode="External"/><Relationship Id="rId2" Type="http://schemas.openxmlformats.org/officeDocument/2006/relationships/hyperlink" Target="https://youtube.com/playlist?list=PL9womXq-z7vAlNJT2PAjOXPAyyRPSZXSq&amp;si=z_IWa4MV9j-Q8Y8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stevewyborney.com/subscribe/"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2.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3.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hyperlink" Target="https://stevewyborney.com/2022/10/the-multiplication-advantage-journey-into-multiplication/" TargetMode="External"/><Relationship Id="rId18" Type="http://schemas.openxmlformats.org/officeDocument/2006/relationships/hyperlink" Target="https://stevewyborney.com/2024/10/110-new-esti-mysteries/" TargetMode="External"/><Relationship Id="rId26" Type="http://schemas.openxmlformats.org/officeDocument/2006/relationships/image" Target="../media/image15.png"/><Relationship Id="rId39" Type="http://schemas.openxmlformats.org/officeDocument/2006/relationships/hyperlink" Target="https://stevewyborney.com/2017/03/the-fraction-splat-series/" TargetMode="External"/><Relationship Id="rId21" Type="http://schemas.openxmlformats.org/officeDocument/2006/relationships/hyperlink" Target="https://stevewyborney.com/2025/09/125-new-esti-mysteries/" TargetMode="External"/><Relationship Id="rId34" Type="http://schemas.openxmlformats.org/officeDocument/2006/relationships/image" Target="../media/image19.jpeg"/><Relationship Id="rId42" Type="http://schemas.openxmlformats.org/officeDocument/2006/relationships/hyperlink" Target="https://stevewyborney.com/subscribe/" TargetMode="External"/><Relationship Id="rId7" Type="http://schemas.openxmlformats.org/officeDocument/2006/relationships/image" Target="../media/image6.jpeg"/><Relationship Id="rId2" Type="http://schemas.openxmlformats.org/officeDocument/2006/relationships/notesSlide" Target="../notesSlides/notesSlide1.xml"/><Relationship Id="rId16" Type="http://schemas.openxmlformats.org/officeDocument/2006/relationships/image" Target="../media/image10.jpeg"/><Relationship Id="rId20" Type="http://schemas.openxmlformats.org/officeDocument/2006/relationships/image" Target="../media/image12.jpeg"/><Relationship Id="rId29" Type="http://schemas.openxmlformats.org/officeDocument/2006/relationships/hyperlink" Target="https://stevewyborney.com/2025/01/leaping-numbers-season-2/" TargetMode="External"/><Relationship Id="rId41"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https://www.stevewyborney.com/?p=1891" TargetMode="External"/><Relationship Id="rId11" Type="http://schemas.openxmlformats.org/officeDocument/2006/relationships/hyperlink" Target="https://stevewyborney.com/2022/10/170-new-esti-mysteries/" TargetMode="Externa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hyperlink" Target="http://www.stevewyborney.com/?p=1028" TargetMode="External"/><Relationship Id="rId40" Type="http://schemas.openxmlformats.org/officeDocument/2006/relationships/hyperlink" Target="http://www.stevewyborney.com/?p=893" TargetMode="External"/><Relationship Id="rId5" Type="http://schemas.openxmlformats.org/officeDocument/2006/relationships/hyperlink" Target="https://stevewyborney.com/2017/12/cube-conversations/" TargetMode="External"/><Relationship Id="rId15" Type="http://schemas.openxmlformats.org/officeDocument/2006/relationships/hyperlink" Target="https://www.youtube.com/playlist?list=PL9womXq-z7vDLjIwouzpUrSoD7g6Lokt8" TargetMode="External"/><Relationship Id="rId23" Type="http://schemas.openxmlformats.org/officeDocument/2006/relationships/hyperlink" Target="https://stevewyborney.podia.com/" TargetMode="External"/><Relationship Id="rId28" Type="http://schemas.openxmlformats.org/officeDocument/2006/relationships/image" Target="../media/image16.jpe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image" Target="../media/image11.jpeg"/><Relationship Id="rId31" Type="http://schemas.openxmlformats.org/officeDocument/2006/relationships/hyperlink" Target="https://stevewyborney.com/2024/02/leaping-numbers-leap-day-pattern-challenge-series/" TargetMode="External"/><Relationship Id="rId4" Type="http://schemas.openxmlformats.org/officeDocument/2006/relationships/image" Target="../media/image5.jpeg"/><Relationship Id="rId9" Type="http://schemas.openxmlformats.org/officeDocument/2006/relationships/hyperlink" Target="https://stevewyborney.com/2021/11/150-new-esti-mysteries/" TargetMode="Externa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hyperlink" Target="https://stevewyborney.com/2024/11/leaping-numbers-season-1/" TargetMode="External"/><Relationship Id="rId30" Type="http://schemas.openxmlformats.org/officeDocument/2006/relationships/image" Target="../media/image17.png"/><Relationship Id="rId35" Type="http://schemas.openxmlformats.org/officeDocument/2006/relationships/hyperlink" Target="https://stevewyborney.com/2018/09/splat-for-google-slides-40-lessons/" TargetMode="External"/><Relationship Id="rId43" Type="http://schemas.openxmlformats.org/officeDocument/2006/relationships/image" Target="../media/image23.png"/><Relationship Id="rId8" Type="http://schemas.openxmlformats.org/officeDocument/2006/relationships/hyperlink" Target="https://stevewyborney.com/2019/02/20-days-of-number-sense-rich-math-talk/" TargetMode="External"/><Relationship Id="rId3" Type="http://schemas.openxmlformats.org/officeDocument/2006/relationships/hyperlink" Target="http://www.stevewyborney.com/?p=1253" TargetMode="External"/><Relationship Id="rId12" Type="http://schemas.openxmlformats.org/officeDocument/2006/relationships/image" Target="../media/image8.jpeg"/><Relationship Id="rId17" Type="http://schemas.openxmlformats.org/officeDocument/2006/relationships/hyperlink" Target="https://stevewyborney.com/2023/10/100-new-esti-mysteries/" TargetMode="External"/><Relationship Id="rId25" Type="http://schemas.openxmlformats.org/officeDocument/2006/relationships/hyperlink" Target="https://stevewyborney.com/2021/10/new-estimation-clipboards/" TargetMode="External"/><Relationship Id="rId33" Type="http://schemas.openxmlformats.org/officeDocument/2006/relationships/hyperlink" Target="https://stevewyborney.com/2022/10/the-3-container-estimation-routine/" TargetMode="External"/><Relationship Id="rId38"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50A1FC-4BDD-6DAF-7160-DA849C30A55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A8938D8-6007-D8EC-C32B-52B9DCC8EE64}"/>
              </a:ext>
            </a:extLst>
          </p:cNvPr>
          <p:cNvSpPr/>
          <p:nvPr/>
        </p:nvSpPr>
        <p:spPr>
          <a:xfrm>
            <a:off x="0" y="0"/>
            <a:ext cx="9144000" cy="685800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3F7F87D-8C1B-F2B8-5E81-3905F7B88FF3}"/>
              </a:ext>
            </a:extLst>
          </p:cNvPr>
          <p:cNvGrpSpPr/>
          <p:nvPr/>
        </p:nvGrpSpPr>
        <p:grpSpPr>
          <a:xfrm>
            <a:off x="2200939" y="4359351"/>
            <a:ext cx="4742121" cy="2092582"/>
            <a:chOff x="297712" y="1063256"/>
            <a:chExt cx="4742121" cy="2092582"/>
          </a:xfrm>
        </p:grpSpPr>
        <p:sp>
          <p:nvSpPr>
            <p:cNvPr id="11" name="Rectangle 10">
              <a:extLst>
                <a:ext uri="{FF2B5EF4-FFF2-40B4-BE49-F238E27FC236}">
                  <a16:creationId xmlns:a16="http://schemas.microsoft.com/office/drawing/2014/main" id="{EB9E618C-975C-67CD-6BA7-EDC1AD9339A9}"/>
                </a:ext>
              </a:extLst>
            </p:cNvPr>
            <p:cNvSpPr/>
            <p:nvPr/>
          </p:nvSpPr>
          <p:spPr>
            <a:xfrm>
              <a:off x="297712" y="1063256"/>
              <a:ext cx="4742121" cy="20925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hlinkClick r:id="rId2"/>
              <a:extLst>
                <a:ext uri="{FF2B5EF4-FFF2-40B4-BE49-F238E27FC236}">
                  <a16:creationId xmlns:a16="http://schemas.microsoft.com/office/drawing/2014/main" id="{B238F539-31B8-3568-1E96-97ACFE7FDCF2}"/>
                </a:ext>
              </a:extLst>
            </p:cNvPr>
            <p:cNvPicPr>
              <a:picLocks noChangeAspect="1"/>
            </p:cNvPicPr>
            <p:nvPr/>
          </p:nvPicPr>
          <p:blipFill>
            <a:blip r:embed="rId3"/>
            <a:stretch>
              <a:fillRect/>
            </a:stretch>
          </p:blipFill>
          <p:spPr>
            <a:xfrm>
              <a:off x="469013" y="1212112"/>
              <a:ext cx="1687033" cy="1265274"/>
            </a:xfrm>
            <a:prstGeom prst="rect">
              <a:avLst/>
            </a:prstGeom>
          </p:spPr>
        </p:pic>
        <p:pic>
          <p:nvPicPr>
            <p:cNvPr id="8" name="Picture 7">
              <a:hlinkClick r:id="rId2"/>
              <a:extLst>
                <a:ext uri="{FF2B5EF4-FFF2-40B4-BE49-F238E27FC236}">
                  <a16:creationId xmlns:a16="http://schemas.microsoft.com/office/drawing/2014/main" id="{76D5C3DC-7F40-7BFF-4971-D3F45C003B51}"/>
                </a:ext>
              </a:extLst>
            </p:cNvPr>
            <p:cNvPicPr>
              <a:picLocks noChangeAspect="1"/>
            </p:cNvPicPr>
            <p:nvPr/>
          </p:nvPicPr>
          <p:blipFill>
            <a:blip r:embed="rId4"/>
            <a:stretch>
              <a:fillRect/>
            </a:stretch>
          </p:blipFill>
          <p:spPr>
            <a:xfrm>
              <a:off x="2590801" y="1212112"/>
              <a:ext cx="2249376" cy="1265274"/>
            </a:xfrm>
            <a:prstGeom prst="rect">
              <a:avLst/>
            </a:prstGeom>
          </p:spPr>
        </p:pic>
      </p:grpSp>
      <p:sp>
        <p:nvSpPr>
          <p:cNvPr id="9" name="TextBox 8">
            <a:extLst>
              <a:ext uri="{FF2B5EF4-FFF2-40B4-BE49-F238E27FC236}">
                <a16:creationId xmlns:a16="http://schemas.microsoft.com/office/drawing/2014/main" id="{9271DE56-F6BB-E0F9-BB39-DCC190712B29}"/>
              </a:ext>
            </a:extLst>
          </p:cNvPr>
          <p:cNvSpPr txBox="1"/>
          <p:nvPr/>
        </p:nvSpPr>
        <p:spPr>
          <a:xfrm>
            <a:off x="1332411" y="406067"/>
            <a:ext cx="6479178" cy="646331"/>
          </a:xfrm>
          <a:prstGeom prst="rect">
            <a:avLst/>
          </a:prstGeom>
          <a:noFill/>
        </p:spPr>
        <p:txBody>
          <a:bodyPr wrap="square">
            <a:spAutoFit/>
          </a:bodyPr>
          <a:lstStyle/>
          <a:p>
            <a:pPr algn="ctr"/>
            <a:r>
              <a:rPr lang="en-US" sz="3600" b="1" dirty="0">
                <a:solidFill>
                  <a:schemeClr val="bg1"/>
                </a:solidFill>
              </a:rPr>
              <a:t>Two Resource Opportunities</a:t>
            </a:r>
          </a:p>
        </p:txBody>
      </p:sp>
      <p:grpSp>
        <p:nvGrpSpPr>
          <p:cNvPr id="16" name="Group 15">
            <a:extLst>
              <a:ext uri="{FF2B5EF4-FFF2-40B4-BE49-F238E27FC236}">
                <a16:creationId xmlns:a16="http://schemas.microsoft.com/office/drawing/2014/main" id="{917032D7-6E0E-E47A-8C8A-F9BB4079542B}"/>
              </a:ext>
            </a:extLst>
          </p:cNvPr>
          <p:cNvGrpSpPr/>
          <p:nvPr/>
        </p:nvGrpSpPr>
        <p:grpSpPr>
          <a:xfrm>
            <a:off x="2198379" y="1410789"/>
            <a:ext cx="4742121" cy="2425342"/>
            <a:chOff x="2198379" y="1113075"/>
            <a:chExt cx="4742121" cy="2425342"/>
          </a:xfrm>
        </p:grpSpPr>
        <p:sp>
          <p:nvSpPr>
            <p:cNvPr id="4" name="Rectangle 3">
              <a:extLst>
                <a:ext uri="{FF2B5EF4-FFF2-40B4-BE49-F238E27FC236}">
                  <a16:creationId xmlns:a16="http://schemas.microsoft.com/office/drawing/2014/main" id="{4CE6DA84-E88B-0E74-54E6-9B4B68B69590}"/>
                </a:ext>
              </a:extLst>
            </p:cNvPr>
            <p:cNvSpPr/>
            <p:nvPr/>
          </p:nvSpPr>
          <p:spPr>
            <a:xfrm>
              <a:off x="2198379" y="1113075"/>
              <a:ext cx="4742121" cy="242534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hlinkClick r:id="rId5"/>
              <a:extLst>
                <a:ext uri="{FF2B5EF4-FFF2-40B4-BE49-F238E27FC236}">
                  <a16:creationId xmlns:a16="http://schemas.microsoft.com/office/drawing/2014/main" id="{E5382C59-A999-175B-7194-0E1555D805AF}"/>
                </a:ext>
              </a:extLst>
            </p:cNvPr>
            <p:cNvPicPr>
              <a:picLocks noChangeAspect="1"/>
            </p:cNvPicPr>
            <p:nvPr/>
          </p:nvPicPr>
          <p:blipFill>
            <a:blip r:embed="rId6" cstate="print">
              <a:extLst>
                <a:ext uri="{28A0092B-C50C-407E-A947-70E740481C1C}">
                  <a14:useLocalDpi xmlns:a14="http://schemas.microsoft.com/office/drawing/2010/main" val="0"/>
                </a:ext>
              </a:extLst>
            </a:blip>
            <a:srcRect l="25601" t="29669" r="25518" b="23189"/>
            <a:stretch>
              <a:fillRect/>
            </a:stretch>
          </p:blipFill>
          <p:spPr>
            <a:xfrm>
              <a:off x="2857274" y="1271732"/>
              <a:ext cx="3299686" cy="1578696"/>
            </a:xfrm>
            <a:prstGeom prst="rect">
              <a:avLst/>
            </a:prstGeom>
          </p:spPr>
        </p:pic>
        <p:sp>
          <p:nvSpPr>
            <p:cNvPr id="13" name="TextBox 12">
              <a:extLst>
                <a:ext uri="{FF2B5EF4-FFF2-40B4-BE49-F238E27FC236}">
                  <a16:creationId xmlns:a16="http://schemas.microsoft.com/office/drawing/2014/main" id="{B3FE197D-B20F-28A5-06E1-9C484F5F8FE8}"/>
                </a:ext>
              </a:extLst>
            </p:cNvPr>
            <p:cNvSpPr txBox="1"/>
            <p:nvPr/>
          </p:nvSpPr>
          <p:spPr>
            <a:xfrm>
              <a:off x="2229705" y="2878089"/>
              <a:ext cx="4684590" cy="523220"/>
            </a:xfrm>
            <a:prstGeom prst="rect">
              <a:avLst/>
            </a:prstGeom>
            <a:noFill/>
          </p:spPr>
          <p:txBody>
            <a:bodyPr wrap="square">
              <a:spAutoFit/>
            </a:bodyPr>
            <a:lstStyle/>
            <a:p>
              <a:pPr algn="ctr"/>
              <a:r>
                <a:rPr lang="en-US" sz="1400" b="1" dirty="0"/>
                <a:t>Would you like to join the mailing list?</a:t>
              </a:r>
            </a:p>
            <a:p>
              <a:pPr algn="ctr"/>
              <a:r>
                <a:rPr lang="en-US" sz="1400" b="1" dirty="0">
                  <a:hlinkClick r:id="rId5"/>
                </a:rPr>
                <a:t>Subscribe to find out when new resources are posted.</a:t>
              </a:r>
              <a:endParaRPr lang="en-US" sz="1400" b="1" dirty="0"/>
            </a:p>
          </p:txBody>
        </p:sp>
      </p:grpSp>
      <p:sp>
        <p:nvSpPr>
          <p:cNvPr id="15" name="TextBox 14">
            <a:extLst>
              <a:ext uri="{FF2B5EF4-FFF2-40B4-BE49-F238E27FC236}">
                <a16:creationId xmlns:a16="http://schemas.microsoft.com/office/drawing/2014/main" id="{B153A2AD-370C-BB9F-DAF2-4BE3E7231B04}"/>
              </a:ext>
            </a:extLst>
          </p:cNvPr>
          <p:cNvSpPr txBox="1"/>
          <p:nvPr/>
        </p:nvSpPr>
        <p:spPr>
          <a:xfrm>
            <a:off x="2255910" y="5773481"/>
            <a:ext cx="4684590" cy="523220"/>
          </a:xfrm>
          <a:prstGeom prst="rect">
            <a:avLst/>
          </a:prstGeom>
          <a:noFill/>
        </p:spPr>
        <p:txBody>
          <a:bodyPr wrap="square">
            <a:spAutoFit/>
          </a:bodyPr>
          <a:lstStyle/>
          <a:p>
            <a:pPr algn="ctr"/>
            <a:r>
              <a:rPr lang="en-US" sz="1400" b="1" dirty="0"/>
              <a:t>Would you like to learn more about Esti-Mysteries?</a:t>
            </a:r>
          </a:p>
          <a:p>
            <a:pPr algn="ctr"/>
            <a:r>
              <a:rPr lang="en-US" sz="1400" b="1" dirty="0"/>
              <a:t>Visit </a:t>
            </a:r>
            <a:r>
              <a:rPr lang="en-US" sz="1400" b="1" dirty="0">
                <a:hlinkClick r:id="rId2"/>
              </a:rPr>
              <a:t>The Esti-Mystery Tips Playlist on YouTube</a:t>
            </a:r>
            <a:r>
              <a:rPr lang="en-US" sz="1400" b="1" dirty="0"/>
              <a:t>.</a:t>
            </a:r>
          </a:p>
        </p:txBody>
      </p:sp>
      <p:sp>
        <p:nvSpPr>
          <p:cNvPr id="3" name="TextBox 2">
            <a:extLst>
              <a:ext uri="{FF2B5EF4-FFF2-40B4-BE49-F238E27FC236}">
                <a16:creationId xmlns:a16="http://schemas.microsoft.com/office/drawing/2014/main" id="{D98613E3-B9AE-996D-08FB-E76B51CF8086}"/>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7"/>
              </a:rPr>
              <a:t>www.stevewyborney.com</a:t>
            </a:r>
            <a:endParaRPr lang="en-US" sz="1200" b="1" dirty="0">
              <a:solidFill>
                <a:schemeClr val="bg1"/>
              </a:solidFill>
            </a:endParaRPr>
          </a:p>
        </p:txBody>
      </p:sp>
      <p:sp>
        <p:nvSpPr>
          <p:cNvPr id="5" name="TextBox 4">
            <a:extLst>
              <a:ext uri="{FF2B5EF4-FFF2-40B4-BE49-F238E27FC236}">
                <a16:creationId xmlns:a16="http://schemas.microsoft.com/office/drawing/2014/main" id="{E6909D0B-74A9-1899-300C-910D685B7856}"/>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5053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C1172D6-45D4-622B-C702-0A4E06291493}"/>
            </a:ext>
          </a:extLst>
        </p:cNvPr>
        <p:cNvGrpSpPr/>
        <p:nvPr/>
      </p:nvGrpSpPr>
      <p:grpSpPr>
        <a:xfrm>
          <a:off x="0" y="0"/>
          <a:ext cx="0" cy="0"/>
          <a:chOff x="0" y="0"/>
          <a:chExt cx="0" cy="0"/>
        </a:xfrm>
      </p:grpSpPr>
      <p:pic>
        <p:nvPicPr>
          <p:cNvPr id="3" name="Picture 2" descr="A glass full of colorful plastic animals&#10;&#10;AI-generated content may be incorrect.">
            <a:extLst>
              <a:ext uri="{FF2B5EF4-FFF2-40B4-BE49-F238E27FC236}">
                <a16:creationId xmlns:a16="http://schemas.microsoft.com/office/drawing/2014/main" id="{7AFA2717-AB22-9397-BFA7-FED60909AC74}"/>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79A8386F-B368-6EB8-A27E-9784FEA9618F}"/>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12C5E2C4-20AD-A3FE-EFDA-74A01030B3E8}"/>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fish are there?</a:t>
            </a:r>
          </a:p>
        </p:txBody>
      </p:sp>
      <p:sp>
        <p:nvSpPr>
          <p:cNvPr id="13" name="Rectangle 12">
            <a:extLst>
              <a:ext uri="{FF2B5EF4-FFF2-40B4-BE49-F238E27FC236}">
                <a16:creationId xmlns:a16="http://schemas.microsoft.com/office/drawing/2014/main" id="{910FEAE9-3FB4-5BB1-DCDC-2BB5530A1561}"/>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B140E315-1C87-218C-BB24-23D292AD5621}"/>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380FFFBF-8C40-D8BD-3ACB-34EF974B069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51413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AE2A4C0-E72D-97E7-1663-FBFB4C1206BC}"/>
            </a:ext>
          </a:extLst>
        </p:cNvPr>
        <p:cNvGrpSpPr/>
        <p:nvPr/>
      </p:nvGrpSpPr>
      <p:grpSpPr>
        <a:xfrm>
          <a:off x="0" y="0"/>
          <a:ext cx="0" cy="0"/>
          <a:chOff x="0" y="0"/>
          <a:chExt cx="0" cy="0"/>
        </a:xfrm>
      </p:grpSpPr>
      <p:pic>
        <p:nvPicPr>
          <p:cNvPr id="3" name="Picture 2" descr="A glass full of colorful plastic animals&#10;&#10;AI-generated content may be incorrect.">
            <a:extLst>
              <a:ext uri="{FF2B5EF4-FFF2-40B4-BE49-F238E27FC236}">
                <a16:creationId xmlns:a16="http://schemas.microsoft.com/office/drawing/2014/main" id="{ED65EDEA-DEF7-20EB-4927-78D24277ED57}"/>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838200" y="0"/>
            <a:ext cx="3098800" cy="4648200"/>
          </a:xfrm>
          <a:prstGeom prst="rect">
            <a:avLst/>
          </a:prstGeom>
        </p:spPr>
      </p:pic>
      <p:sp>
        <p:nvSpPr>
          <p:cNvPr id="17" name="Rectangle 16">
            <a:extLst>
              <a:ext uri="{FF2B5EF4-FFF2-40B4-BE49-F238E27FC236}">
                <a16:creationId xmlns:a16="http://schemas.microsoft.com/office/drawing/2014/main" id="{79F6996E-E2C4-8C47-2BFE-01007F693423}"/>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50FE6A61-FB98-2E77-9E99-F2A07879E090}"/>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DE0B69FD-74BD-1A8D-E95B-C529AA8DCE16}"/>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B849F5BF-FCD0-87A9-AC38-2B21023B1B3F}"/>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5E14E492-A810-16D4-B4FE-D5AABFA7D2F0}"/>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25DC4D2C-C6CE-1AE5-F4DE-094FEE2EC4E7}"/>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has 2 digits and is part of this pattern:  11, 22, 33 …</a:t>
            </a:r>
          </a:p>
        </p:txBody>
      </p:sp>
      <p:sp>
        <p:nvSpPr>
          <p:cNvPr id="29" name="Rectangle 28">
            <a:extLst>
              <a:ext uri="{FF2B5EF4-FFF2-40B4-BE49-F238E27FC236}">
                <a16:creationId xmlns:a16="http://schemas.microsoft.com/office/drawing/2014/main" id="{F6D33495-B125-3D20-AAF6-023D25A98633}"/>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None of these digits is in the answer:  </a:t>
            </a:r>
          </a:p>
          <a:p>
            <a:pPr algn="ctr"/>
            <a:r>
              <a:rPr lang="en-US" b="1" dirty="0">
                <a:solidFill>
                  <a:schemeClr val="tx1"/>
                </a:solidFill>
              </a:rPr>
              <a:t>1, 3, 5, or 7</a:t>
            </a:r>
          </a:p>
        </p:txBody>
      </p:sp>
      <p:sp>
        <p:nvSpPr>
          <p:cNvPr id="30" name="Rectangle 29">
            <a:extLst>
              <a:ext uri="{FF2B5EF4-FFF2-40B4-BE49-F238E27FC236}">
                <a16:creationId xmlns:a16="http://schemas.microsoft.com/office/drawing/2014/main" id="{CDE0BD64-A034-0802-D514-A0C050964024}"/>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9.</a:t>
            </a:r>
          </a:p>
        </p:txBody>
      </p:sp>
      <p:sp>
        <p:nvSpPr>
          <p:cNvPr id="31" name="Rectangle 30">
            <a:extLst>
              <a:ext uri="{FF2B5EF4-FFF2-40B4-BE49-F238E27FC236}">
                <a16:creationId xmlns:a16="http://schemas.microsoft.com/office/drawing/2014/main" id="{85C01C36-C035-A35D-B7FA-63A5A2E5689D}"/>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6.</a:t>
            </a:r>
          </a:p>
        </p:txBody>
      </p:sp>
      <p:sp>
        <p:nvSpPr>
          <p:cNvPr id="32" name="Rectangle 31">
            <a:extLst>
              <a:ext uri="{FF2B5EF4-FFF2-40B4-BE49-F238E27FC236}">
                <a16:creationId xmlns:a16="http://schemas.microsoft.com/office/drawing/2014/main" id="{541ED798-5B04-6FC2-9C92-589C33E14F03}"/>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4.</a:t>
            </a:r>
          </a:p>
        </p:txBody>
      </p:sp>
      <p:sp>
        <p:nvSpPr>
          <p:cNvPr id="14" name="TextBox 13">
            <a:extLst>
              <a:ext uri="{FF2B5EF4-FFF2-40B4-BE49-F238E27FC236}">
                <a16:creationId xmlns:a16="http://schemas.microsoft.com/office/drawing/2014/main" id="{D37FC1D8-1E6F-E8EE-7D96-1141222F182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2F61C5AF-125D-38D4-278A-A354952B89A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CBD7DC3C-E1C3-CD90-3CD5-E9073377C660}"/>
              </a:ext>
            </a:extLst>
          </p:cNvPr>
          <p:cNvGraphicFramePr>
            <a:graphicFrameLocks noGrp="1"/>
          </p:cNvGraphicFramePr>
          <p:nvPr>
            <p:extLst>
              <p:ext uri="{D42A27DB-BD31-4B8C-83A1-F6EECF244321}">
                <p14:modId xmlns:p14="http://schemas.microsoft.com/office/powerpoint/2010/main" val="4201169930"/>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46491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305DACC-AE12-8D34-1198-77CF3F005D94}"/>
            </a:ext>
          </a:extLst>
        </p:cNvPr>
        <p:cNvGrpSpPr/>
        <p:nvPr/>
      </p:nvGrpSpPr>
      <p:grpSpPr>
        <a:xfrm>
          <a:off x="0" y="0"/>
          <a:ext cx="0" cy="0"/>
          <a:chOff x="0" y="0"/>
          <a:chExt cx="0" cy="0"/>
        </a:xfrm>
      </p:grpSpPr>
      <p:pic>
        <p:nvPicPr>
          <p:cNvPr id="2" name="Picture 1" descr="A glass full of colorful plastic animals&#10;&#10;AI-generated content may be incorrect.">
            <a:extLst>
              <a:ext uri="{FF2B5EF4-FFF2-40B4-BE49-F238E27FC236}">
                <a16:creationId xmlns:a16="http://schemas.microsoft.com/office/drawing/2014/main" id="{9F81E956-8759-6365-BBB5-E5E185A25F7B}"/>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7117BC0E-76D3-1F83-A6FB-63FBB71336DF}"/>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1F8E439C-ED9B-D820-49F0-88738DCA14E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37D82BE0-A1B5-BC5B-004B-ADF7C8B6428A}"/>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3513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6764F81-F7A7-5D90-ED6B-1791B9C27A68}"/>
            </a:ext>
          </a:extLst>
        </p:cNvPr>
        <p:cNvGrpSpPr/>
        <p:nvPr/>
      </p:nvGrpSpPr>
      <p:grpSpPr>
        <a:xfrm>
          <a:off x="0" y="0"/>
          <a:ext cx="0" cy="0"/>
          <a:chOff x="0" y="0"/>
          <a:chExt cx="0" cy="0"/>
        </a:xfrm>
      </p:grpSpPr>
      <p:pic>
        <p:nvPicPr>
          <p:cNvPr id="3" name="Picture 2" descr="A glass full of colorful plastic animals&#10;&#10;AI-generated content may be incorrect.">
            <a:extLst>
              <a:ext uri="{FF2B5EF4-FFF2-40B4-BE49-F238E27FC236}">
                <a16:creationId xmlns:a16="http://schemas.microsoft.com/office/drawing/2014/main" id="{3A37176D-657D-E542-8F09-D0C0B460963A}"/>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B1B925B7-BA62-EFDA-B45D-BADD766F1D6A}"/>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88 fish</a:t>
            </a:r>
          </a:p>
        </p:txBody>
      </p:sp>
      <p:sp>
        <p:nvSpPr>
          <p:cNvPr id="17" name="Rectangle 16">
            <a:extLst>
              <a:ext uri="{FF2B5EF4-FFF2-40B4-BE49-F238E27FC236}">
                <a16:creationId xmlns:a16="http://schemas.microsoft.com/office/drawing/2014/main" id="{F545A706-B1C5-9DBA-5C8B-BCFF5C9DF5B9}"/>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5256DAFA-6B2A-3563-B02F-1FBDC8BDD69C}"/>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65EB0020-CF00-4F60-C7AA-D39AB1FB8E2B}"/>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2892B640-C306-73BB-D985-E5EE9C0822B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80260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37562-4B30-826A-3125-2474082A6CC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E55D38C-24F3-8D08-A2EB-8B4DDDC95060}"/>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4DACC6D3-3EC0-9197-815E-6DFC84F1AE2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8D527D1A-0F4D-733C-3A4F-72C5D74B88D9}"/>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24B5E4F5-BEAC-0365-ECEC-14B2E77AA154}"/>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B2EBE474-F2A3-0892-1152-768FA6FC481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05A6A8EE-39CC-4013-9777-656C40AC1A88}"/>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5771942E-0FFA-47B5-B060-58BF75ACD4C7}"/>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4BD410A5-9882-1E48-C159-417AC51AACA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3A89CF82-1A17-D6D3-7221-B14307016CFC}"/>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728FB343-FCA4-F028-711E-4E7F93981299}"/>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1A8C38DB-892D-BFD7-86E0-FD14D9BBB5DB}"/>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0367CA99-B2B9-4D83-AA54-8895123692D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C602645B-A58D-F434-CEBD-135EAD1A859C}"/>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12BC1999-EF45-E0CF-41EE-0EDB80716622}"/>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FAE1AF8-4E43-24FE-A9C3-647B172AAB9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46E6A265-BB82-5BA1-4E97-3B9A1B375001}"/>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1899B770-1391-F3BC-0434-0B180B50E88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66A4F96D-F074-A50B-B03E-0192354BF9E8}"/>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28073F43-7CC9-AE2B-C866-0871AAE41D8A}"/>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C33181F5-1B04-2CCC-7CE4-EE711EF90BAB}"/>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BFC7F4F-C477-2025-1698-05F9D5ED7F9C}"/>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756F354-0E8D-4AC6-FF32-555CEBCD524C}"/>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9A51D1C-BF63-1B7F-CBD0-F2402C4086B6}"/>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98C0D7B2-D37A-657D-C05F-3D553B92C49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A3A189FE-862D-EE3F-5544-BDBE52E05ADB}"/>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A2FDC0F7-041F-EED2-F310-BD0A22BCD979}"/>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DE683FA5-65C7-7C62-B9C5-F499F3495095}"/>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757E678E-A114-81D0-2A44-DB5D031604CE}"/>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A324B84C-73F7-0B38-BA17-8C45D563121C}"/>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EBC59BA7-FCC0-C531-3285-B9269DC213C1}"/>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A5F43F0E-E776-E381-ECCC-0041CE8AB743}"/>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361F509A-F021-B847-06EE-94EB11FA10F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EAC2DDF9-8D54-F7BA-16DF-483EC79E8846}"/>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CC253CF6-7424-CC7E-87EC-24F2BD9BB3FE}"/>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9AEF75A1-9E94-B2B8-2D12-E9F0855FDF4F}"/>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4EF58059-7D26-5B60-77A9-371A93D693C3}"/>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198B045-D6F1-8F42-3726-044CCD7891DD}"/>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8C56E292-CEB5-B2DF-1B07-807CDDEA7C99}"/>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40EB5B89-F61D-D9E1-8BC3-83D1E4713011}"/>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982961-CBF2-8BA7-6D93-01AB6FDB96D1}"/>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7322522A-9ACD-43CD-D743-162DEFC19701}"/>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3C14800A-184B-3121-7916-6714FF3128F2}"/>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AA14FB38-AC09-062F-7BF5-D8E811952F1B}"/>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3A372734-6AE9-42B9-3E03-66B95A391FEB}"/>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1063C22B-F393-2E4D-9AD7-2E9842CF531C}"/>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E29EEC9-8856-C0CD-8789-952DD170DA28}"/>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E50A709F-9601-C928-F48D-C98FB1520802}"/>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C800023C-C35D-B114-DEF4-81220FBE876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8BBD60F6-085E-E0BA-9749-A6D09B0D46C3}"/>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C1E58BC2-8833-56C1-8A89-8E500505E241}"/>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4E82BE2F-C8C8-4345-746C-DDFF1BFC8A28}"/>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4535AAA5-5A02-B800-7116-2D65E34068BA}"/>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9300B41-6702-5F46-6656-C13F6AEA2185}"/>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979F2FE1-876C-127E-8D78-6906288C9871}"/>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4731267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BF415CE-6321-BFEF-A341-2A821CAD50AF}"/>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1A704F5C-1F1A-3BE3-3872-B8D7557A0990}"/>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Return of the </a:t>
            </a:r>
          </a:p>
          <a:p>
            <a:r>
              <a:rPr lang="en-US" sz="6000" b="1" dirty="0">
                <a:solidFill>
                  <a:srgbClr val="FFFF00"/>
                </a:solidFill>
              </a:rPr>
              <a:t>Double-Digit Pattern”</a:t>
            </a:r>
          </a:p>
        </p:txBody>
      </p:sp>
      <p:sp>
        <p:nvSpPr>
          <p:cNvPr id="4" name="Rectangle 3">
            <a:extLst>
              <a:ext uri="{FF2B5EF4-FFF2-40B4-BE49-F238E27FC236}">
                <a16:creationId xmlns:a16="http://schemas.microsoft.com/office/drawing/2014/main" id="{A424BF8F-3F0B-4C7D-2E2C-9B627505FEA1}"/>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7E907DFA-13FE-81DD-822C-8B2707BC88CD}"/>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4F88BA4A-F442-9236-712E-3C0CE346508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98299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30FA40E-2DB3-BDA9-ECB6-DF9960437C7B}"/>
            </a:ext>
          </a:extLst>
        </p:cNvPr>
        <p:cNvGrpSpPr/>
        <p:nvPr/>
      </p:nvGrpSpPr>
      <p:grpSpPr>
        <a:xfrm>
          <a:off x="0" y="0"/>
          <a:ext cx="0" cy="0"/>
          <a:chOff x="0" y="0"/>
          <a:chExt cx="0" cy="0"/>
        </a:xfrm>
      </p:grpSpPr>
      <p:pic>
        <p:nvPicPr>
          <p:cNvPr id="3" name="Picture 2" descr="A glass full of colorful plastic animals&#10;&#10;AI-generated content may be incorrect.">
            <a:extLst>
              <a:ext uri="{FF2B5EF4-FFF2-40B4-BE49-F238E27FC236}">
                <a16:creationId xmlns:a16="http://schemas.microsoft.com/office/drawing/2014/main" id="{8B91A36A-C013-44AF-9692-3BF4CFDE6059}"/>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2BE6FA9F-F1A8-8F43-16B9-42EF774CC6B3}"/>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CE942F02-131A-0984-BDD9-57AA3A8CB28A}"/>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fish are there?</a:t>
            </a:r>
          </a:p>
        </p:txBody>
      </p:sp>
      <p:sp>
        <p:nvSpPr>
          <p:cNvPr id="13" name="Rectangle 12">
            <a:extLst>
              <a:ext uri="{FF2B5EF4-FFF2-40B4-BE49-F238E27FC236}">
                <a16:creationId xmlns:a16="http://schemas.microsoft.com/office/drawing/2014/main" id="{D4B47B10-A722-AEA0-873D-19C84471C817}"/>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40E925E0-939B-B4BC-1FA1-C61DEC426EC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05D6A9AD-4C49-25DA-6910-8A5E9433E145}"/>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2214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456978E-30AC-1BE2-5AEC-8E4B3C15F02A}"/>
            </a:ext>
          </a:extLst>
        </p:cNvPr>
        <p:cNvGrpSpPr/>
        <p:nvPr/>
      </p:nvGrpSpPr>
      <p:grpSpPr>
        <a:xfrm>
          <a:off x="0" y="0"/>
          <a:ext cx="0" cy="0"/>
          <a:chOff x="0" y="0"/>
          <a:chExt cx="0" cy="0"/>
        </a:xfrm>
      </p:grpSpPr>
      <p:pic>
        <p:nvPicPr>
          <p:cNvPr id="3" name="Picture 2" descr="A glass full of colorful plastic animals&#10;&#10;AI-generated content may be incorrect.">
            <a:extLst>
              <a:ext uri="{FF2B5EF4-FFF2-40B4-BE49-F238E27FC236}">
                <a16:creationId xmlns:a16="http://schemas.microsoft.com/office/drawing/2014/main" id="{AC7716FB-8002-8732-90C5-70F0D86527B1}"/>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838200" y="0"/>
            <a:ext cx="3098800" cy="4648200"/>
          </a:xfrm>
          <a:prstGeom prst="rect">
            <a:avLst/>
          </a:prstGeom>
        </p:spPr>
      </p:pic>
      <p:sp>
        <p:nvSpPr>
          <p:cNvPr id="17" name="Rectangle 16">
            <a:extLst>
              <a:ext uri="{FF2B5EF4-FFF2-40B4-BE49-F238E27FC236}">
                <a16:creationId xmlns:a16="http://schemas.microsoft.com/office/drawing/2014/main" id="{D9086BAF-A5CF-C784-1AED-6429E740EA24}"/>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C432A80B-6916-72A8-5B14-47D018A7038C}"/>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D45BD6E5-447F-4B12-E73A-FC6397A71AD0}"/>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2C17FC38-2445-213C-4116-ECAF1EFBE53B}"/>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A1B633C7-E395-ED03-976A-240305E18016}"/>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70A45714-9983-B34B-0F3C-363852BF6A48}"/>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has 2 digits and is part of this pattern:  11, 22, 33 …</a:t>
            </a:r>
          </a:p>
        </p:txBody>
      </p:sp>
      <p:sp>
        <p:nvSpPr>
          <p:cNvPr id="29" name="Rectangle 28">
            <a:extLst>
              <a:ext uri="{FF2B5EF4-FFF2-40B4-BE49-F238E27FC236}">
                <a16:creationId xmlns:a16="http://schemas.microsoft.com/office/drawing/2014/main" id="{FF0E7758-EADE-F873-547C-195FC74EBF63}"/>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None of these digits is in the answer:  </a:t>
            </a:r>
          </a:p>
          <a:p>
            <a:pPr algn="ctr"/>
            <a:r>
              <a:rPr lang="en-US" b="1" dirty="0">
                <a:solidFill>
                  <a:schemeClr val="tx1"/>
                </a:solidFill>
              </a:rPr>
              <a:t>1, 3, 5, or 7</a:t>
            </a:r>
          </a:p>
        </p:txBody>
      </p:sp>
      <p:sp>
        <p:nvSpPr>
          <p:cNvPr id="30" name="Rectangle 29">
            <a:extLst>
              <a:ext uri="{FF2B5EF4-FFF2-40B4-BE49-F238E27FC236}">
                <a16:creationId xmlns:a16="http://schemas.microsoft.com/office/drawing/2014/main" id="{284301C2-A5F1-D25A-3F1C-16A4E7C0E42D}"/>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9.</a:t>
            </a:r>
          </a:p>
        </p:txBody>
      </p:sp>
      <p:sp>
        <p:nvSpPr>
          <p:cNvPr id="31" name="Rectangle 30">
            <a:extLst>
              <a:ext uri="{FF2B5EF4-FFF2-40B4-BE49-F238E27FC236}">
                <a16:creationId xmlns:a16="http://schemas.microsoft.com/office/drawing/2014/main" id="{A498C52B-2FB0-0878-15FA-D6F0EF92CC89}"/>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6.</a:t>
            </a:r>
          </a:p>
        </p:txBody>
      </p:sp>
      <p:sp>
        <p:nvSpPr>
          <p:cNvPr id="32" name="Rectangle 31">
            <a:extLst>
              <a:ext uri="{FF2B5EF4-FFF2-40B4-BE49-F238E27FC236}">
                <a16:creationId xmlns:a16="http://schemas.microsoft.com/office/drawing/2014/main" id="{FEDA27CF-15A8-E25C-9628-D868A8E17ED4}"/>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4.</a:t>
            </a:r>
          </a:p>
        </p:txBody>
      </p:sp>
      <p:sp>
        <p:nvSpPr>
          <p:cNvPr id="14" name="TextBox 13">
            <a:extLst>
              <a:ext uri="{FF2B5EF4-FFF2-40B4-BE49-F238E27FC236}">
                <a16:creationId xmlns:a16="http://schemas.microsoft.com/office/drawing/2014/main" id="{9B225810-DE13-9772-E80D-96EDE020352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B4D2FADB-EEA1-C4EF-1A7B-9346905F842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999C93F8-FFDE-1C8A-FEA2-B8ADE45C48C0}"/>
              </a:ext>
            </a:extLst>
          </p:cNvPr>
          <p:cNvGraphicFramePr>
            <a:graphicFrameLocks noGrp="1"/>
          </p:cNvGraphicFramePr>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graphicFrame>
        <p:nvGraphicFramePr>
          <p:cNvPr id="4" name="Table 3">
            <a:extLst>
              <a:ext uri="{FF2B5EF4-FFF2-40B4-BE49-F238E27FC236}">
                <a16:creationId xmlns:a16="http://schemas.microsoft.com/office/drawing/2014/main" id="{8E331A57-A66B-CF75-B41F-B102664E119A}"/>
              </a:ext>
            </a:extLst>
          </p:cNvPr>
          <p:cNvGraphicFramePr>
            <a:graphicFrameLocks noGrp="1"/>
          </p:cNvGraphicFramePr>
          <p:nvPr>
            <p:extLst>
              <p:ext uri="{D42A27DB-BD31-4B8C-83A1-F6EECF244321}">
                <p14:modId xmlns:p14="http://schemas.microsoft.com/office/powerpoint/2010/main" val="2322406316"/>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5" name="Table 4">
            <a:extLst>
              <a:ext uri="{FF2B5EF4-FFF2-40B4-BE49-F238E27FC236}">
                <a16:creationId xmlns:a16="http://schemas.microsoft.com/office/drawing/2014/main" id="{CACFC9C0-3863-CC98-CB92-8ABBF186F03C}"/>
              </a:ext>
            </a:extLst>
          </p:cNvPr>
          <p:cNvGraphicFramePr>
            <a:graphicFrameLocks noGrp="1"/>
          </p:cNvGraphicFramePr>
          <p:nvPr>
            <p:extLst>
              <p:ext uri="{D42A27DB-BD31-4B8C-83A1-F6EECF244321}">
                <p14:modId xmlns:p14="http://schemas.microsoft.com/office/powerpoint/2010/main" val="67698748"/>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6" name="Table 5">
            <a:extLst>
              <a:ext uri="{FF2B5EF4-FFF2-40B4-BE49-F238E27FC236}">
                <a16:creationId xmlns:a16="http://schemas.microsoft.com/office/drawing/2014/main" id="{C988A738-B2C5-D058-53A9-6AC8701ABB59}"/>
              </a:ext>
            </a:extLst>
          </p:cNvPr>
          <p:cNvGraphicFramePr>
            <a:graphicFrameLocks noGrp="1"/>
          </p:cNvGraphicFramePr>
          <p:nvPr>
            <p:extLst>
              <p:ext uri="{D42A27DB-BD31-4B8C-83A1-F6EECF244321}">
                <p14:modId xmlns:p14="http://schemas.microsoft.com/office/powerpoint/2010/main" val="98984199"/>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7" name="Table 6">
            <a:extLst>
              <a:ext uri="{FF2B5EF4-FFF2-40B4-BE49-F238E27FC236}">
                <a16:creationId xmlns:a16="http://schemas.microsoft.com/office/drawing/2014/main" id="{EE373C19-D505-4C40-BC94-BFD333793E63}"/>
              </a:ext>
            </a:extLst>
          </p:cNvPr>
          <p:cNvGraphicFramePr>
            <a:graphicFrameLocks noGrp="1"/>
          </p:cNvGraphicFramePr>
          <p:nvPr>
            <p:extLst>
              <p:ext uri="{D42A27DB-BD31-4B8C-83A1-F6EECF244321}">
                <p14:modId xmlns:p14="http://schemas.microsoft.com/office/powerpoint/2010/main" val="3150472502"/>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graphicFrame>
        <p:nvGraphicFramePr>
          <p:cNvPr id="8" name="Table 7">
            <a:extLst>
              <a:ext uri="{FF2B5EF4-FFF2-40B4-BE49-F238E27FC236}">
                <a16:creationId xmlns:a16="http://schemas.microsoft.com/office/drawing/2014/main" id="{D6B0759C-4968-970D-0E1C-6A0009FDD8D2}"/>
              </a:ext>
            </a:extLst>
          </p:cNvPr>
          <p:cNvGraphicFramePr>
            <a:graphicFrameLocks noGrp="1"/>
          </p:cNvGraphicFramePr>
          <p:nvPr>
            <p:extLst>
              <p:ext uri="{D42A27DB-BD31-4B8C-83A1-F6EECF244321}">
                <p14:modId xmlns:p14="http://schemas.microsoft.com/office/powerpoint/2010/main" val="1653498703"/>
              </p:ext>
            </p:extLst>
          </p:nvPr>
        </p:nvGraphicFramePr>
        <p:xfrm>
          <a:off x="152400" y="4038600"/>
          <a:ext cx="4419600" cy="256516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20000"/>
                    </a:ext>
                  </a:extLst>
                </a:gridCol>
                <a:gridCol w="441960">
                  <a:extLst>
                    <a:ext uri="{9D8B030D-6E8A-4147-A177-3AD203B41FA5}">
                      <a16:colId xmlns:a16="http://schemas.microsoft.com/office/drawing/2014/main" val="20001"/>
                    </a:ext>
                  </a:extLst>
                </a:gridCol>
                <a:gridCol w="441960">
                  <a:extLst>
                    <a:ext uri="{9D8B030D-6E8A-4147-A177-3AD203B41FA5}">
                      <a16:colId xmlns:a16="http://schemas.microsoft.com/office/drawing/2014/main" val="20002"/>
                    </a:ext>
                  </a:extLst>
                </a:gridCol>
                <a:gridCol w="441960">
                  <a:extLst>
                    <a:ext uri="{9D8B030D-6E8A-4147-A177-3AD203B41FA5}">
                      <a16:colId xmlns:a16="http://schemas.microsoft.com/office/drawing/2014/main" val="20003"/>
                    </a:ext>
                  </a:extLst>
                </a:gridCol>
                <a:gridCol w="441960">
                  <a:extLst>
                    <a:ext uri="{9D8B030D-6E8A-4147-A177-3AD203B41FA5}">
                      <a16:colId xmlns:a16="http://schemas.microsoft.com/office/drawing/2014/main" val="20004"/>
                    </a:ext>
                  </a:extLst>
                </a:gridCol>
                <a:gridCol w="441960">
                  <a:extLst>
                    <a:ext uri="{9D8B030D-6E8A-4147-A177-3AD203B41FA5}">
                      <a16:colId xmlns:a16="http://schemas.microsoft.com/office/drawing/2014/main" val="20005"/>
                    </a:ext>
                  </a:extLst>
                </a:gridCol>
                <a:gridCol w="441960">
                  <a:extLst>
                    <a:ext uri="{9D8B030D-6E8A-4147-A177-3AD203B41FA5}">
                      <a16:colId xmlns:a16="http://schemas.microsoft.com/office/drawing/2014/main" val="20006"/>
                    </a:ext>
                  </a:extLst>
                </a:gridCol>
                <a:gridCol w="441960">
                  <a:extLst>
                    <a:ext uri="{9D8B030D-6E8A-4147-A177-3AD203B41FA5}">
                      <a16:colId xmlns:a16="http://schemas.microsoft.com/office/drawing/2014/main" val="20007"/>
                    </a:ext>
                  </a:extLst>
                </a:gridCol>
                <a:gridCol w="441960">
                  <a:extLst>
                    <a:ext uri="{9D8B030D-6E8A-4147-A177-3AD203B41FA5}">
                      <a16:colId xmlns:a16="http://schemas.microsoft.com/office/drawing/2014/main" val="20008"/>
                    </a:ext>
                  </a:extLst>
                </a:gridCol>
                <a:gridCol w="441960">
                  <a:extLst>
                    <a:ext uri="{9D8B030D-6E8A-4147-A177-3AD203B41FA5}">
                      <a16:colId xmlns:a16="http://schemas.microsoft.com/office/drawing/2014/main" val="20009"/>
                    </a:ext>
                  </a:extLst>
                </a:gridCol>
              </a:tblGrid>
              <a:tr h="256516">
                <a:tc>
                  <a:txBody>
                    <a:bodyPr/>
                    <a:lstStyle/>
                    <a:p>
                      <a:pPr algn="ctr" rtl="0" fontAlgn="ctr"/>
                      <a:r>
                        <a:rPr lang="en-US" sz="1400" b="1" u="none" strike="noStrike" dirty="0">
                          <a:solidFill>
                            <a:schemeClr val="tx1"/>
                          </a:solidFill>
                          <a:effectLst/>
                        </a:rPr>
                        <a:t>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0"/>
                  </a:ext>
                </a:extLst>
              </a:tr>
              <a:tr h="256516">
                <a:tc>
                  <a:txBody>
                    <a:bodyPr/>
                    <a:lstStyle/>
                    <a:p>
                      <a:pPr algn="ctr" rtl="0" fontAlgn="ctr"/>
                      <a:r>
                        <a:rPr lang="en-US" sz="1400" b="1" u="none" strike="noStrike" dirty="0">
                          <a:solidFill>
                            <a:schemeClr val="tx1"/>
                          </a:solidFill>
                          <a:effectLst/>
                        </a:rPr>
                        <a:t>11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1"/>
                  </a:ext>
                </a:extLst>
              </a:tr>
              <a:tr h="256516">
                <a:tc>
                  <a:txBody>
                    <a:bodyPr/>
                    <a:lstStyle/>
                    <a:p>
                      <a:pPr algn="ctr" rtl="0" fontAlgn="ctr"/>
                      <a:r>
                        <a:rPr lang="en-US" sz="1400" b="1" u="none" strike="noStrike" dirty="0">
                          <a:solidFill>
                            <a:schemeClr val="tx1"/>
                          </a:solidFill>
                          <a:effectLst/>
                        </a:rPr>
                        <a:t>21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23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29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2"/>
                  </a:ext>
                </a:extLst>
              </a:tr>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3"/>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4"/>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5"/>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6"/>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7"/>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319430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D793346-F96A-04D5-2250-64AF3CA49EA7}"/>
            </a:ext>
          </a:extLst>
        </p:cNvPr>
        <p:cNvGrpSpPr/>
        <p:nvPr/>
      </p:nvGrpSpPr>
      <p:grpSpPr>
        <a:xfrm>
          <a:off x="0" y="0"/>
          <a:ext cx="0" cy="0"/>
          <a:chOff x="0" y="0"/>
          <a:chExt cx="0" cy="0"/>
        </a:xfrm>
      </p:grpSpPr>
      <p:pic>
        <p:nvPicPr>
          <p:cNvPr id="2" name="Picture 1" descr="A glass full of colorful plastic animals&#10;&#10;AI-generated content may be incorrect.">
            <a:extLst>
              <a:ext uri="{FF2B5EF4-FFF2-40B4-BE49-F238E27FC236}">
                <a16:creationId xmlns:a16="http://schemas.microsoft.com/office/drawing/2014/main" id="{333CDE41-D9F0-5E09-B905-649FAD6518CA}"/>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20B7305A-226E-1EF6-983E-5608E8E4101B}"/>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27D5A90B-C63C-8F10-07A5-F67A320E85A0}"/>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2811CB9B-F363-D810-8FE0-4FDF1A558528}"/>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3163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F2F7564-2612-C48D-E07C-AFDDCE6354D2}"/>
            </a:ext>
          </a:extLst>
        </p:cNvPr>
        <p:cNvGrpSpPr/>
        <p:nvPr/>
      </p:nvGrpSpPr>
      <p:grpSpPr>
        <a:xfrm>
          <a:off x="0" y="0"/>
          <a:ext cx="0" cy="0"/>
          <a:chOff x="0" y="0"/>
          <a:chExt cx="0" cy="0"/>
        </a:xfrm>
      </p:grpSpPr>
      <p:pic>
        <p:nvPicPr>
          <p:cNvPr id="3" name="Picture 2" descr="A glass full of colorful plastic animals&#10;&#10;AI-generated content may be incorrect.">
            <a:extLst>
              <a:ext uri="{FF2B5EF4-FFF2-40B4-BE49-F238E27FC236}">
                <a16:creationId xmlns:a16="http://schemas.microsoft.com/office/drawing/2014/main" id="{8BBBFD18-DE3F-E143-DB29-759615EF6B73}"/>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D730E7A0-2D8B-09C0-A5FB-D9B152FFFBE5}"/>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88 fish</a:t>
            </a:r>
          </a:p>
        </p:txBody>
      </p:sp>
      <p:sp>
        <p:nvSpPr>
          <p:cNvPr id="17" name="Rectangle 16">
            <a:extLst>
              <a:ext uri="{FF2B5EF4-FFF2-40B4-BE49-F238E27FC236}">
                <a16:creationId xmlns:a16="http://schemas.microsoft.com/office/drawing/2014/main" id="{D63DC017-0EA3-E0C3-5391-CF06608354F9}"/>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C4C541EB-698C-44FD-2E04-11B96088B28D}"/>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941D907C-3232-6A2F-7CEB-8F23A1C5042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FCBC3DB7-FB27-9B97-1E8A-AA464FFECD7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2514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3-8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9-14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15-20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Tree>
    <p:extLst>
      <p:ext uri="{BB962C8B-B14F-4D97-AF65-F5344CB8AC3E}">
        <p14:creationId xmlns:p14="http://schemas.microsoft.com/office/powerpoint/2010/main" val="3563450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2CE27-9BB0-B41B-FE73-753A96AA3508}"/>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27C27D58-86BD-2983-F2B8-3F3F015D90B4}"/>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345B2780-994F-B23A-2507-5267C30371C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C2F68AC7-A43C-B850-77F0-A5B8D2DB6272}"/>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D290B75F-C592-9CC9-9563-205CAD421B3D}"/>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ED284ED7-B359-5042-F951-EF8A9BC9EFE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C7858FB8-7772-20CE-1FA7-81899797A2A9}"/>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1D4206DC-2E0C-C4EA-6363-C52EFA5944DA}"/>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DD44C383-EBCB-3826-18D9-B187AA179FB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78794DE6-CDAA-AF61-AEBA-8FC3AC31D6D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E7AAA1D-A2F9-5A6D-3B5A-77BB25E8D61B}"/>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099291DF-F31D-7868-ADE6-A32CC0D630BC}"/>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08F1C9D6-CC51-5815-0A58-6A317E572D6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D92F42AD-5206-B31F-49D4-EDBDEB73ADB3}"/>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AF64691C-F15C-1016-90EA-7EA04216CFBF}"/>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05D4EFC2-CC10-B427-5B43-25F2AADE89F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EC8D478-E5E8-15F8-0C64-E51248A08103}"/>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1E3B26F-96CC-8CE5-3F3C-78E12932F13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D02DCE1C-136E-DF37-2221-8144496913D5}"/>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60E9BD73-5769-C34F-1EC6-6D91493BED19}"/>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F9484E1D-0E84-3DD2-B255-5E1E8784BEF1}"/>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AC98C6A-CC5C-6F26-62EB-D4475560F3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6AE58DF-CE0F-A6A5-17A8-F039CCCA9AA1}"/>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7AA4D5C-CDF3-6710-FCE0-7DF1761F9BAA}"/>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4164D2E6-CE5E-6064-9BFE-15A5D5A01BF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D19BC2E0-23C4-AD62-F92D-3736110D92FF}"/>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A156C763-A9B8-D5CD-18BD-5860CE0062CB}"/>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987260DB-8E96-85C8-C9B7-322D94F10047}"/>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D0C0BE60-5A55-50CD-6AA7-F9375200661F}"/>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C06217BD-688A-33C8-341B-444E41EC6EC1}"/>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B9CD85EA-4298-D3AE-D90C-4F69CDFAFB7C}"/>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D620EF32-EBED-1302-4BFD-4FDCCE92F051}"/>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A10FE4D3-37E1-7B94-F1D3-EC6F29ABF865}"/>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AF3CA9F4-D37A-2A99-F92C-80C4EDF67B8C}"/>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E28E41E7-4F5C-A736-BDEF-BED62F41E081}"/>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8FA675BB-6DD9-37ED-8876-4323CD8813BC}"/>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8F8B8831-3E0B-5F30-44B5-6E818F135422}"/>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50128873-1D94-7285-D637-7DB9825E70B7}"/>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574E7FB3-9F6A-0F5C-01B2-8867B96579ED}"/>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0A5A9E3C-71F1-3BB5-9A2E-FF375B1D9FA6}"/>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8C5206FC-2851-AE18-2C70-7281665370B5}"/>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7BDE5917-93DA-8976-3686-97B3053CB5DF}"/>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CF6E6BF3-F48F-E4B3-0A69-B6A0B282B5FF}"/>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93D00F48-E1D7-D56D-238B-350DE19043F5}"/>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A43FC507-F00E-B3E2-9545-78BD0D08E64D}"/>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8F72DB88-90DC-014B-7F37-5CC15E7877B8}"/>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94386E88-696F-EA3D-2C0E-CD139C07BB9E}"/>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F26E718A-9CCD-CF23-F9BD-4715D053FBCB}"/>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5CAD0F5A-EDE7-B27A-820F-018B139E68A1}"/>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46BD009C-60AF-9F55-52E5-3A6A4003A845}"/>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2E6D543D-3964-56D8-D708-86F6E7BDD0ED}"/>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C94B675-E400-FA26-22A6-840BD84496E8}"/>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9AAC03DE-C237-3AE9-D8C7-92905B6EBFE7}"/>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D1B79A6E-06E3-5DF7-BDFD-03C452A5ABAA}"/>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A9C2C3F9-042C-1A08-D131-1F7AE3106D74}"/>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1295687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Return of the </a:t>
            </a:r>
          </a:p>
          <a:p>
            <a:r>
              <a:rPr lang="en-US" sz="6000" b="1" dirty="0">
                <a:solidFill>
                  <a:srgbClr val="FFFF00"/>
                </a:solidFill>
              </a:rPr>
              <a:t>Double-Digit Pattern”</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glass full of colorful plastic animals&#10;&#10;AI-generated content may be incorrect.">
            <a:extLst>
              <a:ext uri="{FF2B5EF4-FFF2-40B4-BE49-F238E27FC236}">
                <a16:creationId xmlns:a16="http://schemas.microsoft.com/office/drawing/2014/main" id="{AA524B63-C785-4765-D252-381CD7E0B0EE}"/>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fish are there?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glass full of colorful plastic animals&#10;&#10;AI-generated content may be incorrect.">
            <a:extLst>
              <a:ext uri="{FF2B5EF4-FFF2-40B4-BE49-F238E27FC236}">
                <a16:creationId xmlns:a16="http://schemas.microsoft.com/office/drawing/2014/main" id="{010FFBD1-9ADD-155F-AC65-1F40FE357106}"/>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has 2 digits and is part of this pattern:  11, 22, 33 …</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None of these digits is in the answer:  </a:t>
            </a:r>
          </a:p>
          <a:p>
            <a:pPr algn="ctr"/>
            <a:r>
              <a:rPr lang="en-US" b="1" dirty="0">
                <a:solidFill>
                  <a:schemeClr val="tx1"/>
                </a:solidFill>
              </a:rPr>
              <a:t>1, 3, 5, or 7</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does not include the digit 9.</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does not include the digit 6.</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4.</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A glass full of colorful plastic animals&#10;&#10;AI-generated content may be incorrect.">
            <a:extLst>
              <a:ext uri="{FF2B5EF4-FFF2-40B4-BE49-F238E27FC236}">
                <a16:creationId xmlns:a16="http://schemas.microsoft.com/office/drawing/2014/main" id="{EA1ED99D-489D-3660-49E1-262D19263DDC}"/>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glass full of colorful plastic animals&#10;&#10;AI-generated content may be incorrect.">
            <a:extLst>
              <a:ext uri="{FF2B5EF4-FFF2-40B4-BE49-F238E27FC236}">
                <a16:creationId xmlns:a16="http://schemas.microsoft.com/office/drawing/2014/main" id="{5FF31AE8-AE12-DE1E-84DD-5397953956E0}"/>
              </a:ext>
            </a:extLst>
          </p:cNvPr>
          <p:cNvPicPr>
            <a:picLocks noChangeAspect="1"/>
          </p:cNvPicPr>
          <p:nvPr/>
        </p:nvPicPr>
        <p:blipFill>
          <a:blip r:embed="rId2">
            <a:extLst>
              <a:ext uri="{28A0092B-C50C-407E-A947-70E740481C1C}">
                <a14:useLocalDpi xmlns:a14="http://schemas.microsoft.com/office/drawing/2010/main" val="0"/>
              </a:ext>
            </a:extLst>
          </a:blip>
          <a:srcRect r="50000"/>
          <a:stretch>
            <a:fillRect/>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88 fish</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B992-7ED5-41AB-A109-9D6F9F6B184F}"/>
            </a:ext>
          </a:extLst>
        </p:cNvPr>
        <p:cNvGrpSpPr/>
        <p:nvPr/>
      </p:nvGrpSpPr>
      <p:grpSpPr>
        <a:xfrm>
          <a:off x="0" y="0"/>
          <a:ext cx="0" cy="0"/>
          <a:chOff x="0" y="0"/>
          <a:chExt cx="0" cy="0"/>
        </a:xfrm>
      </p:grpSpPr>
      <p:grpSp>
        <p:nvGrpSpPr>
          <p:cNvPr id="37" name="Group 36">
            <a:extLst>
              <a:ext uri="{FF2B5EF4-FFF2-40B4-BE49-F238E27FC236}">
                <a16:creationId xmlns:a16="http://schemas.microsoft.com/office/drawing/2014/main" id="{40DF7230-8233-43C7-81BD-A89B8A694DE1}"/>
              </a:ext>
            </a:extLst>
          </p:cNvPr>
          <p:cNvGrpSpPr/>
          <p:nvPr/>
        </p:nvGrpSpPr>
        <p:grpSpPr>
          <a:xfrm>
            <a:off x="5595365" y="5483727"/>
            <a:ext cx="1381088" cy="1387197"/>
            <a:chOff x="7549125" y="3838432"/>
            <a:chExt cx="1381088" cy="1387197"/>
          </a:xfrm>
        </p:grpSpPr>
        <p:pic>
          <p:nvPicPr>
            <p:cNvPr id="39" name="Picture 2" descr="C:\Users\Steve Wyborney\Desktop\Presentation1.jpg">
              <a:hlinkClick r:id="rId3"/>
              <a:extLst>
                <a:ext uri="{FF2B5EF4-FFF2-40B4-BE49-F238E27FC236}">
                  <a16:creationId xmlns:a16="http://schemas.microsoft.com/office/drawing/2014/main" id="{112FA736-F464-D860-48D3-8EF64A7D28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3756" y="3838432"/>
              <a:ext cx="1251826" cy="93886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27B1C4C-B400-EF0D-2AFD-D3C1001BBABA}"/>
                </a:ext>
              </a:extLst>
            </p:cNvPr>
            <p:cNvSpPr txBox="1"/>
            <p:nvPr/>
          </p:nvSpPr>
          <p:spPr>
            <a:xfrm>
              <a:off x="7549125" y="4825519"/>
              <a:ext cx="1381088" cy="400110"/>
            </a:xfrm>
            <a:prstGeom prst="rect">
              <a:avLst/>
            </a:prstGeom>
            <a:noFill/>
          </p:spPr>
          <p:txBody>
            <a:bodyPr wrap="square" rtlCol="0">
              <a:spAutoFit/>
            </a:bodyPr>
            <a:lstStyle/>
            <a:p>
              <a:pPr algn="ctr"/>
              <a:r>
                <a:rPr lang="en-US" sz="1000" b="1" dirty="0">
                  <a:hlinkClick r:id="rId5"/>
                </a:rPr>
                <a:t>80 Cube Conversations Lessons</a:t>
              </a:r>
              <a:endParaRPr lang="en-US" sz="1000" b="1" dirty="0"/>
            </a:p>
          </p:txBody>
        </p:sp>
      </p:grpSp>
      <p:grpSp>
        <p:nvGrpSpPr>
          <p:cNvPr id="38" name="Group 37">
            <a:extLst>
              <a:ext uri="{FF2B5EF4-FFF2-40B4-BE49-F238E27FC236}">
                <a16:creationId xmlns:a16="http://schemas.microsoft.com/office/drawing/2014/main" id="{B4F46D4A-6913-595C-A618-2C4637B6E0F0}"/>
              </a:ext>
            </a:extLst>
          </p:cNvPr>
          <p:cNvGrpSpPr/>
          <p:nvPr/>
        </p:nvGrpSpPr>
        <p:grpSpPr>
          <a:xfrm>
            <a:off x="7245481" y="5487807"/>
            <a:ext cx="1815820" cy="1330818"/>
            <a:chOff x="9547369" y="5459714"/>
            <a:chExt cx="1815820" cy="1330818"/>
          </a:xfrm>
        </p:grpSpPr>
        <p:pic>
          <p:nvPicPr>
            <p:cNvPr id="1026" name="Picture 2" descr="C:\Users\Steve Wyborney\Desktop\20 Days Title Pic.jpg">
              <a:hlinkClick r:id="rId6"/>
              <a:extLst>
                <a:ext uri="{FF2B5EF4-FFF2-40B4-BE49-F238E27FC236}">
                  <a16:creationId xmlns:a16="http://schemas.microsoft.com/office/drawing/2014/main" id="{4AD723AE-6A52-4D22-88D5-D88500BAAD6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30118"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 name="TextBox 19">
              <a:hlinkClick r:id="rId8"/>
              <a:extLst>
                <a:ext uri="{FF2B5EF4-FFF2-40B4-BE49-F238E27FC236}">
                  <a16:creationId xmlns:a16="http://schemas.microsoft.com/office/drawing/2014/main" id="{5C2BE9A0-5C5B-6BE5-7643-5B30646F56A1}"/>
                </a:ext>
              </a:extLst>
            </p:cNvPr>
            <p:cNvSpPr txBox="1"/>
            <p:nvPr/>
          </p:nvSpPr>
          <p:spPr>
            <a:xfrm>
              <a:off x="9547369"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grpSp>
      <p:sp>
        <p:nvSpPr>
          <p:cNvPr id="62" name="TextBox 61">
            <a:extLst>
              <a:ext uri="{FF2B5EF4-FFF2-40B4-BE49-F238E27FC236}">
                <a16:creationId xmlns:a16="http://schemas.microsoft.com/office/drawing/2014/main" id="{3BC9FFB8-8213-E85E-45E8-BE7557899016}"/>
              </a:ext>
            </a:extLst>
          </p:cNvPr>
          <p:cNvSpPr txBox="1"/>
          <p:nvPr/>
        </p:nvSpPr>
        <p:spPr>
          <a:xfrm>
            <a:off x="5472005" y="314275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9"/>
              </a:rPr>
              <a:t>150 New </a:t>
            </a:r>
            <a:r>
              <a:rPr lang="en-US" sz="1000" b="1" dirty="0" err="1">
                <a:hlinkClick r:id="rId9"/>
              </a:rPr>
              <a:t>Esti</a:t>
            </a:r>
            <a:r>
              <a:rPr lang="en-US" sz="1000" b="1" dirty="0">
                <a:hlinkClick r:id="rId9"/>
              </a:rPr>
              <a:t>-Mysteries</a:t>
            </a:r>
            <a:endParaRPr lang="en-US" sz="1000" b="1" dirty="0"/>
          </a:p>
        </p:txBody>
      </p:sp>
      <p:pic>
        <p:nvPicPr>
          <p:cNvPr id="9" name="Picture 8">
            <a:hlinkClick r:id="rId9"/>
            <a:extLst>
              <a:ext uri="{FF2B5EF4-FFF2-40B4-BE49-F238E27FC236}">
                <a16:creationId xmlns:a16="http://schemas.microsoft.com/office/drawing/2014/main" id="{5C3BE760-774C-F853-2D89-2FF2BAE1DDD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496901" y="2093763"/>
            <a:ext cx="1392547" cy="1044409"/>
          </a:xfrm>
          <a:prstGeom prst="rect">
            <a:avLst/>
          </a:prstGeom>
          <a:ln w="19050">
            <a:solidFill>
              <a:schemeClr val="tx1"/>
            </a:solidFill>
          </a:ln>
        </p:spPr>
      </p:pic>
      <p:pic>
        <p:nvPicPr>
          <p:cNvPr id="13" name="Picture 12">
            <a:hlinkClick r:id="rId11"/>
            <a:extLst>
              <a:ext uri="{FF2B5EF4-FFF2-40B4-BE49-F238E27FC236}">
                <a16:creationId xmlns:a16="http://schemas.microsoft.com/office/drawing/2014/main" id="{0563E200-4066-315B-860A-B89CC15AC5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76804" y="2091173"/>
            <a:ext cx="1402996" cy="1052247"/>
          </a:xfrm>
          <a:prstGeom prst="rect">
            <a:avLst/>
          </a:prstGeom>
          <a:ln w="19050">
            <a:solidFill>
              <a:schemeClr val="tx1"/>
            </a:solidFill>
          </a:ln>
        </p:spPr>
      </p:pic>
      <p:sp>
        <p:nvSpPr>
          <p:cNvPr id="26" name="TextBox 25">
            <a:extLst>
              <a:ext uri="{FF2B5EF4-FFF2-40B4-BE49-F238E27FC236}">
                <a16:creationId xmlns:a16="http://schemas.microsoft.com/office/drawing/2014/main" id="{A0C8A4B8-B8A1-F192-E9A9-B3584367892E}"/>
              </a:ext>
            </a:extLst>
          </p:cNvPr>
          <p:cNvSpPr txBox="1"/>
          <p:nvPr/>
        </p:nvSpPr>
        <p:spPr>
          <a:xfrm>
            <a:off x="3796796" y="3133023"/>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11"/>
              </a:rPr>
              <a:t>170 New Esti-Mysteries</a:t>
            </a:r>
            <a:endParaRPr lang="en-US" sz="1000" b="1" dirty="0"/>
          </a:p>
        </p:txBody>
      </p:sp>
      <p:pic>
        <p:nvPicPr>
          <p:cNvPr id="55" name="Picture 54">
            <a:hlinkClick r:id="rId13"/>
            <a:extLst>
              <a:ext uri="{FF2B5EF4-FFF2-40B4-BE49-F238E27FC236}">
                <a16:creationId xmlns:a16="http://schemas.microsoft.com/office/drawing/2014/main" id="{BB506585-5DC2-B54B-210C-5994035D6300}"/>
              </a:ext>
            </a:extLst>
          </p:cNvPr>
          <p:cNvPicPr>
            <a:picLocks noChangeAspect="1"/>
          </p:cNvPicPr>
          <p:nvPr/>
        </p:nvPicPr>
        <p:blipFill rotWithShape="1">
          <a:blip r:embed="rId14"/>
          <a:srcRect l="22331" t="7030" r="29922" b="7483"/>
          <a:stretch/>
        </p:blipFill>
        <p:spPr>
          <a:xfrm>
            <a:off x="5766448" y="35951"/>
            <a:ext cx="1091552" cy="1303068"/>
          </a:xfrm>
          <a:prstGeom prst="rect">
            <a:avLst/>
          </a:prstGeom>
        </p:spPr>
      </p:pic>
      <p:sp>
        <p:nvSpPr>
          <p:cNvPr id="56" name="TextBox 55">
            <a:hlinkClick r:id="rId13"/>
            <a:extLst>
              <a:ext uri="{FF2B5EF4-FFF2-40B4-BE49-F238E27FC236}">
                <a16:creationId xmlns:a16="http://schemas.microsoft.com/office/drawing/2014/main" id="{E1AFFD8F-AAFC-5F6E-9D91-39B0E34973A0}"/>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1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grpSp>
        <p:nvGrpSpPr>
          <p:cNvPr id="33" name="Group 32">
            <a:extLst>
              <a:ext uri="{FF2B5EF4-FFF2-40B4-BE49-F238E27FC236}">
                <a16:creationId xmlns:a16="http://schemas.microsoft.com/office/drawing/2014/main" id="{46E2B44C-6B57-C464-29C8-DA2B5F9E09A5}"/>
              </a:ext>
            </a:extLst>
          </p:cNvPr>
          <p:cNvGrpSpPr/>
          <p:nvPr/>
        </p:nvGrpSpPr>
        <p:grpSpPr>
          <a:xfrm>
            <a:off x="7196238" y="3878618"/>
            <a:ext cx="1914307" cy="1343477"/>
            <a:chOff x="9976903" y="2253841"/>
            <a:chExt cx="1914307" cy="1343477"/>
          </a:xfrm>
        </p:grpSpPr>
        <p:sp>
          <p:nvSpPr>
            <p:cNvPr id="59" name="TextBox 58">
              <a:extLst>
                <a:ext uri="{FF2B5EF4-FFF2-40B4-BE49-F238E27FC236}">
                  <a16:creationId xmlns:a16="http://schemas.microsoft.com/office/drawing/2014/main" id="{20D3A029-BBF9-2BB1-4B19-682DBAE6D3EA}"/>
                </a:ext>
              </a:extLst>
            </p:cNvPr>
            <p:cNvSpPr txBox="1"/>
            <p:nvPr/>
          </p:nvSpPr>
          <p:spPr>
            <a:xfrm>
              <a:off x="9976903" y="3043320"/>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15"/>
                </a:rPr>
                <a:t>View the entire playlist here.</a:t>
              </a:r>
              <a:endParaRPr lang="en-US" sz="1000" b="1" dirty="0"/>
            </a:p>
          </p:txBody>
        </p:sp>
        <p:pic>
          <p:nvPicPr>
            <p:cNvPr id="63" name="Picture 62">
              <a:hlinkClick r:id="rId15"/>
              <a:extLst>
                <a:ext uri="{FF2B5EF4-FFF2-40B4-BE49-F238E27FC236}">
                  <a16:creationId xmlns:a16="http://schemas.microsoft.com/office/drawing/2014/main" id="{7969AD08-6C82-86A5-BF80-CFE3B008C06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97576" y="2253841"/>
              <a:ext cx="1272960" cy="716040"/>
            </a:xfrm>
            <a:prstGeom prst="rect">
              <a:avLst/>
            </a:prstGeom>
          </p:spPr>
        </p:pic>
      </p:grpSp>
      <p:sp>
        <p:nvSpPr>
          <p:cNvPr id="2061" name="TextBox 2060">
            <a:hlinkClick r:id="rId17"/>
            <a:extLst>
              <a:ext uri="{FF2B5EF4-FFF2-40B4-BE49-F238E27FC236}">
                <a16:creationId xmlns:a16="http://schemas.microsoft.com/office/drawing/2014/main" id="{16F34A79-136B-9FDC-1D4B-B53993F32E4A}"/>
              </a:ext>
            </a:extLst>
          </p:cNvPr>
          <p:cNvSpPr txBox="1"/>
          <p:nvPr/>
        </p:nvSpPr>
        <p:spPr>
          <a:xfrm>
            <a:off x="1935995" y="3130631"/>
            <a:ext cx="1468672" cy="400110"/>
          </a:xfrm>
          <a:prstGeom prst="rect">
            <a:avLst/>
          </a:prstGeom>
          <a:noFill/>
        </p:spPr>
        <p:txBody>
          <a:bodyPr wrap="none" rtlCol="0">
            <a:spAutoFit/>
          </a:bodyPr>
          <a:lstStyle/>
          <a:p>
            <a:pPr algn="ctr"/>
            <a:r>
              <a:rPr lang="en-US" sz="1000" b="1" dirty="0"/>
              <a:t>2023-2024</a:t>
            </a:r>
            <a:endParaRPr lang="en-US" sz="1000" b="1" dirty="0">
              <a:hlinkClick r:id="" action="ppaction://noaction"/>
            </a:endParaRPr>
          </a:p>
          <a:p>
            <a:pPr algn="ctr"/>
            <a:r>
              <a:rPr lang="en-US" sz="1000" b="1" dirty="0">
                <a:hlinkClick r:id="rId17"/>
              </a:rPr>
              <a:t>100 New Esti-Mysteries </a:t>
            </a:r>
            <a:endParaRPr lang="en-US" sz="1000" b="1" dirty="0"/>
          </a:p>
        </p:txBody>
      </p:sp>
      <p:pic>
        <p:nvPicPr>
          <p:cNvPr id="7" name="Picture 6">
            <a:hlinkClick r:id="rId18"/>
            <a:extLst>
              <a:ext uri="{FF2B5EF4-FFF2-40B4-BE49-F238E27FC236}">
                <a16:creationId xmlns:a16="http://schemas.microsoft.com/office/drawing/2014/main" id="{87B724F6-6C85-B72E-0EDE-41B5A408955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23511" y="2099446"/>
            <a:ext cx="1395654" cy="1046740"/>
          </a:xfrm>
          <a:prstGeom prst="rect">
            <a:avLst/>
          </a:prstGeom>
          <a:ln w="19050">
            <a:solidFill>
              <a:schemeClr val="tx1"/>
            </a:solidFill>
          </a:ln>
        </p:spPr>
      </p:pic>
      <p:sp>
        <p:nvSpPr>
          <p:cNvPr id="2" name="TextBox 1">
            <a:hlinkClick r:id="rId18"/>
            <a:extLst>
              <a:ext uri="{FF2B5EF4-FFF2-40B4-BE49-F238E27FC236}">
                <a16:creationId xmlns:a16="http://schemas.microsoft.com/office/drawing/2014/main" id="{B2548440-435A-5BA0-E8AC-13158226EA8C}"/>
              </a:ext>
            </a:extLst>
          </p:cNvPr>
          <p:cNvSpPr txBox="1"/>
          <p:nvPr/>
        </p:nvSpPr>
        <p:spPr>
          <a:xfrm>
            <a:off x="202692" y="3131591"/>
            <a:ext cx="1439818" cy="400110"/>
          </a:xfrm>
          <a:prstGeom prst="rect">
            <a:avLst/>
          </a:prstGeom>
          <a:noFill/>
        </p:spPr>
        <p:txBody>
          <a:bodyPr wrap="none" rtlCol="0">
            <a:spAutoFit/>
          </a:bodyPr>
          <a:lstStyle/>
          <a:p>
            <a:pPr algn="ctr"/>
            <a:r>
              <a:rPr lang="en-US" sz="1000" b="1" dirty="0"/>
              <a:t>2024-2025</a:t>
            </a:r>
            <a:endParaRPr lang="en-US" sz="1000" b="1" dirty="0">
              <a:hlinkClick r:id="" action="ppaction://noaction"/>
            </a:endParaRPr>
          </a:p>
          <a:p>
            <a:pPr algn="ctr"/>
            <a:r>
              <a:rPr lang="en-US" sz="1000" b="1" dirty="0">
                <a:hlinkClick r:id="" action="ppaction://noaction"/>
              </a:rPr>
              <a:t>110 New Esti-Mysteries</a:t>
            </a:r>
            <a:endParaRPr lang="en-US" sz="1000" b="1" dirty="0"/>
          </a:p>
        </p:txBody>
      </p:sp>
      <p:grpSp>
        <p:nvGrpSpPr>
          <p:cNvPr id="48" name="Group 47">
            <a:extLst>
              <a:ext uri="{FF2B5EF4-FFF2-40B4-BE49-F238E27FC236}">
                <a16:creationId xmlns:a16="http://schemas.microsoft.com/office/drawing/2014/main" id="{8A19812C-DE1F-4480-4D04-E984BC8FCC71}"/>
              </a:ext>
            </a:extLst>
          </p:cNvPr>
          <p:cNvGrpSpPr/>
          <p:nvPr/>
        </p:nvGrpSpPr>
        <p:grpSpPr>
          <a:xfrm>
            <a:off x="0" y="0"/>
            <a:ext cx="9144000" cy="5337891"/>
            <a:chOff x="0" y="0"/>
            <a:chExt cx="9144000" cy="5337891"/>
          </a:xfrm>
        </p:grpSpPr>
        <p:cxnSp>
          <p:nvCxnSpPr>
            <p:cNvPr id="6" name="Straight Connector 5">
              <a:extLst>
                <a:ext uri="{FF2B5EF4-FFF2-40B4-BE49-F238E27FC236}">
                  <a16:creationId xmlns:a16="http://schemas.microsoft.com/office/drawing/2014/main" id="{B2846FF9-8D0A-98D7-85DF-62BA7E2B47A6}"/>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B3FF4E1-B5D3-7B84-10CC-52AE471A510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E7DC5CA-F0CD-EB71-4541-9F398267EB25}"/>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CE6DC34-AB4A-8BE1-2BD1-BF81D10A281F}"/>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060" name="Picture 2059">
            <a:hlinkClick r:id="rId17"/>
            <a:extLst>
              <a:ext uri="{FF2B5EF4-FFF2-40B4-BE49-F238E27FC236}">
                <a16:creationId xmlns:a16="http://schemas.microsoft.com/office/drawing/2014/main" id="{05196C99-BEDD-6BB5-97F6-3EC2A383DDC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85986" y="2086904"/>
            <a:ext cx="1396056" cy="1047043"/>
          </a:xfrm>
          <a:prstGeom prst="rect">
            <a:avLst/>
          </a:prstGeom>
          <a:ln w="19050">
            <a:solidFill>
              <a:schemeClr val="tx1"/>
            </a:solidFill>
          </a:ln>
        </p:spPr>
      </p:pic>
      <p:pic>
        <p:nvPicPr>
          <p:cNvPr id="18" name="Picture 17">
            <a:hlinkClick r:id="rId21"/>
            <a:extLst>
              <a:ext uri="{FF2B5EF4-FFF2-40B4-BE49-F238E27FC236}">
                <a16:creationId xmlns:a16="http://schemas.microsoft.com/office/drawing/2014/main" id="{EFBD2A78-EF3C-2C80-C9A0-ECE67DD15D25}"/>
              </a:ext>
            </a:extLst>
          </p:cNvPr>
          <p:cNvPicPr>
            <a:picLocks noChangeAspect="1"/>
          </p:cNvPicPr>
          <p:nvPr/>
        </p:nvPicPr>
        <p:blipFill>
          <a:blip r:embed="rId22"/>
          <a:stretch>
            <a:fillRect/>
          </a:stretch>
        </p:blipFill>
        <p:spPr>
          <a:xfrm>
            <a:off x="3135356" y="115893"/>
            <a:ext cx="1687883" cy="1265912"/>
          </a:xfrm>
          <a:prstGeom prst="rect">
            <a:avLst/>
          </a:prstGeom>
          <a:ln w="19050">
            <a:solidFill>
              <a:schemeClr val="tx1"/>
            </a:solidFill>
          </a:ln>
        </p:spPr>
      </p:pic>
      <p:pic>
        <p:nvPicPr>
          <p:cNvPr id="41" name="Picture 40">
            <a:hlinkClick r:id="rId23"/>
            <a:extLst>
              <a:ext uri="{FF2B5EF4-FFF2-40B4-BE49-F238E27FC236}">
                <a16:creationId xmlns:a16="http://schemas.microsoft.com/office/drawing/2014/main" id="{D468C924-B43E-BD48-5F63-659F81CD0AD1}"/>
              </a:ext>
            </a:extLst>
          </p:cNvPr>
          <p:cNvPicPr>
            <a:picLocks noChangeAspect="1"/>
          </p:cNvPicPr>
          <p:nvPr/>
        </p:nvPicPr>
        <p:blipFill>
          <a:blip r:embed="rId24"/>
          <a:stretch>
            <a:fillRect/>
          </a:stretch>
        </p:blipFill>
        <p:spPr>
          <a:xfrm>
            <a:off x="7540183" y="68304"/>
            <a:ext cx="1483994" cy="993469"/>
          </a:xfrm>
          <a:prstGeom prst="rect">
            <a:avLst/>
          </a:prstGeom>
          <a:ln w="19050">
            <a:noFill/>
          </a:ln>
        </p:spPr>
      </p:pic>
      <p:sp>
        <p:nvSpPr>
          <p:cNvPr id="47" name="TextBox 46">
            <a:extLst>
              <a:ext uri="{FF2B5EF4-FFF2-40B4-BE49-F238E27FC236}">
                <a16:creationId xmlns:a16="http://schemas.microsoft.com/office/drawing/2014/main" id="{CE05D3D1-BDEE-15FF-DBF5-26F2C166408E}"/>
              </a:ext>
            </a:extLst>
          </p:cNvPr>
          <p:cNvSpPr txBox="1"/>
          <p:nvPr/>
        </p:nvSpPr>
        <p:spPr>
          <a:xfrm>
            <a:off x="7467221" y="1091367"/>
            <a:ext cx="1648426" cy="769441"/>
          </a:xfrm>
          <a:prstGeom prst="rect">
            <a:avLst/>
          </a:prstGeom>
          <a:noFill/>
          <a:ln w="57150">
            <a:noFill/>
          </a:ln>
        </p:spPr>
        <p:txBody>
          <a:bodyPr wrap="square" rtlCol="0">
            <a:spAutoFit/>
          </a:bodyPr>
          <a:lstStyle/>
          <a:p>
            <a:pPr algn="ctr"/>
            <a:r>
              <a:rPr lang="en-US" sz="1200" b="1" dirty="0">
                <a:hlinkClick r:id="rId23"/>
              </a:rPr>
              <a:t>Steve </a:t>
            </a:r>
            <a:r>
              <a:rPr lang="en-US" sz="1200" b="1" dirty="0" err="1">
                <a:hlinkClick r:id="rId23"/>
              </a:rPr>
              <a:t>Wyborney’s</a:t>
            </a:r>
            <a:r>
              <a:rPr lang="en-US" sz="1200" b="1" dirty="0">
                <a:hlinkClick r:id="" action="ppaction://noaction"/>
              </a:rPr>
              <a:t> </a:t>
            </a:r>
          </a:p>
          <a:p>
            <a:pPr algn="ctr"/>
            <a:r>
              <a:rPr lang="en-US" sz="1200" b="1" dirty="0">
                <a:hlinkClick r:id="" action="ppaction://noaction"/>
              </a:rPr>
              <a:t>Math Courses</a:t>
            </a:r>
            <a:endParaRPr lang="en-US" sz="1200" b="1" dirty="0"/>
          </a:p>
          <a:p>
            <a:pPr algn="ctr"/>
            <a:r>
              <a:rPr lang="en-US" sz="1000" b="1" dirty="0"/>
              <a:t>Online courses</a:t>
            </a:r>
          </a:p>
          <a:p>
            <a:pPr algn="ctr"/>
            <a:r>
              <a:rPr lang="en-US" sz="1000" b="1" dirty="0"/>
              <a:t>Digital Download Bundles</a:t>
            </a:r>
          </a:p>
        </p:txBody>
      </p:sp>
      <p:sp>
        <p:nvSpPr>
          <p:cNvPr id="51" name="TextBox 50">
            <a:hlinkClick r:id="rId18"/>
            <a:extLst>
              <a:ext uri="{FF2B5EF4-FFF2-40B4-BE49-F238E27FC236}">
                <a16:creationId xmlns:a16="http://schemas.microsoft.com/office/drawing/2014/main" id="{4F84B550-7865-556B-DCD7-3C21260C854D}"/>
              </a:ext>
            </a:extLst>
          </p:cNvPr>
          <p:cNvSpPr txBox="1"/>
          <p:nvPr/>
        </p:nvSpPr>
        <p:spPr>
          <a:xfrm>
            <a:off x="3260137" y="1357134"/>
            <a:ext cx="1439818" cy="400110"/>
          </a:xfrm>
          <a:prstGeom prst="rect">
            <a:avLst/>
          </a:prstGeom>
          <a:noFill/>
        </p:spPr>
        <p:txBody>
          <a:bodyPr wrap="none" rtlCol="0">
            <a:spAutoFit/>
          </a:bodyPr>
          <a:lstStyle/>
          <a:p>
            <a:pPr algn="ctr"/>
            <a:r>
              <a:rPr lang="en-US" sz="1000" b="1" dirty="0"/>
              <a:t>2025-2026</a:t>
            </a:r>
          </a:p>
          <a:p>
            <a:pPr algn="ctr"/>
            <a:r>
              <a:rPr lang="en-US" sz="1000" b="1" dirty="0">
                <a:hlinkClick r:id="rId21"/>
              </a:rPr>
              <a:t>125 New Esti-Mysteries</a:t>
            </a:r>
            <a:endParaRPr lang="en-US" sz="1000" b="1" dirty="0"/>
          </a:p>
        </p:txBody>
      </p:sp>
      <p:grpSp>
        <p:nvGrpSpPr>
          <p:cNvPr id="10" name="Group 9">
            <a:extLst>
              <a:ext uri="{FF2B5EF4-FFF2-40B4-BE49-F238E27FC236}">
                <a16:creationId xmlns:a16="http://schemas.microsoft.com/office/drawing/2014/main" id="{830FA4D8-7CA9-7F59-10D5-C2679CDF95B5}"/>
              </a:ext>
            </a:extLst>
          </p:cNvPr>
          <p:cNvGrpSpPr/>
          <p:nvPr/>
        </p:nvGrpSpPr>
        <p:grpSpPr>
          <a:xfrm>
            <a:off x="7338646" y="2093781"/>
            <a:ext cx="1670649" cy="1424777"/>
            <a:chOff x="-1297337" y="2235988"/>
            <a:chExt cx="1670649" cy="1424777"/>
          </a:xfrm>
        </p:grpSpPr>
        <p:sp>
          <p:nvSpPr>
            <p:cNvPr id="60" name="TextBox 59">
              <a:extLst>
                <a:ext uri="{FF2B5EF4-FFF2-40B4-BE49-F238E27FC236}">
                  <a16:creationId xmlns:a16="http://schemas.microsoft.com/office/drawing/2014/main" id="{670EFAAA-92C5-EF37-5D48-11C890A02399}"/>
                </a:ext>
              </a:extLst>
            </p:cNvPr>
            <p:cNvSpPr txBox="1"/>
            <p:nvPr/>
          </p:nvSpPr>
          <p:spPr>
            <a:xfrm>
              <a:off x="-1297337" y="3414544"/>
              <a:ext cx="1670649" cy="246221"/>
            </a:xfrm>
            <a:prstGeom prst="rect">
              <a:avLst/>
            </a:prstGeom>
            <a:noFill/>
            <a:ln w="19050">
              <a:noFill/>
            </a:ln>
          </p:spPr>
          <p:txBody>
            <a:bodyPr wrap="none" rtlCol="0">
              <a:spAutoFit/>
            </a:bodyPr>
            <a:lstStyle/>
            <a:p>
              <a:pPr algn="ctr"/>
              <a:r>
                <a:rPr lang="en-US" sz="1000" b="1" dirty="0">
                  <a:hlinkClick r:id="rId25"/>
                </a:rPr>
                <a:t>More Estimation Clipboards</a:t>
              </a:r>
              <a:endParaRPr lang="en-US" sz="1000" b="1" dirty="0"/>
            </a:p>
          </p:txBody>
        </p:sp>
        <p:pic>
          <p:nvPicPr>
            <p:cNvPr id="52" name="Picture 51">
              <a:hlinkClick r:id="rId25"/>
              <a:extLst>
                <a:ext uri="{FF2B5EF4-FFF2-40B4-BE49-F238E27FC236}">
                  <a16:creationId xmlns:a16="http://schemas.microsoft.com/office/drawing/2014/main" id="{744DC34D-C0C6-4A7B-F423-8EA7AB45D224}"/>
                </a:ext>
              </a:extLst>
            </p:cNvPr>
            <p:cNvPicPr>
              <a:picLocks noChangeAspect="1"/>
            </p:cNvPicPr>
            <p:nvPr/>
          </p:nvPicPr>
          <p:blipFill>
            <a:blip r:embed="rId26"/>
            <a:stretch>
              <a:fillRect/>
            </a:stretch>
          </p:blipFill>
          <p:spPr>
            <a:xfrm>
              <a:off x="-1155320" y="2235988"/>
              <a:ext cx="1388368" cy="1041274"/>
            </a:xfrm>
            <a:prstGeom prst="rect">
              <a:avLst/>
            </a:prstGeom>
            <a:ln w="19050">
              <a:solidFill>
                <a:schemeClr val="tx1"/>
              </a:solidFill>
            </a:ln>
          </p:spPr>
        </p:pic>
      </p:grpSp>
      <p:pic>
        <p:nvPicPr>
          <p:cNvPr id="53" name="Picture 2" descr="Season 1 Playlist Thumbnail">
            <a:hlinkClick r:id="rId27"/>
            <a:extLst>
              <a:ext uri="{FF2B5EF4-FFF2-40B4-BE49-F238E27FC236}">
                <a16:creationId xmlns:a16="http://schemas.microsoft.com/office/drawing/2014/main" id="{65D35C80-98A7-CA5C-C4E1-03BD8C8C708A}"/>
              </a:ext>
            </a:extLst>
          </p:cNvPr>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989123" y="3835608"/>
            <a:ext cx="1390513" cy="782164"/>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54" name="TextBox 53">
            <a:extLst>
              <a:ext uri="{FF2B5EF4-FFF2-40B4-BE49-F238E27FC236}">
                <a16:creationId xmlns:a16="http://schemas.microsoft.com/office/drawing/2014/main" id="{21DC305D-D4B0-20F0-8E30-5F026207E109}"/>
              </a:ext>
            </a:extLst>
          </p:cNvPr>
          <p:cNvSpPr txBox="1"/>
          <p:nvPr/>
        </p:nvSpPr>
        <p:spPr>
          <a:xfrm>
            <a:off x="1575271" y="4623577"/>
            <a:ext cx="2208120"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1</a:t>
            </a:r>
            <a:endParaRPr lang="en-US" sz="1000" b="1" dirty="0"/>
          </a:p>
          <a:p>
            <a:pPr algn="ctr"/>
            <a:r>
              <a:rPr lang="en-US" sz="1000" b="1" dirty="0"/>
              <a:t>November 2024</a:t>
            </a:r>
            <a:endParaRPr lang="en-US" sz="1000" dirty="0"/>
          </a:p>
        </p:txBody>
      </p:sp>
      <p:pic>
        <p:nvPicPr>
          <p:cNvPr id="43" name="Picture 42">
            <a:hlinkClick r:id="rId29"/>
            <a:extLst>
              <a:ext uri="{FF2B5EF4-FFF2-40B4-BE49-F238E27FC236}">
                <a16:creationId xmlns:a16="http://schemas.microsoft.com/office/drawing/2014/main" id="{D94A3F44-F219-0D29-42F0-3CBA63EEB967}"/>
              </a:ext>
            </a:extLst>
          </p:cNvPr>
          <p:cNvPicPr>
            <a:picLocks noChangeAspect="1"/>
          </p:cNvPicPr>
          <p:nvPr/>
        </p:nvPicPr>
        <p:blipFill>
          <a:blip r:embed="rId30"/>
          <a:stretch>
            <a:fillRect/>
          </a:stretch>
        </p:blipFill>
        <p:spPr>
          <a:xfrm>
            <a:off x="222631" y="3835607"/>
            <a:ext cx="1396831" cy="785717"/>
          </a:xfrm>
          <a:prstGeom prst="rect">
            <a:avLst/>
          </a:prstGeom>
          <a:ln w="19050">
            <a:solidFill>
              <a:schemeClr val="tx1"/>
            </a:solidFill>
          </a:ln>
        </p:spPr>
      </p:pic>
      <p:sp>
        <p:nvSpPr>
          <p:cNvPr id="57" name="TextBox 56">
            <a:extLst>
              <a:ext uri="{FF2B5EF4-FFF2-40B4-BE49-F238E27FC236}">
                <a16:creationId xmlns:a16="http://schemas.microsoft.com/office/drawing/2014/main" id="{3898E08F-6CCE-C6CD-393A-B83192982F91}"/>
              </a:ext>
            </a:extLst>
          </p:cNvPr>
          <p:cNvSpPr txBox="1"/>
          <p:nvPr/>
        </p:nvSpPr>
        <p:spPr>
          <a:xfrm>
            <a:off x="239610" y="4618380"/>
            <a:ext cx="1368714" cy="553998"/>
          </a:xfrm>
          <a:prstGeom prst="rect">
            <a:avLst/>
          </a:prstGeom>
          <a:noFill/>
          <a:ln w="38100">
            <a:noFill/>
          </a:ln>
        </p:spPr>
        <p:txBody>
          <a:bodyPr wrap="square">
            <a:spAutoFit/>
          </a:bodyPr>
          <a:lstStyle/>
          <a:p>
            <a:pPr algn="ctr"/>
            <a:r>
              <a:rPr lang="en-US" sz="1000" b="1" dirty="0">
                <a:hlinkClick r:id="" action="ppaction://noaction"/>
              </a:rPr>
              <a:t>Leaping Numbers </a:t>
            </a:r>
          </a:p>
          <a:p>
            <a:pPr algn="ctr"/>
            <a:r>
              <a:rPr lang="en-US" sz="1000" b="1" dirty="0">
                <a:hlinkClick r:id="" action="ppaction://noaction"/>
              </a:rPr>
              <a:t>Season 2</a:t>
            </a:r>
            <a:endParaRPr lang="en-US" sz="1000" b="1" dirty="0"/>
          </a:p>
          <a:p>
            <a:pPr algn="ctr"/>
            <a:r>
              <a:rPr lang="en-US" sz="1000" b="1" dirty="0"/>
              <a:t>February 2025</a:t>
            </a:r>
            <a:endParaRPr lang="en-US" sz="1000" dirty="0"/>
          </a:p>
        </p:txBody>
      </p:sp>
      <p:cxnSp>
        <p:nvCxnSpPr>
          <p:cNvPr id="5" name="Straight Connector 4">
            <a:extLst>
              <a:ext uri="{FF2B5EF4-FFF2-40B4-BE49-F238E27FC236}">
                <a16:creationId xmlns:a16="http://schemas.microsoft.com/office/drawing/2014/main" id="{BF2D9408-23C7-1AA0-0F11-132879F617F7}"/>
              </a:ext>
            </a:extLst>
          </p:cNvPr>
          <p:cNvCxnSpPr>
            <a:cxnSpLocks/>
          </p:cNvCxnSpPr>
          <p:nvPr/>
        </p:nvCxnSpPr>
        <p:spPr>
          <a:xfrm>
            <a:off x="7164451" y="1884139"/>
            <a:ext cx="0" cy="3453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EAF35D6-BE90-C082-5CA3-4629A5883091}"/>
              </a:ext>
            </a:extLst>
          </p:cNvPr>
          <p:cNvSpPr txBox="1"/>
          <p:nvPr/>
        </p:nvSpPr>
        <p:spPr>
          <a:xfrm>
            <a:off x="3772253" y="4612108"/>
            <a:ext cx="1383308" cy="553998"/>
          </a:xfrm>
          <a:prstGeom prst="rect">
            <a:avLst/>
          </a:prstGeom>
          <a:noFill/>
          <a:ln w="38100">
            <a:noFill/>
          </a:ln>
        </p:spPr>
        <p:txBody>
          <a:bodyPr wrap="square" rtlCol="0">
            <a:spAutoFit/>
          </a:bodyPr>
          <a:lstStyle/>
          <a:p>
            <a:pPr algn="ctr"/>
            <a:r>
              <a:rPr lang="en-US" sz="1000" b="1" dirty="0">
                <a:hlinkClick r:id="" action="ppaction://noaction"/>
              </a:rPr>
              <a:t>The Original </a:t>
            </a:r>
          </a:p>
          <a:p>
            <a:pPr algn="ctr"/>
            <a:r>
              <a:rPr lang="en-US" sz="1000" b="1" dirty="0">
                <a:hlinkClick r:id="" action="ppaction://noaction"/>
              </a:rPr>
              <a:t>Leaping Numbers</a:t>
            </a:r>
          </a:p>
          <a:p>
            <a:pPr algn="ctr"/>
            <a:r>
              <a:rPr lang="en-US" sz="1000" b="1" dirty="0"/>
              <a:t>February 2024</a:t>
            </a:r>
          </a:p>
        </p:txBody>
      </p:sp>
      <p:pic>
        <p:nvPicPr>
          <p:cNvPr id="12" name="Picture 11">
            <a:hlinkClick r:id="rId31"/>
            <a:extLst>
              <a:ext uri="{FF2B5EF4-FFF2-40B4-BE49-F238E27FC236}">
                <a16:creationId xmlns:a16="http://schemas.microsoft.com/office/drawing/2014/main" id="{34361A8C-402A-D8EA-C2BD-2357F4E274A5}"/>
              </a:ext>
            </a:extLst>
          </p:cNvPr>
          <p:cNvPicPr>
            <a:picLocks noChangeAspect="1"/>
          </p:cNvPicPr>
          <p:nvPr/>
        </p:nvPicPr>
        <p:blipFill>
          <a:blip r:embed="rId32"/>
          <a:stretch>
            <a:fillRect/>
          </a:stretch>
        </p:blipFill>
        <p:spPr>
          <a:xfrm>
            <a:off x="3772253" y="3823517"/>
            <a:ext cx="1396433" cy="785494"/>
          </a:xfrm>
          <a:prstGeom prst="rect">
            <a:avLst/>
          </a:prstGeom>
          <a:ln w="19050">
            <a:solidFill>
              <a:schemeClr val="tx1"/>
            </a:solidFill>
          </a:ln>
        </p:spPr>
      </p:pic>
      <p:cxnSp>
        <p:nvCxnSpPr>
          <p:cNvPr id="61" name="Straight Connector 60">
            <a:extLst>
              <a:ext uri="{FF2B5EF4-FFF2-40B4-BE49-F238E27FC236}">
                <a16:creationId xmlns:a16="http://schemas.microsoft.com/office/drawing/2014/main" id="{CB04D513-0CE7-C77F-8947-0B8A7B9F0EED}"/>
              </a:ext>
            </a:extLst>
          </p:cNvPr>
          <p:cNvCxnSpPr>
            <a:cxnSpLocks/>
          </p:cNvCxnSpPr>
          <p:nvPr/>
        </p:nvCxnSpPr>
        <p:spPr>
          <a:xfrm>
            <a:off x="5409095" y="3629499"/>
            <a:ext cx="0" cy="323723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49" name="Group 2048">
            <a:extLst>
              <a:ext uri="{FF2B5EF4-FFF2-40B4-BE49-F238E27FC236}">
                <a16:creationId xmlns:a16="http://schemas.microsoft.com/office/drawing/2014/main" id="{7F21FFBD-A7F6-5CAD-FDF7-9C7CEE7F349F}"/>
              </a:ext>
            </a:extLst>
          </p:cNvPr>
          <p:cNvGrpSpPr/>
          <p:nvPr/>
        </p:nvGrpSpPr>
        <p:grpSpPr>
          <a:xfrm>
            <a:off x="5583906" y="3825528"/>
            <a:ext cx="1392546" cy="1419629"/>
            <a:chOff x="9584016" y="3825528"/>
            <a:chExt cx="1392546" cy="1419629"/>
          </a:xfrm>
        </p:grpSpPr>
        <p:sp>
          <p:nvSpPr>
            <p:cNvPr id="2050" name="TextBox 2049">
              <a:extLst>
                <a:ext uri="{FF2B5EF4-FFF2-40B4-BE49-F238E27FC236}">
                  <a16:creationId xmlns:a16="http://schemas.microsoft.com/office/drawing/2014/main" id="{03C76CD5-8C71-C9F9-B383-17F4DC8501B0}"/>
                </a:ext>
              </a:extLst>
            </p:cNvPr>
            <p:cNvSpPr txBox="1"/>
            <p:nvPr/>
          </p:nvSpPr>
          <p:spPr>
            <a:xfrm>
              <a:off x="9677400" y="484504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pic>
          <p:nvPicPr>
            <p:cNvPr id="2051" name="Picture 2050">
              <a:hlinkClick r:id="rId33"/>
              <a:extLst>
                <a:ext uri="{FF2B5EF4-FFF2-40B4-BE49-F238E27FC236}">
                  <a16:creationId xmlns:a16="http://schemas.microsoft.com/office/drawing/2014/main" id="{D796F63A-ED7F-571B-D8FC-AD2C18F5B3F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584016" y="3825528"/>
              <a:ext cx="1392546" cy="1044410"/>
            </a:xfrm>
            <a:prstGeom prst="rect">
              <a:avLst/>
            </a:prstGeom>
            <a:ln w="19050">
              <a:solidFill>
                <a:schemeClr val="tx1"/>
              </a:solidFill>
            </a:ln>
          </p:spPr>
        </p:pic>
      </p:grpSp>
      <p:grpSp>
        <p:nvGrpSpPr>
          <p:cNvPr id="2052" name="Group 2051">
            <a:extLst>
              <a:ext uri="{FF2B5EF4-FFF2-40B4-BE49-F238E27FC236}">
                <a16:creationId xmlns:a16="http://schemas.microsoft.com/office/drawing/2014/main" id="{0A188D86-8213-2DAF-B07B-AC97FA5CD787}"/>
              </a:ext>
            </a:extLst>
          </p:cNvPr>
          <p:cNvGrpSpPr/>
          <p:nvPr/>
        </p:nvGrpSpPr>
        <p:grpSpPr>
          <a:xfrm>
            <a:off x="3583422" y="5487807"/>
            <a:ext cx="1661684" cy="1328419"/>
            <a:chOff x="3002878" y="5487807"/>
            <a:chExt cx="1661684" cy="1328419"/>
          </a:xfrm>
        </p:grpSpPr>
        <p:pic>
          <p:nvPicPr>
            <p:cNvPr id="2055" name="Picture 2054">
              <a:hlinkClick r:id="rId35"/>
              <a:extLst>
                <a:ext uri="{FF2B5EF4-FFF2-40B4-BE49-F238E27FC236}">
                  <a16:creationId xmlns:a16="http://schemas.microsoft.com/office/drawing/2014/main" id="{70DDAD5F-01BA-954D-C27E-AA1435CA90EE}"/>
                </a:ext>
              </a:extLst>
            </p:cNvPr>
            <p:cNvPicPr>
              <a:picLocks noChangeAspect="1"/>
            </p:cNvPicPr>
            <p:nvPr/>
          </p:nvPicPr>
          <p:blipFill>
            <a:blip r:embed="rId36"/>
            <a:stretch>
              <a:fillRect/>
            </a:stretch>
          </p:blipFill>
          <p:spPr>
            <a:xfrm>
              <a:off x="3210735" y="5487807"/>
              <a:ext cx="1245967" cy="934475"/>
            </a:xfrm>
            <a:prstGeom prst="rect">
              <a:avLst/>
            </a:prstGeom>
            <a:ln w="19050">
              <a:solidFill>
                <a:schemeClr val="tx1"/>
              </a:solidFill>
            </a:ln>
          </p:spPr>
        </p:pic>
        <p:sp>
          <p:nvSpPr>
            <p:cNvPr id="2056" name="TextBox 2055">
              <a:extLst>
                <a:ext uri="{FF2B5EF4-FFF2-40B4-BE49-F238E27FC236}">
                  <a16:creationId xmlns:a16="http://schemas.microsoft.com/office/drawing/2014/main" id="{D609A2BA-3955-127A-D2BE-B5C7872ECB75}"/>
                </a:ext>
              </a:extLst>
            </p:cNvPr>
            <p:cNvSpPr txBox="1"/>
            <p:nvPr/>
          </p:nvSpPr>
          <p:spPr>
            <a:xfrm>
              <a:off x="3002878" y="6416116"/>
              <a:ext cx="1661684" cy="400110"/>
            </a:xfrm>
            <a:prstGeom prst="rect">
              <a:avLst/>
            </a:prstGeom>
            <a:noFill/>
            <a:ln w="38100">
              <a:noFill/>
            </a:ln>
          </p:spPr>
          <p:txBody>
            <a:bodyPr wrap="square">
              <a:spAutoFit/>
            </a:bodyPr>
            <a:lstStyle/>
            <a:p>
              <a:pPr algn="ctr"/>
              <a:r>
                <a:rPr lang="en-US" sz="1000" b="1" dirty="0">
                  <a:hlinkClick r:id="" action="ppaction://noaction"/>
                </a:rPr>
                <a:t>PowerPoint Files </a:t>
              </a:r>
            </a:p>
            <a:p>
              <a:pPr algn="ctr"/>
              <a:r>
                <a:rPr lang="en-US" sz="1000" b="1" dirty="0">
                  <a:hlinkClick r:id="" action="ppaction://noaction"/>
                </a:rPr>
                <a:t>Designed for Google Slides</a:t>
              </a:r>
              <a:endParaRPr lang="en-US" sz="1000" dirty="0"/>
            </a:p>
          </p:txBody>
        </p:sp>
      </p:grpSp>
      <p:grpSp>
        <p:nvGrpSpPr>
          <p:cNvPr id="2058" name="Group 2057">
            <a:extLst>
              <a:ext uri="{FF2B5EF4-FFF2-40B4-BE49-F238E27FC236}">
                <a16:creationId xmlns:a16="http://schemas.microsoft.com/office/drawing/2014/main" id="{701FF96B-4F48-44B5-885E-2EA6AA1CB140}"/>
              </a:ext>
            </a:extLst>
          </p:cNvPr>
          <p:cNvGrpSpPr/>
          <p:nvPr/>
        </p:nvGrpSpPr>
        <p:grpSpPr>
          <a:xfrm>
            <a:off x="1928941" y="5487808"/>
            <a:ext cx="1519967" cy="1337846"/>
            <a:chOff x="1457973" y="5487808"/>
            <a:chExt cx="1519967" cy="1337846"/>
          </a:xfrm>
        </p:grpSpPr>
        <p:pic>
          <p:nvPicPr>
            <p:cNvPr id="2059" name="Picture 7" descr="C:\Users\Steve Wyborney\Desktop\Splat Promos HUGE SET\Slide6.JPG">
              <a:hlinkClick r:id="rId37"/>
              <a:extLst>
                <a:ext uri="{FF2B5EF4-FFF2-40B4-BE49-F238E27FC236}">
                  <a16:creationId xmlns:a16="http://schemas.microsoft.com/office/drawing/2014/main" id="{B1BFABAA-B5AA-89CB-B7BD-C06CB9CEDE78}"/>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60835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2" name="TextBox 2061">
              <a:extLst>
                <a:ext uri="{FF2B5EF4-FFF2-40B4-BE49-F238E27FC236}">
                  <a16:creationId xmlns:a16="http://schemas.microsoft.com/office/drawing/2014/main" id="{95276A73-85C9-A2DE-2923-800D9D42D727}"/>
                </a:ext>
              </a:extLst>
            </p:cNvPr>
            <p:cNvSpPr txBox="1"/>
            <p:nvPr/>
          </p:nvSpPr>
          <p:spPr>
            <a:xfrm>
              <a:off x="1457973" y="6425544"/>
              <a:ext cx="1519967" cy="400110"/>
            </a:xfrm>
            <a:prstGeom prst="rect">
              <a:avLst/>
            </a:prstGeom>
            <a:noFill/>
          </p:spPr>
          <p:txBody>
            <a:bodyPr wrap="square" rtlCol="0">
              <a:spAutoFit/>
            </a:bodyPr>
            <a:lstStyle/>
            <a:p>
              <a:pPr algn="ctr"/>
              <a:r>
                <a:rPr lang="en-US" sz="1000" b="1" dirty="0">
                  <a:hlinkClick r:id="rId39"/>
                </a:rPr>
                <a:t>The Original 20 Fraction Splat! Lessons</a:t>
              </a:r>
              <a:endParaRPr lang="en-US" sz="1000" b="1" dirty="0"/>
            </a:p>
          </p:txBody>
        </p:sp>
      </p:grpSp>
      <p:grpSp>
        <p:nvGrpSpPr>
          <p:cNvPr id="2063" name="Group 2062">
            <a:extLst>
              <a:ext uri="{FF2B5EF4-FFF2-40B4-BE49-F238E27FC236}">
                <a16:creationId xmlns:a16="http://schemas.microsoft.com/office/drawing/2014/main" id="{5DBF883C-B5A3-044B-292F-2E7EC371EB6F}"/>
              </a:ext>
            </a:extLst>
          </p:cNvPr>
          <p:cNvGrpSpPr/>
          <p:nvPr/>
        </p:nvGrpSpPr>
        <p:grpSpPr>
          <a:xfrm>
            <a:off x="311446" y="5508975"/>
            <a:ext cx="1219200" cy="1281556"/>
            <a:chOff x="162328" y="5508975"/>
            <a:chExt cx="1219200" cy="1281556"/>
          </a:xfrm>
        </p:grpSpPr>
        <p:pic>
          <p:nvPicPr>
            <p:cNvPr id="2064" name="Picture 3" descr="C:\Users\Steve Wyborney\Desktop\SPLAT blog post folder\Splat Promo Images and GIFs\Splat Level 3 B.jpg">
              <a:hlinkClick r:id="rId40"/>
              <a:extLst>
                <a:ext uri="{FF2B5EF4-FFF2-40B4-BE49-F238E27FC236}">
                  <a16:creationId xmlns:a16="http://schemas.microsoft.com/office/drawing/2014/main" id="{8657A4DD-B161-EBFC-7D53-A8F056BBA052}"/>
                </a:ext>
              </a:extLst>
            </p:cNvPr>
            <p:cNvPicPr>
              <a:picLocks noChangeAspect="1" noChangeArrowheads="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162328" y="5508975"/>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065" name="TextBox 2064">
              <a:extLst>
                <a:ext uri="{FF2B5EF4-FFF2-40B4-BE49-F238E27FC236}">
                  <a16:creationId xmlns:a16="http://schemas.microsoft.com/office/drawing/2014/main" id="{7F99E3EC-22FF-FB5A-AA6F-1F097B7DDE5E}"/>
                </a:ext>
              </a:extLst>
            </p:cNvPr>
            <p:cNvSpPr txBox="1"/>
            <p:nvPr/>
          </p:nvSpPr>
          <p:spPr>
            <a:xfrm>
              <a:off x="208819"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grpSp>
      <p:grpSp>
        <p:nvGrpSpPr>
          <p:cNvPr id="2068" name="Group 2067">
            <a:extLst>
              <a:ext uri="{FF2B5EF4-FFF2-40B4-BE49-F238E27FC236}">
                <a16:creationId xmlns:a16="http://schemas.microsoft.com/office/drawing/2014/main" id="{5F587174-9E55-23B6-B758-0D9662B44F12}"/>
              </a:ext>
            </a:extLst>
          </p:cNvPr>
          <p:cNvGrpSpPr/>
          <p:nvPr/>
        </p:nvGrpSpPr>
        <p:grpSpPr>
          <a:xfrm>
            <a:off x="324917" y="141053"/>
            <a:ext cx="2284215" cy="1733113"/>
            <a:chOff x="153526" y="438998"/>
            <a:chExt cx="2284215" cy="1733113"/>
          </a:xfrm>
        </p:grpSpPr>
        <p:pic>
          <p:nvPicPr>
            <p:cNvPr id="2069" name="Picture 2068">
              <a:hlinkClick r:id="rId42"/>
              <a:extLst>
                <a:ext uri="{FF2B5EF4-FFF2-40B4-BE49-F238E27FC236}">
                  <a16:creationId xmlns:a16="http://schemas.microsoft.com/office/drawing/2014/main" id="{8B27BC92-0678-7BA7-1E13-E235763C3BDC}"/>
                </a:ext>
              </a:extLst>
            </p:cNvPr>
            <p:cNvPicPr>
              <a:picLocks noChangeAspect="1"/>
            </p:cNvPicPr>
            <p:nvPr/>
          </p:nvPicPr>
          <p:blipFill>
            <a:blip r:embed="rId43"/>
            <a:stretch>
              <a:fillRect/>
            </a:stretch>
          </p:blipFill>
          <p:spPr>
            <a:xfrm>
              <a:off x="583173" y="438998"/>
              <a:ext cx="1424900" cy="734814"/>
            </a:xfrm>
            <a:prstGeom prst="rect">
              <a:avLst/>
            </a:prstGeom>
            <a:ln w="38100">
              <a:solidFill>
                <a:schemeClr val="accent1">
                  <a:shade val="15000"/>
                </a:schemeClr>
              </a:solidFill>
            </a:ln>
          </p:spPr>
        </p:pic>
        <p:sp>
          <p:nvSpPr>
            <p:cNvPr id="2070" name="TextBox 2069">
              <a:extLst>
                <a:ext uri="{FF2B5EF4-FFF2-40B4-BE49-F238E27FC236}">
                  <a16:creationId xmlns:a16="http://schemas.microsoft.com/office/drawing/2014/main" id="{C09DA738-02D1-FF89-6BB8-6341AAE9BF4A}"/>
                </a:ext>
              </a:extLst>
            </p:cNvPr>
            <p:cNvSpPr txBox="1"/>
            <p:nvPr/>
          </p:nvSpPr>
          <p:spPr>
            <a:xfrm>
              <a:off x="153526" y="1218004"/>
              <a:ext cx="2284215" cy="954107"/>
            </a:xfrm>
            <a:prstGeom prst="rect">
              <a:avLst/>
            </a:prstGeom>
            <a:noFill/>
          </p:spPr>
          <p:txBody>
            <a:bodyPr wrap="none" rtlCol="0">
              <a:spAutoFit/>
            </a:bodyPr>
            <a:lstStyle/>
            <a:p>
              <a:pPr algn="ctr"/>
              <a:r>
                <a:rPr lang="en-US" sz="1400" b="1" dirty="0"/>
                <a:t>Are you subscribed to the </a:t>
              </a:r>
            </a:p>
            <a:p>
              <a:pPr algn="ctr"/>
              <a:r>
                <a:rPr lang="en-US" sz="1400" b="1" dirty="0"/>
                <a:t>blog newsletter? </a:t>
              </a:r>
            </a:p>
            <a:p>
              <a:pPr algn="ctr"/>
              <a:r>
                <a:rPr lang="en-US" sz="1400" b="1" dirty="0">
                  <a:hlinkClick r:id="rId42"/>
                </a:rPr>
                <a:t>Sign Up Here</a:t>
              </a:r>
              <a:endParaRPr lang="en-US" sz="1400" b="1" dirty="0"/>
            </a:p>
            <a:p>
              <a:pPr algn="ctr"/>
              <a:r>
                <a:rPr lang="en-US" sz="1400" b="1" dirty="0"/>
                <a:t>New Resources Every Week!</a:t>
              </a:r>
            </a:p>
          </p:txBody>
        </p:sp>
      </p:grpSp>
    </p:spTree>
    <p:extLst>
      <p:ext uri="{BB962C8B-B14F-4D97-AF65-F5344CB8AC3E}">
        <p14:creationId xmlns:p14="http://schemas.microsoft.com/office/powerpoint/2010/main" val="3298623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4BF060B-36E9-0580-C9C2-C2E5F4EEBDE4}"/>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B81DD4D1-FD1F-4193-B225-06B210CF9225}"/>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“The Return of the </a:t>
            </a:r>
          </a:p>
          <a:p>
            <a:r>
              <a:rPr lang="en-US" sz="6000" b="1" dirty="0">
                <a:solidFill>
                  <a:srgbClr val="FFFF00"/>
                </a:solidFill>
              </a:rPr>
              <a:t>Double-Digit Pattern”</a:t>
            </a:r>
          </a:p>
        </p:txBody>
      </p:sp>
      <p:sp>
        <p:nvSpPr>
          <p:cNvPr id="4" name="Rectangle 3">
            <a:extLst>
              <a:ext uri="{FF2B5EF4-FFF2-40B4-BE49-F238E27FC236}">
                <a16:creationId xmlns:a16="http://schemas.microsoft.com/office/drawing/2014/main" id="{69E00775-57B9-94BF-6091-B333B546EBCC}"/>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155B4109-D5D8-74DC-38E4-FA04D44796C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0249E7CF-B693-B2EC-8DEC-EDF86048C692}"/>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2055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20254</TotalTime>
  <Words>2644</Words>
  <Application>Microsoft Office PowerPoint</Application>
  <PresentationFormat>On-screen Show (4:3)</PresentationFormat>
  <Paragraphs>1026</Paragraphs>
  <Slides>20</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264</cp:revision>
  <dcterms:created xsi:type="dcterms:W3CDTF">2020-11-09T02:38:45Z</dcterms:created>
  <dcterms:modified xsi:type="dcterms:W3CDTF">2026-04-06T23:21:12Z</dcterms:modified>
</cp:coreProperties>
</file>