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41" r:id="rId3"/>
    <p:sldId id="257" r:id="rId4"/>
    <p:sldId id="258" r:id="rId5"/>
    <p:sldId id="259" r:id="rId6"/>
    <p:sldId id="260" r:id="rId7"/>
    <p:sldId id="261" r:id="rId8"/>
    <p:sldId id="2642" r:id="rId9"/>
    <p:sldId id="2651" r:id="rId10"/>
    <p:sldId id="2652" r:id="rId11"/>
    <p:sldId id="2653" r:id="rId12"/>
    <p:sldId id="2654" r:id="rId13"/>
    <p:sldId id="2655" r:id="rId14"/>
    <p:sldId id="2663" r:id="rId15"/>
    <p:sldId id="2657" r:id="rId16"/>
    <p:sldId id="2658" r:id="rId17"/>
    <p:sldId id="2659" r:id="rId18"/>
    <p:sldId id="2660" r:id="rId19"/>
    <p:sldId id="2661" r:id="rId20"/>
    <p:sldId id="266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3/2/2026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A09D9-C9C4-9462-B674-AD5F698D9B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53C1C4-A59F-CC3E-F885-A758BAB80D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B2C0DF-59E0-567F-D9F1-BD6B2D3621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C515D8-96D8-A293-7BFA-3BB2C7365180}"/>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2937087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B6640-1059-6FC2-5102-73CCD03EF7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044EAF-2A09-5F6D-7715-FD542FBF6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65747D-0A3E-7FED-F785-77359E85C0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92C626-CA1A-379C-7DF8-DB9427A9F3D1}"/>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2719416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4035501-11D7-78A1-56EF-F2E368006A5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CEF285C-C0E1-CC89-2255-5E474836B38C}"/>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9F67D032-F109-979A-4CAB-B6C6AE4CF0C2}"/>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F872E7FF-4D72-0A03-854D-4B8FBAD74B45}"/>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pegs are in the vase?</a:t>
            </a:r>
          </a:p>
        </p:txBody>
      </p:sp>
      <p:sp>
        <p:nvSpPr>
          <p:cNvPr id="13" name="Rectangle 12">
            <a:extLst>
              <a:ext uri="{FF2B5EF4-FFF2-40B4-BE49-F238E27FC236}">
                <a16:creationId xmlns:a16="http://schemas.microsoft.com/office/drawing/2014/main" id="{7CBAC9B9-536B-0BEB-FA69-8816A4DC8FF6}"/>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45881BA4-3B57-AC74-BBA4-20E9FD3EE56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3245CFD2-B282-9CF0-EFE3-58D186FEB38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93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20F60F8-0778-9C49-1BA8-371A0B1E988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293FB8C-52E7-82AE-3DA5-ED3199E52C5A}"/>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533400" y="0"/>
            <a:ext cx="3708399" cy="5562599"/>
          </a:xfrm>
          <a:prstGeom prst="rect">
            <a:avLst/>
          </a:prstGeom>
        </p:spPr>
      </p:pic>
      <p:sp>
        <p:nvSpPr>
          <p:cNvPr id="17" name="Rectangle 16">
            <a:extLst>
              <a:ext uri="{FF2B5EF4-FFF2-40B4-BE49-F238E27FC236}">
                <a16:creationId xmlns:a16="http://schemas.microsoft.com/office/drawing/2014/main" id="{80B9379D-EED2-698A-A23F-B31D085AA025}"/>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CEF22BBF-2A9D-CE54-B43E-E2255275CAB7}"/>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61AFF2AC-7D9B-992E-5A75-4ECD6B9EEB5C}"/>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2093508A-CA71-DECE-5FCD-AD44080F97BD}"/>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F9434D7E-BE41-724A-3FA9-9A9C9937EAA0}"/>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A6F10ED7-0A0C-0C01-257A-16DE20092154}"/>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30 </a:t>
            </a:r>
          </a:p>
          <a:p>
            <a:pPr algn="ctr"/>
            <a:r>
              <a:rPr lang="en-US" sz="2000" b="1" dirty="0">
                <a:solidFill>
                  <a:schemeClr val="tx1"/>
                </a:solidFill>
              </a:rPr>
              <a:t>and less than 80.</a:t>
            </a:r>
          </a:p>
        </p:txBody>
      </p:sp>
      <p:sp>
        <p:nvSpPr>
          <p:cNvPr id="29" name="Rectangle 28">
            <a:extLst>
              <a:ext uri="{FF2B5EF4-FFF2-40B4-BE49-F238E27FC236}">
                <a16:creationId xmlns:a16="http://schemas.microsoft.com/office/drawing/2014/main" id="{A00CB96A-2E88-F41C-042E-80836B6391A3}"/>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33, 44, 55 ….</a:t>
            </a:r>
          </a:p>
        </p:txBody>
      </p:sp>
      <p:sp>
        <p:nvSpPr>
          <p:cNvPr id="30" name="Rectangle 29">
            <a:extLst>
              <a:ext uri="{FF2B5EF4-FFF2-40B4-BE49-F238E27FC236}">
                <a16:creationId xmlns:a16="http://schemas.microsoft.com/office/drawing/2014/main" id="{75C5FDC9-612B-4376-40BC-0B8ADEA3A6D8}"/>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Look closely and you’ll see a 6.</a:t>
            </a:r>
          </a:p>
          <a:p>
            <a:pPr algn="ctr"/>
            <a:r>
              <a:rPr lang="en-US" sz="2000" b="1" dirty="0">
                <a:solidFill>
                  <a:schemeClr val="tx1"/>
                </a:solidFill>
              </a:rPr>
              <a:t>The digit 6 is not in the answer.</a:t>
            </a:r>
          </a:p>
        </p:txBody>
      </p:sp>
      <p:sp>
        <p:nvSpPr>
          <p:cNvPr id="31" name="Rectangle 30">
            <a:extLst>
              <a:ext uri="{FF2B5EF4-FFF2-40B4-BE49-F238E27FC236}">
                <a16:creationId xmlns:a16="http://schemas.microsoft.com/office/drawing/2014/main" id="{57F7FAAE-26CC-E430-8AFF-DACDE87CE94A}"/>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Look closely and you’ll see a 5.</a:t>
            </a:r>
          </a:p>
          <a:p>
            <a:pPr algn="ctr"/>
            <a:r>
              <a:rPr lang="en-US" sz="2000" b="1" dirty="0">
                <a:solidFill>
                  <a:schemeClr val="tx1"/>
                </a:solidFill>
              </a:rPr>
              <a:t>The digit 5 is not in the answer.</a:t>
            </a:r>
          </a:p>
        </p:txBody>
      </p:sp>
      <p:sp>
        <p:nvSpPr>
          <p:cNvPr id="32" name="Rectangle 31">
            <a:extLst>
              <a:ext uri="{FF2B5EF4-FFF2-40B4-BE49-F238E27FC236}">
                <a16:creationId xmlns:a16="http://schemas.microsoft.com/office/drawing/2014/main" id="{F539E3D5-8F47-DDB8-5B15-C4F0B8EF8DB6}"/>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Look closely and you’ll see a 3.</a:t>
            </a:r>
          </a:p>
          <a:p>
            <a:pPr algn="ctr"/>
            <a:r>
              <a:rPr lang="en-US" sz="2000" b="1" dirty="0">
                <a:solidFill>
                  <a:schemeClr val="tx1"/>
                </a:solidFill>
              </a:rPr>
              <a:t>The digit 3 is not in the answer.</a:t>
            </a:r>
          </a:p>
        </p:txBody>
      </p:sp>
      <p:sp>
        <p:nvSpPr>
          <p:cNvPr id="14" name="TextBox 13">
            <a:extLst>
              <a:ext uri="{FF2B5EF4-FFF2-40B4-BE49-F238E27FC236}">
                <a16:creationId xmlns:a16="http://schemas.microsoft.com/office/drawing/2014/main" id="{0D179155-5EF4-9B66-66C8-26E9E32592A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492818F7-7B33-D146-27B7-317983B06D2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44D394B0-0A47-E6B3-9D5F-53787CBBDB92}"/>
              </a:ext>
            </a:extLst>
          </p:cNvPr>
          <p:cNvGraphicFramePr>
            <a:graphicFrameLocks noGrp="1"/>
          </p:cNvGraphicFramePr>
          <p:nvPr>
            <p:extLst>
              <p:ext uri="{D42A27DB-BD31-4B8C-83A1-F6EECF244321}">
                <p14:modId xmlns:p14="http://schemas.microsoft.com/office/powerpoint/2010/main" val="3287502874"/>
              </p:ext>
            </p:extLst>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012325191"/>
                    </a:ext>
                  </a:extLst>
                </a:gridCol>
                <a:gridCol w="441960">
                  <a:extLst>
                    <a:ext uri="{9D8B030D-6E8A-4147-A177-3AD203B41FA5}">
                      <a16:colId xmlns:a16="http://schemas.microsoft.com/office/drawing/2014/main" val="2267983919"/>
                    </a:ext>
                  </a:extLst>
                </a:gridCol>
                <a:gridCol w="441960">
                  <a:extLst>
                    <a:ext uri="{9D8B030D-6E8A-4147-A177-3AD203B41FA5}">
                      <a16:colId xmlns:a16="http://schemas.microsoft.com/office/drawing/2014/main" val="2488893674"/>
                    </a:ext>
                  </a:extLst>
                </a:gridCol>
                <a:gridCol w="441960">
                  <a:extLst>
                    <a:ext uri="{9D8B030D-6E8A-4147-A177-3AD203B41FA5}">
                      <a16:colId xmlns:a16="http://schemas.microsoft.com/office/drawing/2014/main" val="2848899697"/>
                    </a:ext>
                  </a:extLst>
                </a:gridCol>
                <a:gridCol w="441960">
                  <a:extLst>
                    <a:ext uri="{9D8B030D-6E8A-4147-A177-3AD203B41FA5}">
                      <a16:colId xmlns:a16="http://schemas.microsoft.com/office/drawing/2014/main" val="3227873552"/>
                    </a:ext>
                  </a:extLst>
                </a:gridCol>
                <a:gridCol w="441960">
                  <a:extLst>
                    <a:ext uri="{9D8B030D-6E8A-4147-A177-3AD203B41FA5}">
                      <a16:colId xmlns:a16="http://schemas.microsoft.com/office/drawing/2014/main" val="874198804"/>
                    </a:ext>
                  </a:extLst>
                </a:gridCol>
                <a:gridCol w="441960">
                  <a:extLst>
                    <a:ext uri="{9D8B030D-6E8A-4147-A177-3AD203B41FA5}">
                      <a16:colId xmlns:a16="http://schemas.microsoft.com/office/drawing/2014/main" val="2904984864"/>
                    </a:ext>
                  </a:extLst>
                </a:gridCol>
                <a:gridCol w="441960">
                  <a:extLst>
                    <a:ext uri="{9D8B030D-6E8A-4147-A177-3AD203B41FA5}">
                      <a16:colId xmlns:a16="http://schemas.microsoft.com/office/drawing/2014/main" val="2429555746"/>
                    </a:ext>
                  </a:extLst>
                </a:gridCol>
                <a:gridCol w="441960">
                  <a:extLst>
                    <a:ext uri="{9D8B030D-6E8A-4147-A177-3AD203B41FA5}">
                      <a16:colId xmlns:a16="http://schemas.microsoft.com/office/drawing/2014/main" val="801733289"/>
                    </a:ext>
                  </a:extLst>
                </a:gridCol>
                <a:gridCol w="441960">
                  <a:extLst>
                    <a:ext uri="{9D8B030D-6E8A-4147-A177-3AD203B41FA5}">
                      <a16:colId xmlns:a16="http://schemas.microsoft.com/office/drawing/2014/main" val="5353584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098266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68413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720319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5257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4129641"/>
                  </a:ext>
                </a:extLst>
              </a:tr>
            </a:tbl>
          </a:graphicData>
        </a:graphic>
      </p:graphicFrame>
    </p:spTree>
    <p:extLst>
      <p:ext uri="{BB962C8B-B14F-4D97-AF65-F5344CB8AC3E}">
        <p14:creationId xmlns:p14="http://schemas.microsoft.com/office/powerpoint/2010/main" val="258155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0C748C7-06D2-FFDA-6305-1D757C34233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4784180-6570-7AAF-DAFD-51E6E69E3BCC}"/>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30E370FA-EA16-9930-D1B6-ADF0146A286D}"/>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79CF5B9C-EB5A-6952-6FCC-CF527FA3B14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0F50E4EB-97E3-2669-C24B-224CF7FABEE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542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3E9510E-63F1-7114-FFA5-2F22BCE92A4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E1DAFE0-3B21-9075-8D0F-237238FEDB4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366A4BFF-0D6F-C5FF-987F-9C7531410BE9}"/>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44 pegs</a:t>
            </a:r>
          </a:p>
        </p:txBody>
      </p:sp>
      <p:sp>
        <p:nvSpPr>
          <p:cNvPr id="17" name="Rectangle 16">
            <a:extLst>
              <a:ext uri="{FF2B5EF4-FFF2-40B4-BE49-F238E27FC236}">
                <a16:creationId xmlns:a16="http://schemas.microsoft.com/office/drawing/2014/main" id="{36EEDA52-462C-7997-0E5B-5EEEB40BFA9B}"/>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B1602C61-FABF-DE92-1270-66ED7284165B}"/>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CA7ED68F-FE1D-C89F-E6C1-A2EB8095D0E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7220C519-13D5-3417-8AEF-F2A646BD6D7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5291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237ED-EDBA-AA97-FD8B-205D9C186F80}"/>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AD5B9583-23D1-4972-7136-D6E447745738}"/>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6601B4B9-941F-5CF7-2098-4BA4A6265C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1ECAC9-0834-5067-11F0-32B11E8C1458}"/>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88B5115D-D016-7C38-E869-95EBAFE305A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D8DB04D9-4A27-16AB-EC28-EE677A81317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8BC0B146-4B5B-66C1-F92F-65FF50C0397D}"/>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618524A7-281C-4AF3-4B39-9C704435A47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2B96FE4A-B4DA-413A-1142-E7CC6A6F00F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6CC666DF-8A03-5D57-3216-2B57084BE8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9716B60D-BDC0-A4FD-2E6B-AC8E81A95CF9}"/>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31FB45FC-E8F3-7748-286E-90F15923637F}"/>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80145EC2-574A-45F0-8080-38D6EC779DD2}"/>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5F9B273A-8A7C-DFD3-367F-F068F6788378}"/>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095E62BF-7628-1E09-8A26-C3106DD8F00B}"/>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CA6A928B-7769-18C9-58B2-A9A33FB19F0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B70FFA7E-4E5C-EE00-6990-71E74321BBD1}"/>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791EB892-BA5B-C599-DE6A-8171639AD71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61BD0D37-B9BB-2878-19CB-E20B258AD2DD}"/>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D7E2B09C-7CDA-D596-A59F-F52E5CF27105}"/>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3135D3B2-6100-29C4-3B95-23DF2292F3F5}"/>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FF67186-6CD2-7D78-3F99-CC5CD5EE8F51}"/>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5EF53E4-82E1-D42A-F1DA-67EFBCA9F1C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21D1C4C-FF58-E130-ACC4-9F93DD58C90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FB1BFCD4-F5EC-44ED-66E8-787974C453A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F7F6D402-C892-712F-6BAA-0BC85089E2B1}"/>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2356247C-9380-9844-4337-18E8293EC0E4}"/>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E3FEE905-4031-51B5-82E5-478576FA242B}"/>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D0C33D8B-6A09-3864-4162-80283F1B322E}"/>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45D8F3D2-9E0A-A8D5-C4E8-3E3B7B6A454A}"/>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50B55419-1E17-4B41-3D5D-DD26D12AE42D}"/>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B34BC16D-0BE5-8D57-CB2E-1C70C8DE9F59}"/>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09F11E1B-C308-BD25-B9A3-2C8747C92AE7}"/>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7C6613FD-E31F-9802-DD94-99FB0D45DC17}"/>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B06DDF70-22B3-0263-0B5C-CA83FE42E91E}"/>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52D40E13-FF4E-FF1F-B503-F72E6F364852}"/>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E6AD117F-C3CA-A9DB-8C34-A67122E05481}"/>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3AC3D3B-F32A-CF74-DBEF-BCA520D9CF68}"/>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D11F713C-9A9B-54DA-54ED-153502AFDEF1}"/>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6C4FFCE8-42C6-A1E8-9724-F7132EB15FAE}"/>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00CF1D59-FE3D-0E34-85D4-D408B520D97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3575F052-D737-A765-D05D-8C007DC2FE6D}"/>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5C7FEE9C-3246-4D3A-4593-41211315D8D4}"/>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160E674C-E86C-6A0C-1B90-08C6E3997349}"/>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F735B014-F67C-B8C0-03BC-5F5A8ED24E83}"/>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F55ABDC1-0FDF-51EF-ED9A-11B70E11B954}"/>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6155128F-82CA-ADBE-592F-2D793E77685F}"/>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F382966B-C2FA-8CEA-0ADB-03F6B95823EE}"/>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5822C0A0-0B0C-FFE8-D6DD-29E7E2AE9AA1}"/>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AC7963E5-0AE6-DFDC-53EA-9AB568C2791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20D22EE0-085B-FAD1-8D61-ED004B806461}"/>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41EF18C8-3644-A169-4F54-6122D783A6C2}"/>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1D94AC6E-BBF5-27F7-0EC1-2D4B7734F3A5}"/>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2FB0E7FC-DCA0-0BFB-5383-8E4DF3C9E28F}"/>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048D5201-D492-FDDF-0F95-62E6AB7B081B}"/>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922311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6F83E2A-3472-C15B-7E3A-7BB59FA1A9F2}"/>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9066B8BF-A622-4A0E-2F63-08FC258E15B8}"/>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“Look Closely”</a:t>
            </a:r>
          </a:p>
        </p:txBody>
      </p:sp>
      <p:sp>
        <p:nvSpPr>
          <p:cNvPr id="4" name="Rectangle 3">
            <a:extLst>
              <a:ext uri="{FF2B5EF4-FFF2-40B4-BE49-F238E27FC236}">
                <a16:creationId xmlns:a16="http://schemas.microsoft.com/office/drawing/2014/main" id="{563CEEDC-C32E-88EA-FFE9-70D950C486E5}"/>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188F0AA9-95AA-657B-EBC1-BC01796C7D6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C1D05429-95A5-72BA-BA59-D0553A04D55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8108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9AC23C8-2AB3-57B3-15D4-F299D2F713B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191B459-AFCC-2741-44F3-C9624E0B183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2CF76BA4-1E6C-B509-042F-B349F30DBB13}"/>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4C278584-BE84-FDFC-5082-64512A69E953}"/>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pegs are in the vase?</a:t>
            </a:r>
          </a:p>
        </p:txBody>
      </p:sp>
      <p:sp>
        <p:nvSpPr>
          <p:cNvPr id="13" name="Rectangle 12">
            <a:extLst>
              <a:ext uri="{FF2B5EF4-FFF2-40B4-BE49-F238E27FC236}">
                <a16:creationId xmlns:a16="http://schemas.microsoft.com/office/drawing/2014/main" id="{A9157BFE-44A6-5188-0D02-FF112FA2C734}"/>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8B80C5A4-A2F4-74CE-25B2-A98E96610F7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E95D8142-0AF2-E601-A655-4BDDBB055CA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5207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D9472CD-4470-4908-1A5D-0A3078096B0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AC36CC6-F699-8A1B-3DEA-A5B819082329}"/>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533400" y="0"/>
            <a:ext cx="3708399" cy="5562599"/>
          </a:xfrm>
          <a:prstGeom prst="rect">
            <a:avLst/>
          </a:prstGeom>
        </p:spPr>
      </p:pic>
      <p:sp>
        <p:nvSpPr>
          <p:cNvPr id="17" name="Rectangle 16">
            <a:extLst>
              <a:ext uri="{FF2B5EF4-FFF2-40B4-BE49-F238E27FC236}">
                <a16:creationId xmlns:a16="http://schemas.microsoft.com/office/drawing/2014/main" id="{DE9C3737-F2D6-F848-3D54-7AEFE6C220F3}"/>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6D6BA8BB-4BF3-ADFB-5DF5-05DEDE3AFACF}"/>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05EB1551-D25E-6A97-EFAD-BAA220798799}"/>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19F27037-E406-3C79-B2C1-5E989A7FE96A}"/>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ADD7D9B5-3A4A-5591-1904-0921F27F9697}"/>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8BB0696F-2785-351F-05BE-EFDFA3EC4C91}"/>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30 </a:t>
            </a:r>
          </a:p>
          <a:p>
            <a:pPr algn="ctr"/>
            <a:r>
              <a:rPr lang="en-US" sz="2000" b="1" dirty="0">
                <a:solidFill>
                  <a:schemeClr val="tx1"/>
                </a:solidFill>
              </a:rPr>
              <a:t>and less than 80.</a:t>
            </a:r>
          </a:p>
        </p:txBody>
      </p:sp>
      <p:sp>
        <p:nvSpPr>
          <p:cNvPr id="29" name="Rectangle 28">
            <a:extLst>
              <a:ext uri="{FF2B5EF4-FFF2-40B4-BE49-F238E27FC236}">
                <a16:creationId xmlns:a16="http://schemas.microsoft.com/office/drawing/2014/main" id="{E59D6882-5F69-0DB0-577F-0527967AFF57}"/>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33, 44, 55 ….</a:t>
            </a:r>
          </a:p>
        </p:txBody>
      </p:sp>
      <p:sp>
        <p:nvSpPr>
          <p:cNvPr id="30" name="Rectangle 29">
            <a:extLst>
              <a:ext uri="{FF2B5EF4-FFF2-40B4-BE49-F238E27FC236}">
                <a16:creationId xmlns:a16="http://schemas.microsoft.com/office/drawing/2014/main" id="{049BCC11-074F-0590-2CB6-E498995237CB}"/>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Look closely and you’ll see a 6.</a:t>
            </a:r>
          </a:p>
          <a:p>
            <a:pPr algn="ctr"/>
            <a:r>
              <a:rPr lang="en-US" sz="2000" b="1" dirty="0">
                <a:solidFill>
                  <a:schemeClr val="tx1"/>
                </a:solidFill>
              </a:rPr>
              <a:t>The digit 6 is not in the answer.</a:t>
            </a:r>
          </a:p>
        </p:txBody>
      </p:sp>
      <p:sp>
        <p:nvSpPr>
          <p:cNvPr id="31" name="Rectangle 30">
            <a:extLst>
              <a:ext uri="{FF2B5EF4-FFF2-40B4-BE49-F238E27FC236}">
                <a16:creationId xmlns:a16="http://schemas.microsoft.com/office/drawing/2014/main" id="{1F5CCD1F-4BBB-9BF5-CB59-BEC1438A79B5}"/>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Look closely and you’ll see a 5.</a:t>
            </a:r>
          </a:p>
          <a:p>
            <a:pPr algn="ctr"/>
            <a:r>
              <a:rPr lang="en-US" sz="2000" b="1" dirty="0">
                <a:solidFill>
                  <a:schemeClr val="tx1"/>
                </a:solidFill>
              </a:rPr>
              <a:t>The digit 5 is not in the answer.</a:t>
            </a:r>
          </a:p>
        </p:txBody>
      </p:sp>
      <p:sp>
        <p:nvSpPr>
          <p:cNvPr id="32" name="Rectangle 31">
            <a:extLst>
              <a:ext uri="{FF2B5EF4-FFF2-40B4-BE49-F238E27FC236}">
                <a16:creationId xmlns:a16="http://schemas.microsoft.com/office/drawing/2014/main" id="{263153EE-550F-AF12-3B11-65360F12A3B3}"/>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Look closely and you’ll see a 3.</a:t>
            </a:r>
          </a:p>
          <a:p>
            <a:pPr algn="ctr"/>
            <a:r>
              <a:rPr lang="en-US" sz="2000" b="1" dirty="0">
                <a:solidFill>
                  <a:schemeClr val="tx1"/>
                </a:solidFill>
              </a:rPr>
              <a:t>The digit 3 is not in the answer.</a:t>
            </a:r>
          </a:p>
        </p:txBody>
      </p:sp>
      <p:sp>
        <p:nvSpPr>
          <p:cNvPr id="14" name="TextBox 13">
            <a:extLst>
              <a:ext uri="{FF2B5EF4-FFF2-40B4-BE49-F238E27FC236}">
                <a16:creationId xmlns:a16="http://schemas.microsoft.com/office/drawing/2014/main" id="{F287C9C8-C3A4-44A5-1114-C1D0D417296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D337EBD6-805A-AEA7-575C-04BAC17BBE8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28931354-12A7-592D-9D2A-A846A5904BAC}"/>
              </a:ext>
            </a:extLst>
          </p:cNvPr>
          <p:cNvGraphicFramePr>
            <a:graphicFrameLocks noGrp="1"/>
          </p:cNvGraphicFramePr>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012325191"/>
                    </a:ext>
                  </a:extLst>
                </a:gridCol>
                <a:gridCol w="441960">
                  <a:extLst>
                    <a:ext uri="{9D8B030D-6E8A-4147-A177-3AD203B41FA5}">
                      <a16:colId xmlns:a16="http://schemas.microsoft.com/office/drawing/2014/main" val="2267983919"/>
                    </a:ext>
                  </a:extLst>
                </a:gridCol>
                <a:gridCol w="441960">
                  <a:extLst>
                    <a:ext uri="{9D8B030D-6E8A-4147-A177-3AD203B41FA5}">
                      <a16:colId xmlns:a16="http://schemas.microsoft.com/office/drawing/2014/main" val="2488893674"/>
                    </a:ext>
                  </a:extLst>
                </a:gridCol>
                <a:gridCol w="441960">
                  <a:extLst>
                    <a:ext uri="{9D8B030D-6E8A-4147-A177-3AD203B41FA5}">
                      <a16:colId xmlns:a16="http://schemas.microsoft.com/office/drawing/2014/main" val="2848899697"/>
                    </a:ext>
                  </a:extLst>
                </a:gridCol>
                <a:gridCol w="441960">
                  <a:extLst>
                    <a:ext uri="{9D8B030D-6E8A-4147-A177-3AD203B41FA5}">
                      <a16:colId xmlns:a16="http://schemas.microsoft.com/office/drawing/2014/main" val="3227873552"/>
                    </a:ext>
                  </a:extLst>
                </a:gridCol>
                <a:gridCol w="441960">
                  <a:extLst>
                    <a:ext uri="{9D8B030D-6E8A-4147-A177-3AD203B41FA5}">
                      <a16:colId xmlns:a16="http://schemas.microsoft.com/office/drawing/2014/main" val="874198804"/>
                    </a:ext>
                  </a:extLst>
                </a:gridCol>
                <a:gridCol w="441960">
                  <a:extLst>
                    <a:ext uri="{9D8B030D-6E8A-4147-A177-3AD203B41FA5}">
                      <a16:colId xmlns:a16="http://schemas.microsoft.com/office/drawing/2014/main" val="2904984864"/>
                    </a:ext>
                  </a:extLst>
                </a:gridCol>
                <a:gridCol w="441960">
                  <a:extLst>
                    <a:ext uri="{9D8B030D-6E8A-4147-A177-3AD203B41FA5}">
                      <a16:colId xmlns:a16="http://schemas.microsoft.com/office/drawing/2014/main" val="2429555746"/>
                    </a:ext>
                  </a:extLst>
                </a:gridCol>
                <a:gridCol w="441960">
                  <a:extLst>
                    <a:ext uri="{9D8B030D-6E8A-4147-A177-3AD203B41FA5}">
                      <a16:colId xmlns:a16="http://schemas.microsoft.com/office/drawing/2014/main" val="801733289"/>
                    </a:ext>
                  </a:extLst>
                </a:gridCol>
                <a:gridCol w="441960">
                  <a:extLst>
                    <a:ext uri="{9D8B030D-6E8A-4147-A177-3AD203B41FA5}">
                      <a16:colId xmlns:a16="http://schemas.microsoft.com/office/drawing/2014/main" val="5353584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098266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68413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720319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5257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4129641"/>
                  </a:ext>
                </a:extLst>
              </a:tr>
            </a:tbl>
          </a:graphicData>
        </a:graphic>
      </p:graphicFrame>
      <p:graphicFrame>
        <p:nvGraphicFramePr>
          <p:cNvPr id="4" name="Table 3">
            <a:extLst>
              <a:ext uri="{FF2B5EF4-FFF2-40B4-BE49-F238E27FC236}">
                <a16:creationId xmlns:a16="http://schemas.microsoft.com/office/drawing/2014/main" id="{9A2E3050-3445-73EE-F60B-B477562D27AE}"/>
              </a:ext>
            </a:extLst>
          </p:cNvPr>
          <p:cNvGraphicFramePr>
            <a:graphicFrameLocks noGrp="1"/>
          </p:cNvGraphicFramePr>
          <p:nvPr>
            <p:extLst>
              <p:ext uri="{D42A27DB-BD31-4B8C-83A1-F6EECF244321}">
                <p14:modId xmlns:p14="http://schemas.microsoft.com/office/powerpoint/2010/main" val="3151579872"/>
              </p:ext>
            </p:extLst>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012325191"/>
                    </a:ext>
                  </a:extLst>
                </a:gridCol>
                <a:gridCol w="441960">
                  <a:extLst>
                    <a:ext uri="{9D8B030D-6E8A-4147-A177-3AD203B41FA5}">
                      <a16:colId xmlns:a16="http://schemas.microsoft.com/office/drawing/2014/main" val="2267983919"/>
                    </a:ext>
                  </a:extLst>
                </a:gridCol>
                <a:gridCol w="441960">
                  <a:extLst>
                    <a:ext uri="{9D8B030D-6E8A-4147-A177-3AD203B41FA5}">
                      <a16:colId xmlns:a16="http://schemas.microsoft.com/office/drawing/2014/main" val="2488893674"/>
                    </a:ext>
                  </a:extLst>
                </a:gridCol>
                <a:gridCol w="441960">
                  <a:extLst>
                    <a:ext uri="{9D8B030D-6E8A-4147-A177-3AD203B41FA5}">
                      <a16:colId xmlns:a16="http://schemas.microsoft.com/office/drawing/2014/main" val="2848899697"/>
                    </a:ext>
                  </a:extLst>
                </a:gridCol>
                <a:gridCol w="441960">
                  <a:extLst>
                    <a:ext uri="{9D8B030D-6E8A-4147-A177-3AD203B41FA5}">
                      <a16:colId xmlns:a16="http://schemas.microsoft.com/office/drawing/2014/main" val="3227873552"/>
                    </a:ext>
                  </a:extLst>
                </a:gridCol>
                <a:gridCol w="441960">
                  <a:extLst>
                    <a:ext uri="{9D8B030D-6E8A-4147-A177-3AD203B41FA5}">
                      <a16:colId xmlns:a16="http://schemas.microsoft.com/office/drawing/2014/main" val="874198804"/>
                    </a:ext>
                  </a:extLst>
                </a:gridCol>
                <a:gridCol w="441960">
                  <a:extLst>
                    <a:ext uri="{9D8B030D-6E8A-4147-A177-3AD203B41FA5}">
                      <a16:colId xmlns:a16="http://schemas.microsoft.com/office/drawing/2014/main" val="2904984864"/>
                    </a:ext>
                  </a:extLst>
                </a:gridCol>
                <a:gridCol w="441960">
                  <a:extLst>
                    <a:ext uri="{9D8B030D-6E8A-4147-A177-3AD203B41FA5}">
                      <a16:colId xmlns:a16="http://schemas.microsoft.com/office/drawing/2014/main" val="2429555746"/>
                    </a:ext>
                  </a:extLst>
                </a:gridCol>
                <a:gridCol w="441960">
                  <a:extLst>
                    <a:ext uri="{9D8B030D-6E8A-4147-A177-3AD203B41FA5}">
                      <a16:colId xmlns:a16="http://schemas.microsoft.com/office/drawing/2014/main" val="801733289"/>
                    </a:ext>
                  </a:extLst>
                </a:gridCol>
                <a:gridCol w="441960">
                  <a:extLst>
                    <a:ext uri="{9D8B030D-6E8A-4147-A177-3AD203B41FA5}">
                      <a16:colId xmlns:a16="http://schemas.microsoft.com/office/drawing/2014/main" val="5353584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098266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68413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720319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5257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04129641"/>
                  </a:ext>
                </a:extLst>
              </a:tr>
            </a:tbl>
          </a:graphicData>
        </a:graphic>
      </p:graphicFrame>
      <p:graphicFrame>
        <p:nvGraphicFramePr>
          <p:cNvPr id="5" name="Table 4">
            <a:extLst>
              <a:ext uri="{FF2B5EF4-FFF2-40B4-BE49-F238E27FC236}">
                <a16:creationId xmlns:a16="http://schemas.microsoft.com/office/drawing/2014/main" id="{5A2BF495-F1AA-DBD3-864D-B876AB69D5CE}"/>
              </a:ext>
            </a:extLst>
          </p:cNvPr>
          <p:cNvGraphicFramePr>
            <a:graphicFrameLocks noGrp="1"/>
          </p:cNvGraphicFramePr>
          <p:nvPr>
            <p:extLst>
              <p:ext uri="{D42A27DB-BD31-4B8C-83A1-F6EECF244321}">
                <p14:modId xmlns:p14="http://schemas.microsoft.com/office/powerpoint/2010/main" val="4273230213"/>
              </p:ext>
            </p:extLst>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012325191"/>
                    </a:ext>
                  </a:extLst>
                </a:gridCol>
                <a:gridCol w="441960">
                  <a:extLst>
                    <a:ext uri="{9D8B030D-6E8A-4147-A177-3AD203B41FA5}">
                      <a16:colId xmlns:a16="http://schemas.microsoft.com/office/drawing/2014/main" val="2267983919"/>
                    </a:ext>
                  </a:extLst>
                </a:gridCol>
                <a:gridCol w="441960">
                  <a:extLst>
                    <a:ext uri="{9D8B030D-6E8A-4147-A177-3AD203B41FA5}">
                      <a16:colId xmlns:a16="http://schemas.microsoft.com/office/drawing/2014/main" val="2488893674"/>
                    </a:ext>
                  </a:extLst>
                </a:gridCol>
                <a:gridCol w="441960">
                  <a:extLst>
                    <a:ext uri="{9D8B030D-6E8A-4147-A177-3AD203B41FA5}">
                      <a16:colId xmlns:a16="http://schemas.microsoft.com/office/drawing/2014/main" val="2848899697"/>
                    </a:ext>
                  </a:extLst>
                </a:gridCol>
                <a:gridCol w="441960">
                  <a:extLst>
                    <a:ext uri="{9D8B030D-6E8A-4147-A177-3AD203B41FA5}">
                      <a16:colId xmlns:a16="http://schemas.microsoft.com/office/drawing/2014/main" val="3227873552"/>
                    </a:ext>
                  </a:extLst>
                </a:gridCol>
                <a:gridCol w="441960">
                  <a:extLst>
                    <a:ext uri="{9D8B030D-6E8A-4147-A177-3AD203B41FA5}">
                      <a16:colId xmlns:a16="http://schemas.microsoft.com/office/drawing/2014/main" val="874198804"/>
                    </a:ext>
                  </a:extLst>
                </a:gridCol>
                <a:gridCol w="441960">
                  <a:extLst>
                    <a:ext uri="{9D8B030D-6E8A-4147-A177-3AD203B41FA5}">
                      <a16:colId xmlns:a16="http://schemas.microsoft.com/office/drawing/2014/main" val="2904984864"/>
                    </a:ext>
                  </a:extLst>
                </a:gridCol>
                <a:gridCol w="441960">
                  <a:extLst>
                    <a:ext uri="{9D8B030D-6E8A-4147-A177-3AD203B41FA5}">
                      <a16:colId xmlns:a16="http://schemas.microsoft.com/office/drawing/2014/main" val="2429555746"/>
                    </a:ext>
                  </a:extLst>
                </a:gridCol>
                <a:gridCol w="441960">
                  <a:extLst>
                    <a:ext uri="{9D8B030D-6E8A-4147-A177-3AD203B41FA5}">
                      <a16:colId xmlns:a16="http://schemas.microsoft.com/office/drawing/2014/main" val="801733289"/>
                    </a:ext>
                  </a:extLst>
                </a:gridCol>
                <a:gridCol w="441960">
                  <a:extLst>
                    <a:ext uri="{9D8B030D-6E8A-4147-A177-3AD203B41FA5}">
                      <a16:colId xmlns:a16="http://schemas.microsoft.com/office/drawing/2014/main" val="5353584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098266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868413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0720319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235257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04129641"/>
                  </a:ext>
                </a:extLst>
              </a:tr>
            </a:tbl>
          </a:graphicData>
        </a:graphic>
      </p:graphicFrame>
      <p:graphicFrame>
        <p:nvGraphicFramePr>
          <p:cNvPr id="6" name="Table 5">
            <a:extLst>
              <a:ext uri="{FF2B5EF4-FFF2-40B4-BE49-F238E27FC236}">
                <a16:creationId xmlns:a16="http://schemas.microsoft.com/office/drawing/2014/main" id="{6AB75E7A-3582-E52D-AD19-AE1DDAD18440}"/>
              </a:ext>
            </a:extLst>
          </p:cNvPr>
          <p:cNvGraphicFramePr>
            <a:graphicFrameLocks noGrp="1"/>
          </p:cNvGraphicFramePr>
          <p:nvPr>
            <p:extLst>
              <p:ext uri="{D42A27DB-BD31-4B8C-83A1-F6EECF244321}">
                <p14:modId xmlns:p14="http://schemas.microsoft.com/office/powerpoint/2010/main" val="4249863688"/>
              </p:ext>
            </p:extLst>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012325191"/>
                    </a:ext>
                  </a:extLst>
                </a:gridCol>
                <a:gridCol w="441960">
                  <a:extLst>
                    <a:ext uri="{9D8B030D-6E8A-4147-A177-3AD203B41FA5}">
                      <a16:colId xmlns:a16="http://schemas.microsoft.com/office/drawing/2014/main" val="2267983919"/>
                    </a:ext>
                  </a:extLst>
                </a:gridCol>
                <a:gridCol w="441960">
                  <a:extLst>
                    <a:ext uri="{9D8B030D-6E8A-4147-A177-3AD203B41FA5}">
                      <a16:colId xmlns:a16="http://schemas.microsoft.com/office/drawing/2014/main" val="2488893674"/>
                    </a:ext>
                  </a:extLst>
                </a:gridCol>
                <a:gridCol w="441960">
                  <a:extLst>
                    <a:ext uri="{9D8B030D-6E8A-4147-A177-3AD203B41FA5}">
                      <a16:colId xmlns:a16="http://schemas.microsoft.com/office/drawing/2014/main" val="2848899697"/>
                    </a:ext>
                  </a:extLst>
                </a:gridCol>
                <a:gridCol w="441960">
                  <a:extLst>
                    <a:ext uri="{9D8B030D-6E8A-4147-A177-3AD203B41FA5}">
                      <a16:colId xmlns:a16="http://schemas.microsoft.com/office/drawing/2014/main" val="3227873552"/>
                    </a:ext>
                  </a:extLst>
                </a:gridCol>
                <a:gridCol w="441960">
                  <a:extLst>
                    <a:ext uri="{9D8B030D-6E8A-4147-A177-3AD203B41FA5}">
                      <a16:colId xmlns:a16="http://schemas.microsoft.com/office/drawing/2014/main" val="874198804"/>
                    </a:ext>
                  </a:extLst>
                </a:gridCol>
                <a:gridCol w="441960">
                  <a:extLst>
                    <a:ext uri="{9D8B030D-6E8A-4147-A177-3AD203B41FA5}">
                      <a16:colId xmlns:a16="http://schemas.microsoft.com/office/drawing/2014/main" val="2904984864"/>
                    </a:ext>
                  </a:extLst>
                </a:gridCol>
                <a:gridCol w="441960">
                  <a:extLst>
                    <a:ext uri="{9D8B030D-6E8A-4147-A177-3AD203B41FA5}">
                      <a16:colId xmlns:a16="http://schemas.microsoft.com/office/drawing/2014/main" val="2429555746"/>
                    </a:ext>
                  </a:extLst>
                </a:gridCol>
                <a:gridCol w="441960">
                  <a:extLst>
                    <a:ext uri="{9D8B030D-6E8A-4147-A177-3AD203B41FA5}">
                      <a16:colId xmlns:a16="http://schemas.microsoft.com/office/drawing/2014/main" val="801733289"/>
                    </a:ext>
                  </a:extLst>
                </a:gridCol>
                <a:gridCol w="441960">
                  <a:extLst>
                    <a:ext uri="{9D8B030D-6E8A-4147-A177-3AD203B41FA5}">
                      <a16:colId xmlns:a16="http://schemas.microsoft.com/office/drawing/2014/main" val="5353584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098266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868413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0720319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235257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04129641"/>
                  </a:ext>
                </a:extLst>
              </a:tr>
            </a:tbl>
          </a:graphicData>
        </a:graphic>
      </p:graphicFrame>
      <p:graphicFrame>
        <p:nvGraphicFramePr>
          <p:cNvPr id="8" name="Table 7">
            <a:extLst>
              <a:ext uri="{FF2B5EF4-FFF2-40B4-BE49-F238E27FC236}">
                <a16:creationId xmlns:a16="http://schemas.microsoft.com/office/drawing/2014/main" id="{81B00B9A-0B0F-E0FA-CEEE-7D6951DCC23B}"/>
              </a:ext>
            </a:extLst>
          </p:cNvPr>
          <p:cNvGraphicFramePr>
            <a:graphicFrameLocks noGrp="1"/>
          </p:cNvGraphicFramePr>
          <p:nvPr>
            <p:extLst>
              <p:ext uri="{D42A27DB-BD31-4B8C-83A1-F6EECF244321}">
                <p14:modId xmlns:p14="http://schemas.microsoft.com/office/powerpoint/2010/main" val="314237167"/>
              </p:ext>
            </p:extLst>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012325191"/>
                    </a:ext>
                  </a:extLst>
                </a:gridCol>
                <a:gridCol w="441960">
                  <a:extLst>
                    <a:ext uri="{9D8B030D-6E8A-4147-A177-3AD203B41FA5}">
                      <a16:colId xmlns:a16="http://schemas.microsoft.com/office/drawing/2014/main" val="2267983919"/>
                    </a:ext>
                  </a:extLst>
                </a:gridCol>
                <a:gridCol w="441960">
                  <a:extLst>
                    <a:ext uri="{9D8B030D-6E8A-4147-A177-3AD203B41FA5}">
                      <a16:colId xmlns:a16="http://schemas.microsoft.com/office/drawing/2014/main" val="2488893674"/>
                    </a:ext>
                  </a:extLst>
                </a:gridCol>
                <a:gridCol w="441960">
                  <a:extLst>
                    <a:ext uri="{9D8B030D-6E8A-4147-A177-3AD203B41FA5}">
                      <a16:colId xmlns:a16="http://schemas.microsoft.com/office/drawing/2014/main" val="2848899697"/>
                    </a:ext>
                  </a:extLst>
                </a:gridCol>
                <a:gridCol w="441960">
                  <a:extLst>
                    <a:ext uri="{9D8B030D-6E8A-4147-A177-3AD203B41FA5}">
                      <a16:colId xmlns:a16="http://schemas.microsoft.com/office/drawing/2014/main" val="3227873552"/>
                    </a:ext>
                  </a:extLst>
                </a:gridCol>
                <a:gridCol w="441960">
                  <a:extLst>
                    <a:ext uri="{9D8B030D-6E8A-4147-A177-3AD203B41FA5}">
                      <a16:colId xmlns:a16="http://schemas.microsoft.com/office/drawing/2014/main" val="874198804"/>
                    </a:ext>
                  </a:extLst>
                </a:gridCol>
                <a:gridCol w="441960">
                  <a:extLst>
                    <a:ext uri="{9D8B030D-6E8A-4147-A177-3AD203B41FA5}">
                      <a16:colId xmlns:a16="http://schemas.microsoft.com/office/drawing/2014/main" val="2904984864"/>
                    </a:ext>
                  </a:extLst>
                </a:gridCol>
                <a:gridCol w="441960">
                  <a:extLst>
                    <a:ext uri="{9D8B030D-6E8A-4147-A177-3AD203B41FA5}">
                      <a16:colId xmlns:a16="http://schemas.microsoft.com/office/drawing/2014/main" val="2429555746"/>
                    </a:ext>
                  </a:extLst>
                </a:gridCol>
                <a:gridCol w="441960">
                  <a:extLst>
                    <a:ext uri="{9D8B030D-6E8A-4147-A177-3AD203B41FA5}">
                      <a16:colId xmlns:a16="http://schemas.microsoft.com/office/drawing/2014/main" val="801733289"/>
                    </a:ext>
                  </a:extLst>
                </a:gridCol>
                <a:gridCol w="441960">
                  <a:extLst>
                    <a:ext uri="{9D8B030D-6E8A-4147-A177-3AD203B41FA5}">
                      <a16:colId xmlns:a16="http://schemas.microsoft.com/office/drawing/2014/main" val="5353584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098266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868413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0720319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235257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04129641"/>
                  </a:ext>
                </a:extLst>
              </a:tr>
            </a:tbl>
          </a:graphicData>
        </a:graphic>
      </p:graphicFrame>
      <p:graphicFrame>
        <p:nvGraphicFramePr>
          <p:cNvPr id="9" name="Table 8">
            <a:extLst>
              <a:ext uri="{FF2B5EF4-FFF2-40B4-BE49-F238E27FC236}">
                <a16:creationId xmlns:a16="http://schemas.microsoft.com/office/drawing/2014/main" id="{E3910AFD-1274-532A-8CFB-0B9572F836D0}"/>
              </a:ext>
            </a:extLst>
          </p:cNvPr>
          <p:cNvGraphicFramePr>
            <a:graphicFrameLocks noGrp="1"/>
          </p:cNvGraphicFramePr>
          <p:nvPr>
            <p:extLst>
              <p:ext uri="{D42A27DB-BD31-4B8C-83A1-F6EECF244321}">
                <p14:modId xmlns:p14="http://schemas.microsoft.com/office/powerpoint/2010/main" val="3606807884"/>
              </p:ext>
            </p:extLst>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012325191"/>
                    </a:ext>
                  </a:extLst>
                </a:gridCol>
                <a:gridCol w="441960">
                  <a:extLst>
                    <a:ext uri="{9D8B030D-6E8A-4147-A177-3AD203B41FA5}">
                      <a16:colId xmlns:a16="http://schemas.microsoft.com/office/drawing/2014/main" val="2267983919"/>
                    </a:ext>
                  </a:extLst>
                </a:gridCol>
                <a:gridCol w="441960">
                  <a:extLst>
                    <a:ext uri="{9D8B030D-6E8A-4147-A177-3AD203B41FA5}">
                      <a16:colId xmlns:a16="http://schemas.microsoft.com/office/drawing/2014/main" val="2488893674"/>
                    </a:ext>
                  </a:extLst>
                </a:gridCol>
                <a:gridCol w="441960">
                  <a:extLst>
                    <a:ext uri="{9D8B030D-6E8A-4147-A177-3AD203B41FA5}">
                      <a16:colId xmlns:a16="http://schemas.microsoft.com/office/drawing/2014/main" val="2848899697"/>
                    </a:ext>
                  </a:extLst>
                </a:gridCol>
                <a:gridCol w="441960">
                  <a:extLst>
                    <a:ext uri="{9D8B030D-6E8A-4147-A177-3AD203B41FA5}">
                      <a16:colId xmlns:a16="http://schemas.microsoft.com/office/drawing/2014/main" val="3227873552"/>
                    </a:ext>
                  </a:extLst>
                </a:gridCol>
                <a:gridCol w="441960">
                  <a:extLst>
                    <a:ext uri="{9D8B030D-6E8A-4147-A177-3AD203B41FA5}">
                      <a16:colId xmlns:a16="http://schemas.microsoft.com/office/drawing/2014/main" val="874198804"/>
                    </a:ext>
                  </a:extLst>
                </a:gridCol>
                <a:gridCol w="441960">
                  <a:extLst>
                    <a:ext uri="{9D8B030D-6E8A-4147-A177-3AD203B41FA5}">
                      <a16:colId xmlns:a16="http://schemas.microsoft.com/office/drawing/2014/main" val="2904984864"/>
                    </a:ext>
                  </a:extLst>
                </a:gridCol>
                <a:gridCol w="441960">
                  <a:extLst>
                    <a:ext uri="{9D8B030D-6E8A-4147-A177-3AD203B41FA5}">
                      <a16:colId xmlns:a16="http://schemas.microsoft.com/office/drawing/2014/main" val="2429555746"/>
                    </a:ext>
                  </a:extLst>
                </a:gridCol>
                <a:gridCol w="441960">
                  <a:extLst>
                    <a:ext uri="{9D8B030D-6E8A-4147-A177-3AD203B41FA5}">
                      <a16:colId xmlns:a16="http://schemas.microsoft.com/office/drawing/2014/main" val="801733289"/>
                    </a:ext>
                  </a:extLst>
                </a:gridCol>
                <a:gridCol w="441960">
                  <a:extLst>
                    <a:ext uri="{9D8B030D-6E8A-4147-A177-3AD203B41FA5}">
                      <a16:colId xmlns:a16="http://schemas.microsoft.com/office/drawing/2014/main" val="5353584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098266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868413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0720319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235257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04129641"/>
                  </a:ext>
                </a:extLst>
              </a:tr>
            </a:tbl>
          </a:graphicData>
        </a:graphic>
      </p:graphicFrame>
    </p:spTree>
    <p:extLst>
      <p:ext uri="{BB962C8B-B14F-4D97-AF65-F5344CB8AC3E}">
        <p14:creationId xmlns:p14="http://schemas.microsoft.com/office/powerpoint/2010/main" val="48169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D49823F-0F81-29C6-1206-331BED06761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FA98AFF-0C81-A945-AD40-9D649F9FC7AC}"/>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EFAA5D3B-DD8D-D8C1-212D-B979734E5766}"/>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0ED56777-3544-ED1A-2EA1-D8381EE584F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A937F5C7-477A-76AC-2FCF-43F3E7BC64E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6958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BFC5473-E4BC-0D49-5D43-7F59D69048D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79BD33C-AAF9-C9F0-6177-B6472613588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CBB7FC8F-1D9A-82BD-E52E-E64888BE7005}"/>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44 pegs</a:t>
            </a:r>
          </a:p>
        </p:txBody>
      </p:sp>
      <p:sp>
        <p:nvSpPr>
          <p:cNvPr id="17" name="Rectangle 16">
            <a:extLst>
              <a:ext uri="{FF2B5EF4-FFF2-40B4-BE49-F238E27FC236}">
                <a16:creationId xmlns:a16="http://schemas.microsoft.com/office/drawing/2014/main" id="{4942998A-140C-B2D9-D198-3BC6214252E0}"/>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4A380CE1-B311-CD0E-643B-92490055571C}"/>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C4C95303-2FE1-ADD9-8BA4-75CB9FC5676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1664CCE1-2F03-E1C4-8D9F-8B8C56488B9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4006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F66DF-DB34-F49F-575A-C404A3C7150D}"/>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72C3A4BC-E8FD-5C8B-20C3-6404427C8942}"/>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9ECBE0-6665-3AE0-BDE7-83E7BDA75E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B7C3C64A-1AE0-990C-1678-E30FD75769F2}"/>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738B6975-A2A3-677B-BDF9-0A5DDEF9C2A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7B88AB02-967F-E769-8209-1CBAFDB3C5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43DBFF9F-47B3-7BC5-B2B6-1924A90FDD03}"/>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5FF838B4-F2CD-D515-FE09-3EB577474BC8}"/>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858657CC-1B4F-2F4C-C9E5-7C5036FC9EF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BECC6750-477A-F6CE-132A-13CF3B94002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31556D31-06BF-40AC-CE60-4F5BA6FCE026}"/>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7F152525-DA82-3FE8-1C60-444577CA51B1}"/>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BFC0FAAE-477A-F633-46C5-6EB662EC68D3}"/>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BB156921-AC06-27EE-F695-45808500A2C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B30D2086-81AB-5D73-316E-AFCB5A15A8D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419612A7-A4C8-C815-FFA5-EC7D11FF7F0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C2AB6AC3-C391-1C4B-901E-5882F026FDDE}"/>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C244F851-7E34-5687-A47A-BFF6227560F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758FBC93-1B6B-3176-E472-2D29C21CA720}"/>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63104F40-10C5-33EE-0DB5-DA01DF003C66}"/>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37789AB1-0164-21BA-E1FB-1A8FDC6734D1}"/>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0BC0B4C-3767-556C-BB4F-42261C61C856}"/>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6C1D25E-3D79-FBA0-ADA7-0981C5867931}"/>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145A5C6-1323-4F71-B4BC-73535DB260B2}"/>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580A10E6-032D-FAC1-BB03-A5FE55424BF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075443AB-5E36-FB98-942F-CE89F6ADB6C4}"/>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FB116A5-AF87-FA41-4257-0184E36A7485}"/>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8BFD8B9A-34AD-FEC4-35E2-F9B19D95A944}"/>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75A37D7F-0886-C993-A3EC-261E651DEE77}"/>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EA3E9EFE-D20D-618B-8280-56683C06B75D}"/>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D639C35E-2139-F560-4C65-3AEA88641142}"/>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DC393EA5-F03A-F959-851C-E36B5F5A4718}"/>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70DE7059-96B7-0395-FCE5-D3CCBCF95E41}"/>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C0A4194D-6628-9C4C-E044-E8685B0F895C}"/>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127DE97B-4A3B-F153-94B2-19B61FEAC594}"/>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FD4329CC-A569-F960-6A6E-9A8DAD660107}"/>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5217360E-2AAE-A20B-BFFC-77CAF3C3737A}"/>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5A8A887-C849-00EC-CFE3-46CF515A4189}"/>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1CB029D8-D8E4-A342-8CB9-415AB20ABEFD}"/>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EC1489F8-328A-F67C-408A-63215C6CF453}"/>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AB9CC948-A159-2D0D-55F9-7F47D02BFE15}"/>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6D029B4F-0FCC-9D79-60AE-5B70BD52358B}"/>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E752C2AE-2677-4C6B-C7F8-948452EC318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FC3F85CD-5B8A-5ED8-C3CB-7E3AB5010508}"/>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9F235B8E-C0ED-A356-3945-9385C2022B78}"/>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F6B4D672-D81D-AD41-6E71-A98FF1A111A6}"/>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67DC27BF-96EF-F00D-D510-CF325833303A}"/>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91859116-7900-4D7B-000E-EB05E3BF00BD}"/>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F3C4B1D8-4B40-B61A-303A-99D973C29DDF}"/>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4C0A9BDB-1954-BA9C-6DD5-A1021B16BAA1}"/>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57CED132-322A-78BB-11CE-3AA6F620FAAB}"/>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5AAE9EB0-5452-ADE8-02F3-32CECAC22948}"/>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0A73C2E3-4407-0FCD-207A-66F1212BA154}"/>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A01E1AA1-0686-544B-E9E9-63B5ACA53B7B}"/>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575AC914-BC5C-DB82-A246-9DE6FFC07E92}"/>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150640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“Look Closely”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6CF90B-ACBC-8C30-8BF7-CD3F63C85461}"/>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pegs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A88EA2-07F6-23F5-C305-454BB6FBCE91}"/>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30 </a:t>
            </a:r>
          </a:p>
          <a:p>
            <a:pPr algn="ctr"/>
            <a:r>
              <a:rPr lang="en-US" sz="2000" b="1" dirty="0">
                <a:solidFill>
                  <a:schemeClr val="tx1"/>
                </a:solidFill>
              </a:rPr>
              <a:t>and less than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33, 44, 55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Look closely and you’ll see a 6.</a:t>
            </a:r>
          </a:p>
          <a:p>
            <a:pPr algn="ctr"/>
            <a:r>
              <a:rPr lang="en-US" sz="2000" b="1" dirty="0">
                <a:solidFill>
                  <a:schemeClr val="tx1"/>
                </a:solidFill>
              </a:rPr>
              <a:t>The digit 6 is not in the answer.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Look closely and you’ll see a 5.</a:t>
            </a:r>
          </a:p>
          <a:p>
            <a:pPr algn="ctr"/>
            <a:r>
              <a:rPr lang="en-US" sz="2000" b="1" dirty="0">
                <a:solidFill>
                  <a:schemeClr val="tx1"/>
                </a:solidFill>
              </a:rPr>
              <a:t>The digit 5 is not 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Look closely and you’ll see a 3.</a:t>
            </a:r>
          </a:p>
          <a:p>
            <a:pPr algn="ctr"/>
            <a:r>
              <a:rPr lang="en-US" sz="2000" b="1" dirty="0">
                <a:solidFill>
                  <a:schemeClr val="tx1"/>
                </a:solidFill>
              </a:rPr>
              <a:t>The digit 3 is not in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AF2EC9-A13C-8F51-BCF4-8E2583A41AAC}"/>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BDB723-9ABD-49DD-692B-8B3729F842C9}"/>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44 pegs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6A9C4B2-5685-F822-456B-864C4B8B33C2}"/>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B5B07653-3DCE-1469-F841-DB3EC8CC4018}"/>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“Look Closely”</a:t>
            </a:r>
          </a:p>
        </p:txBody>
      </p:sp>
      <p:sp>
        <p:nvSpPr>
          <p:cNvPr id="4" name="Rectangle 3">
            <a:extLst>
              <a:ext uri="{FF2B5EF4-FFF2-40B4-BE49-F238E27FC236}">
                <a16:creationId xmlns:a16="http://schemas.microsoft.com/office/drawing/2014/main" id="{10320A33-176F-8B9B-BC92-B914F1C17DF0}"/>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984CE63E-3C22-93C7-9A3F-3EE6BB7914D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56679C68-9DD6-E2A9-E484-4C33A7B2BF8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1303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20268</TotalTime>
  <Words>2330</Words>
  <Application>Microsoft Office PowerPoint</Application>
  <PresentationFormat>On-screen Show (4:3)</PresentationFormat>
  <Paragraphs>682</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254</cp:revision>
  <dcterms:created xsi:type="dcterms:W3CDTF">2020-11-09T02:38:45Z</dcterms:created>
  <dcterms:modified xsi:type="dcterms:W3CDTF">2026-03-02T23:59:02Z</dcterms:modified>
</cp:coreProperties>
</file>