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27" r:id="rId10"/>
    <p:sldId id="2628" r:id="rId11"/>
    <p:sldId id="2629" r:id="rId12"/>
    <p:sldId id="2630" r:id="rId13"/>
    <p:sldId id="2631" r:id="rId14"/>
    <p:sldId id="2643" r:id="rId15"/>
    <p:sldId id="2633" r:id="rId16"/>
    <p:sldId id="2634" r:id="rId17"/>
    <p:sldId id="2635" r:id="rId18"/>
    <p:sldId id="2636" r:id="rId19"/>
    <p:sldId id="2637" r:id="rId20"/>
    <p:sldId id="26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2004"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2475E-62C9-2D64-10E8-7BDF994F3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0562F-50EF-1FE3-6C66-18E541C9F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72DAC-DF71-88B5-BA73-C09E94FE7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DEA7FE-589D-82D8-7ED6-7866FDD435D3}"/>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34247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8C1D8-EEED-2857-961B-64D224C6B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B54BD-C700-CD5E-F0CA-E32E3E9EC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224A5-2974-7AFF-17A1-80346185E2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AE2EFC-2AEE-25FA-0C5D-DE299593B548}"/>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23342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3DFD21-D845-A7E1-445F-4C415FBD58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2AA4B6-8CC3-5674-CDD7-55763EC68707}"/>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CBCB71CF-835C-2615-4A6A-7460FC18E58E}"/>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6E6661C-F4CC-29BD-1FCB-A37E54A9FD7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DCA1E5BC-1C20-7F1E-B26B-7667458D67C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AB795EA-660F-3268-451F-67C7D936574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4BA6DD3-A11A-C816-60F5-9ADC12B0AD2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981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0A89F5-0123-38AD-008A-174B6A081B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C60CD4-C71B-B4F5-2A31-D1CAF8AAE53B}"/>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585073" y="9236"/>
            <a:ext cx="3529728" cy="5477164"/>
          </a:xfrm>
          <a:prstGeom prst="rect">
            <a:avLst/>
          </a:prstGeom>
        </p:spPr>
      </p:pic>
      <p:sp>
        <p:nvSpPr>
          <p:cNvPr id="17" name="Rectangle 16">
            <a:extLst>
              <a:ext uri="{FF2B5EF4-FFF2-40B4-BE49-F238E27FC236}">
                <a16:creationId xmlns:a16="http://schemas.microsoft.com/office/drawing/2014/main" id="{53B8AB0F-BE22-8D19-D215-3B1209E69E6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47E7F65-38B7-09DA-18BF-C93FAA5E80C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768BD57-EBD7-B0D1-CF61-5FCA4F2136E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08148D0-5149-3473-BBC7-E5C1098236C5}"/>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D389B9C-3756-72AB-32A1-0F676CF9628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7EB45DC-9811-DF54-4431-F9439C6D6A6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50.</a:t>
            </a:r>
          </a:p>
        </p:txBody>
      </p:sp>
      <p:sp>
        <p:nvSpPr>
          <p:cNvPr id="29" name="Rectangle 28">
            <a:extLst>
              <a:ext uri="{FF2B5EF4-FFF2-40B4-BE49-F238E27FC236}">
                <a16:creationId xmlns:a16="http://schemas.microsoft.com/office/drawing/2014/main" id="{265AA140-B8BC-2B4D-5C6C-98B179D2A37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14, 16 …</a:t>
            </a:r>
          </a:p>
        </p:txBody>
      </p:sp>
      <p:sp>
        <p:nvSpPr>
          <p:cNvPr id="30" name="Rectangle 29">
            <a:extLst>
              <a:ext uri="{FF2B5EF4-FFF2-40B4-BE49-F238E27FC236}">
                <a16:creationId xmlns:a16="http://schemas.microsoft.com/office/drawing/2014/main" id="{5E993C12-F8EE-297B-800B-BBEBFCC62508}"/>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2.</a:t>
            </a:r>
          </a:p>
        </p:txBody>
      </p:sp>
      <p:sp>
        <p:nvSpPr>
          <p:cNvPr id="31" name="Rectangle 30">
            <a:extLst>
              <a:ext uri="{FF2B5EF4-FFF2-40B4-BE49-F238E27FC236}">
                <a16:creationId xmlns:a16="http://schemas.microsoft.com/office/drawing/2014/main" id="{0074C666-9784-A8AA-6849-D052D93D3BF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3 is not in the answer.</a:t>
            </a:r>
          </a:p>
        </p:txBody>
      </p:sp>
      <p:sp>
        <p:nvSpPr>
          <p:cNvPr id="32" name="Rectangle 31">
            <a:extLst>
              <a:ext uri="{FF2B5EF4-FFF2-40B4-BE49-F238E27FC236}">
                <a16:creationId xmlns:a16="http://schemas.microsoft.com/office/drawing/2014/main" id="{B24132C2-3FEC-75C8-F3A1-A8812327B0B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4 numbers with this clue.</a:t>
            </a:r>
          </a:p>
          <a:p>
            <a:pPr algn="ctr"/>
            <a:endParaRPr lang="en-US" sz="800" b="1" dirty="0">
              <a:solidFill>
                <a:schemeClr val="tx1"/>
              </a:solidFill>
            </a:endParaRPr>
          </a:p>
          <a:p>
            <a:pPr algn="ctr"/>
            <a:r>
              <a:rPr lang="en-US" b="1" dirty="0">
                <a:solidFill>
                  <a:schemeClr val="tx1"/>
                </a:solidFill>
              </a:rPr>
              <a:t>____ , 23 , ____ , 25  , ____ , 27 , ____</a:t>
            </a:r>
          </a:p>
        </p:txBody>
      </p:sp>
      <p:sp>
        <p:nvSpPr>
          <p:cNvPr id="14" name="TextBox 13">
            <a:extLst>
              <a:ext uri="{FF2B5EF4-FFF2-40B4-BE49-F238E27FC236}">
                <a16:creationId xmlns:a16="http://schemas.microsoft.com/office/drawing/2014/main" id="{D32E42A4-F0E8-0C4B-1629-7FDE89D752E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6CFF2E4-BBD6-61D8-5E62-C22C8AB2C4B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0E6A353-9FB8-E2CB-1F19-CE3A4EEFBA6D}"/>
              </a:ext>
            </a:extLst>
          </p:cNvPr>
          <p:cNvGraphicFramePr>
            <a:graphicFrameLocks noGrp="1"/>
          </p:cNvGraphicFramePr>
          <p:nvPr>
            <p:extLst>
              <p:ext uri="{D42A27DB-BD31-4B8C-83A1-F6EECF244321}">
                <p14:modId xmlns:p14="http://schemas.microsoft.com/office/powerpoint/2010/main" val="412386433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31564994"/>
                    </a:ext>
                  </a:extLst>
                </a:gridCol>
                <a:gridCol w="441960">
                  <a:extLst>
                    <a:ext uri="{9D8B030D-6E8A-4147-A177-3AD203B41FA5}">
                      <a16:colId xmlns:a16="http://schemas.microsoft.com/office/drawing/2014/main" val="591161129"/>
                    </a:ext>
                  </a:extLst>
                </a:gridCol>
                <a:gridCol w="441960">
                  <a:extLst>
                    <a:ext uri="{9D8B030D-6E8A-4147-A177-3AD203B41FA5}">
                      <a16:colId xmlns:a16="http://schemas.microsoft.com/office/drawing/2014/main" val="626338735"/>
                    </a:ext>
                  </a:extLst>
                </a:gridCol>
                <a:gridCol w="441960">
                  <a:extLst>
                    <a:ext uri="{9D8B030D-6E8A-4147-A177-3AD203B41FA5}">
                      <a16:colId xmlns:a16="http://schemas.microsoft.com/office/drawing/2014/main" val="3406785333"/>
                    </a:ext>
                  </a:extLst>
                </a:gridCol>
                <a:gridCol w="441960">
                  <a:extLst>
                    <a:ext uri="{9D8B030D-6E8A-4147-A177-3AD203B41FA5}">
                      <a16:colId xmlns:a16="http://schemas.microsoft.com/office/drawing/2014/main" val="1744790278"/>
                    </a:ext>
                  </a:extLst>
                </a:gridCol>
                <a:gridCol w="441960">
                  <a:extLst>
                    <a:ext uri="{9D8B030D-6E8A-4147-A177-3AD203B41FA5}">
                      <a16:colId xmlns:a16="http://schemas.microsoft.com/office/drawing/2014/main" val="2047429358"/>
                    </a:ext>
                  </a:extLst>
                </a:gridCol>
                <a:gridCol w="441960">
                  <a:extLst>
                    <a:ext uri="{9D8B030D-6E8A-4147-A177-3AD203B41FA5}">
                      <a16:colId xmlns:a16="http://schemas.microsoft.com/office/drawing/2014/main" val="3011656378"/>
                    </a:ext>
                  </a:extLst>
                </a:gridCol>
                <a:gridCol w="441960">
                  <a:extLst>
                    <a:ext uri="{9D8B030D-6E8A-4147-A177-3AD203B41FA5}">
                      <a16:colId xmlns:a16="http://schemas.microsoft.com/office/drawing/2014/main" val="4009280266"/>
                    </a:ext>
                  </a:extLst>
                </a:gridCol>
                <a:gridCol w="441960">
                  <a:extLst>
                    <a:ext uri="{9D8B030D-6E8A-4147-A177-3AD203B41FA5}">
                      <a16:colId xmlns:a16="http://schemas.microsoft.com/office/drawing/2014/main" val="1631567878"/>
                    </a:ext>
                  </a:extLst>
                </a:gridCol>
                <a:gridCol w="441960">
                  <a:extLst>
                    <a:ext uri="{9D8B030D-6E8A-4147-A177-3AD203B41FA5}">
                      <a16:colId xmlns:a16="http://schemas.microsoft.com/office/drawing/2014/main" val="327711713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65930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8198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91206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97545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8649111"/>
                  </a:ext>
                </a:extLst>
              </a:tr>
            </a:tbl>
          </a:graphicData>
        </a:graphic>
      </p:graphicFrame>
    </p:spTree>
    <p:extLst>
      <p:ext uri="{BB962C8B-B14F-4D97-AF65-F5344CB8AC3E}">
        <p14:creationId xmlns:p14="http://schemas.microsoft.com/office/powerpoint/2010/main" val="11519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BC07C4-3566-8569-BCC2-74150A343F2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C838BCF-BC11-F4C5-0177-9C00D8FF5344}"/>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865B26C4-2F71-5519-CD8D-6872C6C9B9B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1091912-5206-EFBC-1BBA-8F55A5D7715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E7A2B47-83C5-4D45-DDB7-7CC9FB584A4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983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905587-EC63-B72C-6C7C-3A9A0E4D83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29EF83-C59F-C6B0-84C6-C3FF21DC7B85}"/>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8290AD8E-E3C6-2527-105E-221FD150C50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20 connectors</a:t>
            </a:r>
          </a:p>
        </p:txBody>
      </p:sp>
      <p:sp>
        <p:nvSpPr>
          <p:cNvPr id="17" name="Rectangle 16">
            <a:extLst>
              <a:ext uri="{FF2B5EF4-FFF2-40B4-BE49-F238E27FC236}">
                <a16:creationId xmlns:a16="http://schemas.microsoft.com/office/drawing/2014/main" id="{7FFD314B-B3CF-294B-7C73-6F199990D42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C78299E9-935E-4A8C-A30D-5582DA17A76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537A5BD-2C81-8778-CBE3-E10904932A4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D3804E8-9446-5659-A0F4-8F133CA068C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164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A1496-3B8E-2F9D-F488-B9012E40E844}"/>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3772488-B62D-BEFC-D686-88DFBA471196}"/>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CE4890D-FE5F-01C6-4271-C8694C3E9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22CF1FC-FAE9-4278-21EB-06376C32FD2B}"/>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73876C7-9C59-4FD9-7647-7421FBB13DA1}"/>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86EA611D-90CC-C9CE-61BF-59C3ED9854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CB6D6994-768F-3444-BE94-C3812425278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F738B7E3-C0CF-94BC-9AE2-6A04EF20838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C5A4ACF8-99F1-6008-A5B5-8AC84942CA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DD35B4F-57A0-F792-C3C3-A2C7DEB5F6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076B2316-B282-D2F9-8CD0-0BE8DC30F560}"/>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6CA98DC8-48CE-ECB8-6841-E005CF1BA3FF}"/>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AF3CBD2-DA1C-ECAC-B00C-4666BEE5901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B6EDF87B-A89A-B7AD-964D-8EE7C1367617}"/>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3D5B8161-378F-3B02-2D90-0020DCDF073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925DB330-F30C-A3EE-E16D-7D347CED980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73B77CFC-2C24-0A6A-60A2-AECAE4873F4F}"/>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E7058320-EE81-37FA-D556-CFED1EB42D9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CF7B9ABB-0CF2-5BE5-F4A1-E7143AC7AE3D}"/>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D8726CD9-8072-E5A8-012B-FD514AADBAA3}"/>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11131600-444A-304E-6828-75FE9408873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2EA066-817F-5A29-61C4-C78EE4B38597}"/>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A660F71-7AE4-DB5A-9E89-AE2E9DECD56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2EF16BE-0918-DED8-764A-96487FC8961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4BE82B05-70F4-5D9D-23B6-ABAFDCF4A9E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90D183BE-8CE3-7D1E-ECE3-1AD0C1B8876D}"/>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BA946432-820E-C0D4-91AB-71B06397CAA0}"/>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30F235F3-4CC2-49ED-6684-367FB5B9889F}"/>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13EC736D-92BA-1E93-4D8D-724E4D961173}"/>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68F4D431-8F69-2458-66FF-C07401DF25D7}"/>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26AB6E2A-5E65-CDD5-7C66-DB092469F5E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FE77F5D0-54C8-2748-6008-5029D6A8F492}"/>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46095C89-4B94-4FF2-CE10-ECC96813DBF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14E1F21-18F2-3D58-2823-6167B4E7F355}"/>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5E567B64-2297-DA6D-AD23-77AA85A4178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E9A4296D-A224-7A9B-D95C-EC9AEF4C1C86}"/>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6312A057-FBF6-3135-1989-DC1498C52ED5}"/>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C8ED818-4ABA-9CEF-981A-BA5D8118EA8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5C2A614B-4FB2-39C4-75C9-26EF614E8FEB}"/>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A89A603-35FD-1695-3586-223F9A85B37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537CF090-6BBC-E15E-C7A8-0AF56654ACC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F85689D2-3C06-4E42-6B16-6AB5834F8EC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75988A2F-031A-1A86-2BC5-BC71EC95B0B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3F4E4F06-1430-9499-D455-A46FAB126C29}"/>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E0505EF8-AE51-F3CE-FC57-E513AC761C5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26EB34B7-8246-C286-5960-6D358D2AF65D}"/>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BAAD682-D268-79F4-312D-A3AF26707CA6}"/>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2C7321E7-4314-47FC-7AFC-1AB0AEA5601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79492660-8205-F403-19E4-BE06D5BDC5E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D0A90B1-CD51-6465-D994-75F5360322E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DAF59DAD-59AC-5FD2-B978-1A0617F7FF3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0EB21672-D65B-D3B0-80DC-FF97D128EA71}"/>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B9B41CE-5195-CE57-46E1-D92675425F04}"/>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AB4A0A16-8EC1-39C9-8D78-260E59718E2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FEEFD155-148E-F818-6AB4-487986B442AC}"/>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21682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FFBA35-05A1-38C4-2A35-67AD4D52A16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B473DB2-2FF8-B217-E97C-AA75381E8FE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“Some Esti-Mysteries Have 3 Options at the End”</a:t>
            </a:r>
          </a:p>
        </p:txBody>
      </p:sp>
      <p:sp>
        <p:nvSpPr>
          <p:cNvPr id="4" name="Rectangle 3">
            <a:extLst>
              <a:ext uri="{FF2B5EF4-FFF2-40B4-BE49-F238E27FC236}">
                <a16:creationId xmlns:a16="http://schemas.microsoft.com/office/drawing/2014/main" id="{6E193452-57CF-7C7F-BE4C-58E1C77A1FF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FAFDAC6-55ED-A100-3FAA-3D03929E382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289F95A-88B6-F84B-CF1A-018F7739C3F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434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196DFC-7001-CC8C-85D8-B340AD9E34A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06D9CD-EDE1-0C62-BC1A-DD6F09C2F425}"/>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a:extLst>
              <a:ext uri="{FF2B5EF4-FFF2-40B4-BE49-F238E27FC236}">
                <a16:creationId xmlns:a16="http://schemas.microsoft.com/office/drawing/2014/main" id="{1DF89788-2F08-5272-DF25-C36A137ED0E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A023111-5783-265E-C1E8-C90497B109F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976BF168-9FA2-65A0-DCFD-A91F42F6ADF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FA7E56A-9D4C-8BA0-0BB1-1EC679338B9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F68A738-65AA-2E9E-EBE6-C1299C6B88D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258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8098A3-18C4-94FE-FB73-6818EE1DC8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7E57D4-6A63-8C64-7D37-81BBFA7C2E34}"/>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585073" y="9236"/>
            <a:ext cx="3529728" cy="5477164"/>
          </a:xfrm>
          <a:prstGeom prst="rect">
            <a:avLst/>
          </a:prstGeom>
        </p:spPr>
      </p:pic>
      <p:sp>
        <p:nvSpPr>
          <p:cNvPr id="17" name="Rectangle 16">
            <a:extLst>
              <a:ext uri="{FF2B5EF4-FFF2-40B4-BE49-F238E27FC236}">
                <a16:creationId xmlns:a16="http://schemas.microsoft.com/office/drawing/2014/main" id="{5190DC59-C2A2-DBC7-9143-6128625DD95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70F3E64-6722-0161-12EB-02B162356DD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C043651-6911-046B-D878-A5D802D4879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A58D23F-51ED-C6F2-7159-AC361B5701A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3EC4B3F9-24DA-CB4A-7F47-61B18CF7A15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4C41BB0-C131-2085-82BA-C949C9573AD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50.</a:t>
            </a:r>
          </a:p>
        </p:txBody>
      </p:sp>
      <p:sp>
        <p:nvSpPr>
          <p:cNvPr id="29" name="Rectangle 28">
            <a:extLst>
              <a:ext uri="{FF2B5EF4-FFF2-40B4-BE49-F238E27FC236}">
                <a16:creationId xmlns:a16="http://schemas.microsoft.com/office/drawing/2014/main" id="{2B072F1C-349A-2855-E8B4-8A768731FE6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14, 16 …</a:t>
            </a:r>
          </a:p>
        </p:txBody>
      </p:sp>
      <p:sp>
        <p:nvSpPr>
          <p:cNvPr id="30" name="Rectangle 29">
            <a:extLst>
              <a:ext uri="{FF2B5EF4-FFF2-40B4-BE49-F238E27FC236}">
                <a16:creationId xmlns:a16="http://schemas.microsoft.com/office/drawing/2014/main" id="{E9CCCF41-A7E7-3D0E-547E-3F1D97A5621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2.</a:t>
            </a:r>
          </a:p>
        </p:txBody>
      </p:sp>
      <p:sp>
        <p:nvSpPr>
          <p:cNvPr id="31" name="Rectangle 30">
            <a:extLst>
              <a:ext uri="{FF2B5EF4-FFF2-40B4-BE49-F238E27FC236}">
                <a16:creationId xmlns:a16="http://schemas.microsoft.com/office/drawing/2014/main" id="{17BB10D2-897C-ED5E-64DE-E68EFDB34E0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3 is not in the answer.</a:t>
            </a:r>
          </a:p>
        </p:txBody>
      </p:sp>
      <p:sp>
        <p:nvSpPr>
          <p:cNvPr id="32" name="Rectangle 31">
            <a:extLst>
              <a:ext uri="{FF2B5EF4-FFF2-40B4-BE49-F238E27FC236}">
                <a16:creationId xmlns:a16="http://schemas.microsoft.com/office/drawing/2014/main" id="{C9EA2477-4CBA-3421-2685-2EBA03EE4B2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4 numbers with this clue.</a:t>
            </a:r>
          </a:p>
          <a:p>
            <a:pPr algn="ctr"/>
            <a:endParaRPr lang="en-US" sz="800" b="1" dirty="0">
              <a:solidFill>
                <a:schemeClr val="tx1"/>
              </a:solidFill>
            </a:endParaRPr>
          </a:p>
          <a:p>
            <a:pPr algn="ctr"/>
            <a:r>
              <a:rPr lang="en-US" b="1" dirty="0">
                <a:solidFill>
                  <a:schemeClr val="tx1"/>
                </a:solidFill>
              </a:rPr>
              <a:t>____ , 23 , ____ , 25  , ____ , 27 , ____</a:t>
            </a:r>
          </a:p>
        </p:txBody>
      </p:sp>
      <p:sp>
        <p:nvSpPr>
          <p:cNvPr id="14" name="TextBox 13">
            <a:extLst>
              <a:ext uri="{FF2B5EF4-FFF2-40B4-BE49-F238E27FC236}">
                <a16:creationId xmlns:a16="http://schemas.microsoft.com/office/drawing/2014/main" id="{6B7EE4B1-C074-ABC2-811A-89857BC0269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702FD34-48EF-AC6C-4347-7D7A36CB711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A042E07-B1A1-419D-9C73-1F0409774A0B}"/>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31564994"/>
                    </a:ext>
                  </a:extLst>
                </a:gridCol>
                <a:gridCol w="441960">
                  <a:extLst>
                    <a:ext uri="{9D8B030D-6E8A-4147-A177-3AD203B41FA5}">
                      <a16:colId xmlns:a16="http://schemas.microsoft.com/office/drawing/2014/main" val="591161129"/>
                    </a:ext>
                  </a:extLst>
                </a:gridCol>
                <a:gridCol w="441960">
                  <a:extLst>
                    <a:ext uri="{9D8B030D-6E8A-4147-A177-3AD203B41FA5}">
                      <a16:colId xmlns:a16="http://schemas.microsoft.com/office/drawing/2014/main" val="626338735"/>
                    </a:ext>
                  </a:extLst>
                </a:gridCol>
                <a:gridCol w="441960">
                  <a:extLst>
                    <a:ext uri="{9D8B030D-6E8A-4147-A177-3AD203B41FA5}">
                      <a16:colId xmlns:a16="http://schemas.microsoft.com/office/drawing/2014/main" val="3406785333"/>
                    </a:ext>
                  </a:extLst>
                </a:gridCol>
                <a:gridCol w="441960">
                  <a:extLst>
                    <a:ext uri="{9D8B030D-6E8A-4147-A177-3AD203B41FA5}">
                      <a16:colId xmlns:a16="http://schemas.microsoft.com/office/drawing/2014/main" val="1744790278"/>
                    </a:ext>
                  </a:extLst>
                </a:gridCol>
                <a:gridCol w="441960">
                  <a:extLst>
                    <a:ext uri="{9D8B030D-6E8A-4147-A177-3AD203B41FA5}">
                      <a16:colId xmlns:a16="http://schemas.microsoft.com/office/drawing/2014/main" val="2047429358"/>
                    </a:ext>
                  </a:extLst>
                </a:gridCol>
                <a:gridCol w="441960">
                  <a:extLst>
                    <a:ext uri="{9D8B030D-6E8A-4147-A177-3AD203B41FA5}">
                      <a16:colId xmlns:a16="http://schemas.microsoft.com/office/drawing/2014/main" val="3011656378"/>
                    </a:ext>
                  </a:extLst>
                </a:gridCol>
                <a:gridCol w="441960">
                  <a:extLst>
                    <a:ext uri="{9D8B030D-6E8A-4147-A177-3AD203B41FA5}">
                      <a16:colId xmlns:a16="http://schemas.microsoft.com/office/drawing/2014/main" val="4009280266"/>
                    </a:ext>
                  </a:extLst>
                </a:gridCol>
                <a:gridCol w="441960">
                  <a:extLst>
                    <a:ext uri="{9D8B030D-6E8A-4147-A177-3AD203B41FA5}">
                      <a16:colId xmlns:a16="http://schemas.microsoft.com/office/drawing/2014/main" val="1631567878"/>
                    </a:ext>
                  </a:extLst>
                </a:gridCol>
                <a:gridCol w="441960">
                  <a:extLst>
                    <a:ext uri="{9D8B030D-6E8A-4147-A177-3AD203B41FA5}">
                      <a16:colId xmlns:a16="http://schemas.microsoft.com/office/drawing/2014/main" val="327711713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65930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8198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91206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97545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8649111"/>
                  </a:ext>
                </a:extLst>
              </a:tr>
            </a:tbl>
          </a:graphicData>
        </a:graphic>
      </p:graphicFrame>
      <p:graphicFrame>
        <p:nvGraphicFramePr>
          <p:cNvPr id="4" name="Table 3">
            <a:extLst>
              <a:ext uri="{FF2B5EF4-FFF2-40B4-BE49-F238E27FC236}">
                <a16:creationId xmlns:a16="http://schemas.microsoft.com/office/drawing/2014/main" id="{BFB6C253-1784-8BFE-E1D1-81A826E92EFA}"/>
              </a:ext>
            </a:extLst>
          </p:cNvPr>
          <p:cNvGraphicFramePr>
            <a:graphicFrameLocks noGrp="1"/>
          </p:cNvGraphicFramePr>
          <p:nvPr>
            <p:extLst>
              <p:ext uri="{D42A27DB-BD31-4B8C-83A1-F6EECF244321}">
                <p14:modId xmlns:p14="http://schemas.microsoft.com/office/powerpoint/2010/main" val="321359748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31564994"/>
                    </a:ext>
                  </a:extLst>
                </a:gridCol>
                <a:gridCol w="441960">
                  <a:extLst>
                    <a:ext uri="{9D8B030D-6E8A-4147-A177-3AD203B41FA5}">
                      <a16:colId xmlns:a16="http://schemas.microsoft.com/office/drawing/2014/main" val="591161129"/>
                    </a:ext>
                  </a:extLst>
                </a:gridCol>
                <a:gridCol w="441960">
                  <a:extLst>
                    <a:ext uri="{9D8B030D-6E8A-4147-A177-3AD203B41FA5}">
                      <a16:colId xmlns:a16="http://schemas.microsoft.com/office/drawing/2014/main" val="626338735"/>
                    </a:ext>
                  </a:extLst>
                </a:gridCol>
                <a:gridCol w="441960">
                  <a:extLst>
                    <a:ext uri="{9D8B030D-6E8A-4147-A177-3AD203B41FA5}">
                      <a16:colId xmlns:a16="http://schemas.microsoft.com/office/drawing/2014/main" val="3406785333"/>
                    </a:ext>
                  </a:extLst>
                </a:gridCol>
                <a:gridCol w="441960">
                  <a:extLst>
                    <a:ext uri="{9D8B030D-6E8A-4147-A177-3AD203B41FA5}">
                      <a16:colId xmlns:a16="http://schemas.microsoft.com/office/drawing/2014/main" val="1744790278"/>
                    </a:ext>
                  </a:extLst>
                </a:gridCol>
                <a:gridCol w="441960">
                  <a:extLst>
                    <a:ext uri="{9D8B030D-6E8A-4147-A177-3AD203B41FA5}">
                      <a16:colId xmlns:a16="http://schemas.microsoft.com/office/drawing/2014/main" val="2047429358"/>
                    </a:ext>
                  </a:extLst>
                </a:gridCol>
                <a:gridCol w="441960">
                  <a:extLst>
                    <a:ext uri="{9D8B030D-6E8A-4147-A177-3AD203B41FA5}">
                      <a16:colId xmlns:a16="http://schemas.microsoft.com/office/drawing/2014/main" val="3011656378"/>
                    </a:ext>
                  </a:extLst>
                </a:gridCol>
                <a:gridCol w="441960">
                  <a:extLst>
                    <a:ext uri="{9D8B030D-6E8A-4147-A177-3AD203B41FA5}">
                      <a16:colId xmlns:a16="http://schemas.microsoft.com/office/drawing/2014/main" val="4009280266"/>
                    </a:ext>
                  </a:extLst>
                </a:gridCol>
                <a:gridCol w="441960">
                  <a:extLst>
                    <a:ext uri="{9D8B030D-6E8A-4147-A177-3AD203B41FA5}">
                      <a16:colId xmlns:a16="http://schemas.microsoft.com/office/drawing/2014/main" val="1631567878"/>
                    </a:ext>
                  </a:extLst>
                </a:gridCol>
                <a:gridCol w="441960">
                  <a:extLst>
                    <a:ext uri="{9D8B030D-6E8A-4147-A177-3AD203B41FA5}">
                      <a16:colId xmlns:a16="http://schemas.microsoft.com/office/drawing/2014/main" val="327711713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65930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8198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91206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97545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8649111"/>
                  </a:ext>
                </a:extLst>
              </a:tr>
            </a:tbl>
          </a:graphicData>
        </a:graphic>
      </p:graphicFrame>
      <p:graphicFrame>
        <p:nvGraphicFramePr>
          <p:cNvPr id="5" name="Table 4">
            <a:extLst>
              <a:ext uri="{FF2B5EF4-FFF2-40B4-BE49-F238E27FC236}">
                <a16:creationId xmlns:a16="http://schemas.microsoft.com/office/drawing/2014/main" id="{297EF046-B4DF-4B60-989A-5D4E9CB0692B}"/>
              </a:ext>
            </a:extLst>
          </p:cNvPr>
          <p:cNvGraphicFramePr>
            <a:graphicFrameLocks noGrp="1"/>
          </p:cNvGraphicFramePr>
          <p:nvPr>
            <p:extLst>
              <p:ext uri="{D42A27DB-BD31-4B8C-83A1-F6EECF244321}">
                <p14:modId xmlns:p14="http://schemas.microsoft.com/office/powerpoint/2010/main" val="282689365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31564994"/>
                    </a:ext>
                  </a:extLst>
                </a:gridCol>
                <a:gridCol w="441960">
                  <a:extLst>
                    <a:ext uri="{9D8B030D-6E8A-4147-A177-3AD203B41FA5}">
                      <a16:colId xmlns:a16="http://schemas.microsoft.com/office/drawing/2014/main" val="591161129"/>
                    </a:ext>
                  </a:extLst>
                </a:gridCol>
                <a:gridCol w="441960">
                  <a:extLst>
                    <a:ext uri="{9D8B030D-6E8A-4147-A177-3AD203B41FA5}">
                      <a16:colId xmlns:a16="http://schemas.microsoft.com/office/drawing/2014/main" val="626338735"/>
                    </a:ext>
                  </a:extLst>
                </a:gridCol>
                <a:gridCol w="441960">
                  <a:extLst>
                    <a:ext uri="{9D8B030D-6E8A-4147-A177-3AD203B41FA5}">
                      <a16:colId xmlns:a16="http://schemas.microsoft.com/office/drawing/2014/main" val="3406785333"/>
                    </a:ext>
                  </a:extLst>
                </a:gridCol>
                <a:gridCol w="441960">
                  <a:extLst>
                    <a:ext uri="{9D8B030D-6E8A-4147-A177-3AD203B41FA5}">
                      <a16:colId xmlns:a16="http://schemas.microsoft.com/office/drawing/2014/main" val="1744790278"/>
                    </a:ext>
                  </a:extLst>
                </a:gridCol>
                <a:gridCol w="441960">
                  <a:extLst>
                    <a:ext uri="{9D8B030D-6E8A-4147-A177-3AD203B41FA5}">
                      <a16:colId xmlns:a16="http://schemas.microsoft.com/office/drawing/2014/main" val="2047429358"/>
                    </a:ext>
                  </a:extLst>
                </a:gridCol>
                <a:gridCol w="441960">
                  <a:extLst>
                    <a:ext uri="{9D8B030D-6E8A-4147-A177-3AD203B41FA5}">
                      <a16:colId xmlns:a16="http://schemas.microsoft.com/office/drawing/2014/main" val="3011656378"/>
                    </a:ext>
                  </a:extLst>
                </a:gridCol>
                <a:gridCol w="441960">
                  <a:extLst>
                    <a:ext uri="{9D8B030D-6E8A-4147-A177-3AD203B41FA5}">
                      <a16:colId xmlns:a16="http://schemas.microsoft.com/office/drawing/2014/main" val="4009280266"/>
                    </a:ext>
                  </a:extLst>
                </a:gridCol>
                <a:gridCol w="441960">
                  <a:extLst>
                    <a:ext uri="{9D8B030D-6E8A-4147-A177-3AD203B41FA5}">
                      <a16:colId xmlns:a16="http://schemas.microsoft.com/office/drawing/2014/main" val="1631567878"/>
                    </a:ext>
                  </a:extLst>
                </a:gridCol>
                <a:gridCol w="441960">
                  <a:extLst>
                    <a:ext uri="{9D8B030D-6E8A-4147-A177-3AD203B41FA5}">
                      <a16:colId xmlns:a16="http://schemas.microsoft.com/office/drawing/2014/main" val="327711713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65930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8198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91206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97545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8649111"/>
                  </a:ext>
                </a:extLst>
              </a:tr>
            </a:tbl>
          </a:graphicData>
        </a:graphic>
      </p:graphicFrame>
      <p:graphicFrame>
        <p:nvGraphicFramePr>
          <p:cNvPr id="6" name="Table 5">
            <a:extLst>
              <a:ext uri="{FF2B5EF4-FFF2-40B4-BE49-F238E27FC236}">
                <a16:creationId xmlns:a16="http://schemas.microsoft.com/office/drawing/2014/main" id="{05C9DABD-72C3-480E-2DAC-15E567992005}"/>
              </a:ext>
            </a:extLst>
          </p:cNvPr>
          <p:cNvGraphicFramePr>
            <a:graphicFrameLocks noGrp="1"/>
          </p:cNvGraphicFramePr>
          <p:nvPr>
            <p:extLst>
              <p:ext uri="{D42A27DB-BD31-4B8C-83A1-F6EECF244321}">
                <p14:modId xmlns:p14="http://schemas.microsoft.com/office/powerpoint/2010/main" val="239941087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31564994"/>
                    </a:ext>
                  </a:extLst>
                </a:gridCol>
                <a:gridCol w="441960">
                  <a:extLst>
                    <a:ext uri="{9D8B030D-6E8A-4147-A177-3AD203B41FA5}">
                      <a16:colId xmlns:a16="http://schemas.microsoft.com/office/drawing/2014/main" val="591161129"/>
                    </a:ext>
                  </a:extLst>
                </a:gridCol>
                <a:gridCol w="441960">
                  <a:extLst>
                    <a:ext uri="{9D8B030D-6E8A-4147-A177-3AD203B41FA5}">
                      <a16:colId xmlns:a16="http://schemas.microsoft.com/office/drawing/2014/main" val="626338735"/>
                    </a:ext>
                  </a:extLst>
                </a:gridCol>
                <a:gridCol w="441960">
                  <a:extLst>
                    <a:ext uri="{9D8B030D-6E8A-4147-A177-3AD203B41FA5}">
                      <a16:colId xmlns:a16="http://schemas.microsoft.com/office/drawing/2014/main" val="3406785333"/>
                    </a:ext>
                  </a:extLst>
                </a:gridCol>
                <a:gridCol w="441960">
                  <a:extLst>
                    <a:ext uri="{9D8B030D-6E8A-4147-A177-3AD203B41FA5}">
                      <a16:colId xmlns:a16="http://schemas.microsoft.com/office/drawing/2014/main" val="1744790278"/>
                    </a:ext>
                  </a:extLst>
                </a:gridCol>
                <a:gridCol w="441960">
                  <a:extLst>
                    <a:ext uri="{9D8B030D-6E8A-4147-A177-3AD203B41FA5}">
                      <a16:colId xmlns:a16="http://schemas.microsoft.com/office/drawing/2014/main" val="2047429358"/>
                    </a:ext>
                  </a:extLst>
                </a:gridCol>
                <a:gridCol w="441960">
                  <a:extLst>
                    <a:ext uri="{9D8B030D-6E8A-4147-A177-3AD203B41FA5}">
                      <a16:colId xmlns:a16="http://schemas.microsoft.com/office/drawing/2014/main" val="3011656378"/>
                    </a:ext>
                  </a:extLst>
                </a:gridCol>
                <a:gridCol w="441960">
                  <a:extLst>
                    <a:ext uri="{9D8B030D-6E8A-4147-A177-3AD203B41FA5}">
                      <a16:colId xmlns:a16="http://schemas.microsoft.com/office/drawing/2014/main" val="4009280266"/>
                    </a:ext>
                  </a:extLst>
                </a:gridCol>
                <a:gridCol w="441960">
                  <a:extLst>
                    <a:ext uri="{9D8B030D-6E8A-4147-A177-3AD203B41FA5}">
                      <a16:colId xmlns:a16="http://schemas.microsoft.com/office/drawing/2014/main" val="1631567878"/>
                    </a:ext>
                  </a:extLst>
                </a:gridCol>
                <a:gridCol w="441960">
                  <a:extLst>
                    <a:ext uri="{9D8B030D-6E8A-4147-A177-3AD203B41FA5}">
                      <a16:colId xmlns:a16="http://schemas.microsoft.com/office/drawing/2014/main" val="327711713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65930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8198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891206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997545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8649111"/>
                  </a:ext>
                </a:extLst>
              </a:tr>
            </a:tbl>
          </a:graphicData>
        </a:graphic>
      </p:graphicFrame>
      <p:graphicFrame>
        <p:nvGraphicFramePr>
          <p:cNvPr id="7" name="Table 6">
            <a:extLst>
              <a:ext uri="{FF2B5EF4-FFF2-40B4-BE49-F238E27FC236}">
                <a16:creationId xmlns:a16="http://schemas.microsoft.com/office/drawing/2014/main" id="{B9F92BEC-BE3F-23B9-9EC7-2FC7C746EDE8}"/>
              </a:ext>
            </a:extLst>
          </p:cNvPr>
          <p:cNvGraphicFramePr>
            <a:graphicFrameLocks noGrp="1"/>
          </p:cNvGraphicFramePr>
          <p:nvPr>
            <p:extLst>
              <p:ext uri="{D42A27DB-BD31-4B8C-83A1-F6EECF244321}">
                <p14:modId xmlns:p14="http://schemas.microsoft.com/office/powerpoint/2010/main" val="115673343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31564994"/>
                    </a:ext>
                  </a:extLst>
                </a:gridCol>
                <a:gridCol w="441960">
                  <a:extLst>
                    <a:ext uri="{9D8B030D-6E8A-4147-A177-3AD203B41FA5}">
                      <a16:colId xmlns:a16="http://schemas.microsoft.com/office/drawing/2014/main" val="591161129"/>
                    </a:ext>
                  </a:extLst>
                </a:gridCol>
                <a:gridCol w="441960">
                  <a:extLst>
                    <a:ext uri="{9D8B030D-6E8A-4147-A177-3AD203B41FA5}">
                      <a16:colId xmlns:a16="http://schemas.microsoft.com/office/drawing/2014/main" val="626338735"/>
                    </a:ext>
                  </a:extLst>
                </a:gridCol>
                <a:gridCol w="441960">
                  <a:extLst>
                    <a:ext uri="{9D8B030D-6E8A-4147-A177-3AD203B41FA5}">
                      <a16:colId xmlns:a16="http://schemas.microsoft.com/office/drawing/2014/main" val="3406785333"/>
                    </a:ext>
                  </a:extLst>
                </a:gridCol>
                <a:gridCol w="441960">
                  <a:extLst>
                    <a:ext uri="{9D8B030D-6E8A-4147-A177-3AD203B41FA5}">
                      <a16:colId xmlns:a16="http://schemas.microsoft.com/office/drawing/2014/main" val="1744790278"/>
                    </a:ext>
                  </a:extLst>
                </a:gridCol>
                <a:gridCol w="441960">
                  <a:extLst>
                    <a:ext uri="{9D8B030D-6E8A-4147-A177-3AD203B41FA5}">
                      <a16:colId xmlns:a16="http://schemas.microsoft.com/office/drawing/2014/main" val="2047429358"/>
                    </a:ext>
                  </a:extLst>
                </a:gridCol>
                <a:gridCol w="441960">
                  <a:extLst>
                    <a:ext uri="{9D8B030D-6E8A-4147-A177-3AD203B41FA5}">
                      <a16:colId xmlns:a16="http://schemas.microsoft.com/office/drawing/2014/main" val="3011656378"/>
                    </a:ext>
                  </a:extLst>
                </a:gridCol>
                <a:gridCol w="441960">
                  <a:extLst>
                    <a:ext uri="{9D8B030D-6E8A-4147-A177-3AD203B41FA5}">
                      <a16:colId xmlns:a16="http://schemas.microsoft.com/office/drawing/2014/main" val="4009280266"/>
                    </a:ext>
                  </a:extLst>
                </a:gridCol>
                <a:gridCol w="441960">
                  <a:extLst>
                    <a:ext uri="{9D8B030D-6E8A-4147-A177-3AD203B41FA5}">
                      <a16:colId xmlns:a16="http://schemas.microsoft.com/office/drawing/2014/main" val="1631567878"/>
                    </a:ext>
                  </a:extLst>
                </a:gridCol>
                <a:gridCol w="441960">
                  <a:extLst>
                    <a:ext uri="{9D8B030D-6E8A-4147-A177-3AD203B41FA5}">
                      <a16:colId xmlns:a16="http://schemas.microsoft.com/office/drawing/2014/main" val="327711713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65930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8198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891206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997545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8649111"/>
                  </a:ext>
                </a:extLst>
              </a:tr>
            </a:tbl>
          </a:graphicData>
        </a:graphic>
      </p:graphicFrame>
      <p:graphicFrame>
        <p:nvGraphicFramePr>
          <p:cNvPr id="8" name="Table 7">
            <a:extLst>
              <a:ext uri="{FF2B5EF4-FFF2-40B4-BE49-F238E27FC236}">
                <a16:creationId xmlns:a16="http://schemas.microsoft.com/office/drawing/2014/main" id="{C704A2CC-C8FF-D841-8D24-39342F75469C}"/>
              </a:ext>
            </a:extLst>
          </p:cNvPr>
          <p:cNvGraphicFramePr>
            <a:graphicFrameLocks noGrp="1"/>
          </p:cNvGraphicFramePr>
          <p:nvPr>
            <p:extLst>
              <p:ext uri="{D42A27DB-BD31-4B8C-83A1-F6EECF244321}">
                <p14:modId xmlns:p14="http://schemas.microsoft.com/office/powerpoint/2010/main" val="98580239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31564994"/>
                    </a:ext>
                  </a:extLst>
                </a:gridCol>
                <a:gridCol w="441960">
                  <a:extLst>
                    <a:ext uri="{9D8B030D-6E8A-4147-A177-3AD203B41FA5}">
                      <a16:colId xmlns:a16="http://schemas.microsoft.com/office/drawing/2014/main" val="591161129"/>
                    </a:ext>
                  </a:extLst>
                </a:gridCol>
                <a:gridCol w="441960">
                  <a:extLst>
                    <a:ext uri="{9D8B030D-6E8A-4147-A177-3AD203B41FA5}">
                      <a16:colId xmlns:a16="http://schemas.microsoft.com/office/drawing/2014/main" val="626338735"/>
                    </a:ext>
                  </a:extLst>
                </a:gridCol>
                <a:gridCol w="441960">
                  <a:extLst>
                    <a:ext uri="{9D8B030D-6E8A-4147-A177-3AD203B41FA5}">
                      <a16:colId xmlns:a16="http://schemas.microsoft.com/office/drawing/2014/main" val="3406785333"/>
                    </a:ext>
                  </a:extLst>
                </a:gridCol>
                <a:gridCol w="441960">
                  <a:extLst>
                    <a:ext uri="{9D8B030D-6E8A-4147-A177-3AD203B41FA5}">
                      <a16:colId xmlns:a16="http://schemas.microsoft.com/office/drawing/2014/main" val="1744790278"/>
                    </a:ext>
                  </a:extLst>
                </a:gridCol>
                <a:gridCol w="441960">
                  <a:extLst>
                    <a:ext uri="{9D8B030D-6E8A-4147-A177-3AD203B41FA5}">
                      <a16:colId xmlns:a16="http://schemas.microsoft.com/office/drawing/2014/main" val="2047429358"/>
                    </a:ext>
                  </a:extLst>
                </a:gridCol>
                <a:gridCol w="441960">
                  <a:extLst>
                    <a:ext uri="{9D8B030D-6E8A-4147-A177-3AD203B41FA5}">
                      <a16:colId xmlns:a16="http://schemas.microsoft.com/office/drawing/2014/main" val="3011656378"/>
                    </a:ext>
                  </a:extLst>
                </a:gridCol>
                <a:gridCol w="441960">
                  <a:extLst>
                    <a:ext uri="{9D8B030D-6E8A-4147-A177-3AD203B41FA5}">
                      <a16:colId xmlns:a16="http://schemas.microsoft.com/office/drawing/2014/main" val="4009280266"/>
                    </a:ext>
                  </a:extLst>
                </a:gridCol>
                <a:gridCol w="441960">
                  <a:extLst>
                    <a:ext uri="{9D8B030D-6E8A-4147-A177-3AD203B41FA5}">
                      <a16:colId xmlns:a16="http://schemas.microsoft.com/office/drawing/2014/main" val="1631567878"/>
                    </a:ext>
                  </a:extLst>
                </a:gridCol>
                <a:gridCol w="441960">
                  <a:extLst>
                    <a:ext uri="{9D8B030D-6E8A-4147-A177-3AD203B41FA5}">
                      <a16:colId xmlns:a16="http://schemas.microsoft.com/office/drawing/2014/main" val="327711713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65930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218198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891206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997545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8649111"/>
                  </a:ext>
                </a:extLst>
              </a:tr>
            </a:tbl>
          </a:graphicData>
        </a:graphic>
      </p:graphicFrame>
    </p:spTree>
    <p:extLst>
      <p:ext uri="{BB962C8B-B14F-4D97-AF65-F5344CB8AC3E}">
        <p14:creationId xmlns:p14="http://schemas.microsoft.com/office/powerpoint/2010/main" val="18464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CB5D3CE-5C63-1AE9-2B58-4F43BA6B93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C96D97E-2685-38B3-F7EF-FABDB1A0E99F}"/>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a:extLst>
              <a:ext uri="{FF2B5EF4-FFF2-40B4-BE49-F238E27FC236}">
                <a16:creationId xmlns:a16="http://schemas.microsoft.com/office/drawing/2014/main" id="{1E59BDF2-D40D-A038-5978-282B40C66AF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70B6F23-FCBD-E756-2943-84B0C383D9F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6B91EFEF-B23B-D5C7-09ED-4BCC1F7AD0C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7450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BB4649-9B91-B71C-A951-75A62EBA10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B7A569-9833-AE1A-2D38-595C2DF66C0D}"/>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a:extLst>
              <a:ext uri="{FF2B5EF4-FFF2-40B4-BE49-F238E27FC236}">
                <a16:creationId xmlns:a16="http://schemas.microsoft.com/office/drawing/2014/main" id="{C9C4F5AC-E633-9046-937C-AA12A0F4E71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20 connectors</a:t>
            </a:r>
          </a:p>
        </p:txBody>
      </p:sp>
      <p:sp>
        <p:nvSpPr>
          <p:cNvPr id="17" name="Rectangle 16">
            <a:extLst>
              <a:ext uri="{FF2B5EF4-FFF2-40B4-BE49-F238E27FC236}">
                <a16:creationId xmlns:a16="http://schemas.microsoft.com/office/drawing/2014/main" id="{895102B7-5428-A667-DF6A-ED15DB1EEDC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A76F741-7D85-9D5C-CEB2-FB5518C0917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5EDE8444-1A62-57BE-5495-0809DA2E15A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739F516-F405-9723-AA23-A15276989F2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122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412EA-C79D-78BB-AECF-B15937FC0EC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6696BD2-702F-2549-53AB-80A62522589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ED6AD314-6DD2-4E98-F9C5-B11B16A288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BFD4AAB-9BB4-1BA3-7A30-1A5471C758B8}"/>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88273908-00B8-2B00-A1AC-4AB09F9E6471}"/>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5055904A-96D1-8FF7-C99A-951E7A2B33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C946002B-5881-BA87-A4F4-0474B5BEAE37}"/>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55AE5D39-CC95-58B5-78C6-9407CA015C9F}"/>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041540AD-B922-3188-7267-B29BCABB48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87E60EC7-164B-F043-0D77-58DDBA3D59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B6EC0D4-B9A7-A670-3F01-6F983C2A9E75}"/>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8661FAA6-8A4F-D836-6DC5-3E099D3F77B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D5C240F-0014-5E19-8942-F4FA0D351BA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9ACB3B1C-43FF-C42C-10C2-CAAB3C14503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FFC02E99-6F14-16F5-5973-6DF3B8710FA8}"/>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C82BF5B7-6D9B-2767-C2CC-9E4C743EB6A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09C0A41C-6677-2290-90D2-62D8BD07FBB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22CCF9C9-D445-C7A3-02DD-E68AEC92AF3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D5D17D8B-DF67-7B4E-5F62-D3340334F952}"/>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990A7F20-3FF3-016B-47BB-847D76CC974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96A74289-B7FC-D58B-7ECB-130123C28C0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E12DCE-6131-E189-D50F-19C3D2493DB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17C465D-EB38-B1A6-553D-5E0108A35EE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93F19B-816C-5100-90A3-EA3CA5597E25}"/>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2E202AC9-3C58-55C8-24D0-1F394E5628E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CA5A8C2-848C-F9A3-5823-C8705DFB66F3}"/>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7A5063AE-6F11-026C-214A-C59A82D2C608}"/>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AE56D3B4-9DC3-9F58-1E79-49D458AE76B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3A3D3A2F-510C-C876-EC1A-9E7E6A66B704}"/>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2AFC45F0-E420-CC6B-975D-E36D13C96DB1}"/>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8B9675EC-19BD-FBD4-8780-44543997883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3079FC5D-6285-9110-8E79-F737A0E31AB2}"/>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1B4EC1F4-C0A4-B63A-25AC-C5780D8050CF}"/>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C1544226-09EA-7463-6644-A56E99A66A3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21893774-1F08-5CC0-3928-96E58BB603FF}"/>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D1161975-08E5-E2CE-9B13-1912B35226B8}"/>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E19A8D8E-5324-EF47-602F-67D25166CDBA}"/>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643F932-D400-7E2D-0F6F-92916432F43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6A3C8095-C93D-5E06-DF09-6F010EFE1F58}"/>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287FA72E-0406-AD74-1714-08CB94067BC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10ACF998-EE16-827F-B603-8368E653611E}"/>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AB410B78-3A31-768E-C464-624850FCB8B2}"/>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8174EEB3-EB89-A084-F2D5-BC68109950D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C1CBC40F-22A7-5843-5039-6A8C1227DC5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227EC86C-40DD-50A8-8B51-AF33575995B2}"/>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18D15F15-6F03-F28A-7314-38AF0CEC6989}"/>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D6ACC01C-74C5-D5E2-4D12-64D8D49F4FB3}"/>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5EF3ACC5-A2CB-929B-5989-2FED6B7BDA7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B639E287-AF68-ED4B-E03F-FF4D68D5D38F}"/>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780B3C1C-14D2-3289-B785-085CAA6DF704}"/>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F760A7C4-40B6-9B92-2032-278053E10CE1}"/>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11DC8991-9AEC-E5EB-22D7-D607CB132E95}"/>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972ED366-592D-DD45-8D3D-D4737CEF7924}"/>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7B29334D-7958-D19B-793E-C8660BAC9ED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7C6FB697-C24A-CB62-0E0B-1B5AFD8F6B40}"/>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20786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“Some Esti-Mysteries Have 3 Options at the End”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5331A-D766-E7F5-8D06-04ABC4E5E3C9}"/>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7E745-40C0-3FB6-80CD-E62698CB8084}"/>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14, 16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digit 3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4 numbers with this clue.</a:t>
            </a:r>
          </a:p>
          <a:p>
            <a:pPr algn="ctr"/>
            <a:endParaRPr lang="en-US" sz="800" b="1" dirty="0">
              <a:solidFill>
                <a:schemeClr val="tx1"/>
              </a:solidFill>
            </a:endParaRPr>
          </a:p>
          <a:p>
            <a:pPr algn="ctr"/>
            <a:r>
              <a:rPr lang="en-US" b="1" dirty="0">
                <a:solidFill>
                  <a:schemeClr val="tx1"/>
                </a:solidFill>
              </a:rPr>
              <a:t>____ , 23 , ____ , 25  , ____ , 27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9C5E87-4137-975A-5929-6C847B402C80}"/>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E3DB5B-0833-ABBF-7B09-765A8A838071}"/>
              </a:ext>
            </a:extLst>
          </p:cNvPr>
          <p:cNvPicPr>
            <a:picLocks noChangeAspect="1"/>
          </p:cNvPicPr>
          <p:nvPr/>
        </p:nvPicPr>
        <p:blipFill>
          <a:blip r:embed="rId2">
            <a:extLst>
              <a:ext uri="{28A0092B-C50C-407E-A947-70E740481C1C}">
                <a14:useLocalDpi xmlns:a14="http://schemas.microsoft.com/office/drawing/2010/main" val="0"/>
              </a:ext>
            </a:extLst>
          </a:blip>
          <a:srcRect r="51667"/>
          <a:stretch>
            <a:fillRect/>
          </a:stretch>
        </p:blipFill>
        <p:spPr>
          <a:xfrm>
            <a:off x="0" y="0"/>
            <a:ext cx="4419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20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28EAF2-8152-61D4-F53D-F1837159CE6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6660862-AFA7-8F09-B256-1FDE5B6E48F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“Some Esti-Mysteries Have 3 Options at the End”</a:t>
            </a:r>
          </a:p>
        </p:txBody>
      </p:sp>
      <p:sp>
        <p:nvSpPr>
          <p:cNvPr id="4" name="Rectangle 3">
            <a:extLst>
              <a:ext uri="{FF2B5EF4-FFF2-40B4-BE49-F238E27FC236}">
                <a16:creationId xmlns:a16="http://schemas.microsoft.com/office/drawing/2014/main" id="{63DD3837-F66E-800E-E28A-73748BFF92B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5736DDDA-C40E-48A8-B07B-8C62E9C1056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26887D7-BBDC-3085-C995-6D779900A35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684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20173</TotalTime>
  <Words>2303</Words>
  <Application>Microsoft Office PowerPoint</Application>
  <PresentationFormat>On-screen Show (4:3)</PresentationFormat>
  <Paragraphs>685</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253</cp:revision>
  <dcterms:created xsi:type="dcterms:W3CDTF">2020-11-09T02:38:45Z</dcterms:created>
  <dcterms:modified xsi:type="dcterms:W3CDTF">2026-02-24T00:42:07Z</dcterms:modified>
</cp:coreProperties>
</file>