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26" r:id="rId10"/>
    <p:sldId id="2627" r:id="rId11"/>
    <p:sldId id="2628" r:id="rId12"/>
    <p:sldId id="2629" r:id="rId13"/>
    <p:sldId id="2630" r:id="rId14"/>
    <p:sldId id="2643" r:id="rId15"/>
    <p:sldId id="2632" r:id="rId16"/>
    <p:sldId id="2633" r:id="rId17"/>
    <p:sldId id="2634" r:id="rId18"/>
    <p:sldId id="2635" r:id="rId19"/>
    <p:sldId id="2636" r:id="rId20"/>
    <p:sldId id="264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7447E-6EB5-F505-20A3-A1F4A4433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A6A38-6ABA-7954-6957-F25E506B5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39047-64E1-B291-D039-C330A73535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4F3AFF-12D0-79FE-44CD-AD78A73A05FE}"/>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409863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13F35-393A-C356-F8CB-A694B9B7A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8EC16-F519-3C1C-FED3-B0184AC8B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A374C-B6C2-10CF-D57B-6250155CCE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3802C0-1313-A508-4ACC-24463844E6B3}"/>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1641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BDEB8E-D439-AABF-33B8-B4299D90D6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83B1382-948A-A644-589A-C79D4973B1D2}"/>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1" name="Rectangle 10">
            <a:extLst>
              <a:ext uri="{FF2B5EF4-FFF2-40B4-BE49-F238E27FC236}">
                <a16:creationId xmlns:a16="http://schemas.microsoft.com/office/drawing/2014/main" id="{E379A40F-0419-5651-522D-61B80B9B2526}"/>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22E6CD3-D687-D7ED-12D9-09F59E27013D}"/>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hearts are in the vase?</a:t>
            </a:r>
          </a:p>
        </p:txBody>
      </p:sp>
      <p:sp>
        <p:nvSpPr>
          <p:cNvPr id="13" name="Rectangle 12">
            <a:extLst>
              <a:ext uri="{FF2B5EF4-FFF2-40B4-BE49-F238E27FC236}">
                <a16:creationId xmlns:a16="http://schemas.microsoft.com/office/drawing/2014/main" id="{1DA0AC08-D2A1-EA01-D0AE-71F0903BB41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0B52DC6-2901-960B-AD25-C25D66B9659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BD4F63F-7371-5F27-0A52-94A24B73D3C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0716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1121186-D685-85C9-1C48-54C22844FC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89B7417-F983-FFBE-0391-C33879E80032}"/>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587522" y="6926"/>
            <a:ext cx="3527278" cy="5380593"/>
          </a:xfrm>
          <a:prstGeom prst="rect">
            <a:avLst/>
          </a:prstGeom>
        </p:spPr>
      </p:pic>
      <p:sp>
        <p:nvSpPr>
          <p:cNvPr id="17" name="Rectangle 16">
            <a:extLst>
              <a:ext uri="{FF2B5EF4-FFF2-40B4-BE49-F238E27FC236}">
                <a16:creationId xmlns:a16="http://schemas.microsoft.com/office/drawing/2014/main" id="{94B9B72F-FA4F-76A0-D861-E4561EF216D0}"/>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EC3397E6-0B1A-74B7-D78D-2B0AD43CE18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FBBC0415-7BE5-F5D4-8F1F-F9A5D166BC6D}"/>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4F7DF29E-8BBC-EA85-3F41-3DF0E16807E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1E5E7CE4-FA35-EB57-2421-75F764709108}"/>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CEB9233B-FF46-B1AD-542A-C583E7A0F82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24 </a:t>
            </a:r>
          </a:p>
          <a:p>
            <a:pPr algn="ctr"/>
            <a:r>
              <a:rPr lang="en-US" b="1" dirty="0">
                <a:solidFill>
                  <a:schemeClr val="tx1"/>
                </a:solidFill>
              </a:rPr>
              <a:t>and less than 60.</a:t>
            </a:r>
          </a:p>
        </p:txBody>
      </p:sp>
      <p:sp>
        <p:nvSpPr>
          <p:cNvPr id="29" name="Rectangle 28">
            <a:extLst>
              <a:ext uri="{FF2B5EF4-FFF2-40B4-BE49-F238E27FC236}">
                <a16:creationId xmlns:a16="http://schemas.microsoft.com/office/drawing/2014/main" id="{1CE31734-26B0-B2F8-DDA0-473A5E07C726}"/>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50 or 52.</a:t>
            </a:r>
          </a:p>
        </p:txBody>
      </p:sp>
      <p:sp>
        <p:nvSpPr>
          <p:cNvPr id="30" name="Rectangle 29">
            <a:extLst>
              <a:ext uri="{FF2B5EF4-FFF2-40B4-BE49-F238E27FC236}">
                <a16:creationId xmlns:a16="http://schemas.microsoft.com/office/drawing/2014/main" id="{21F41AF5-25E7-96CD-6212-C945CB69D5D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3 or the digit 4.</a:t>
            </a:r>
          </a:p>
        </p:txBody>
      </p:sp>
      <p:sp>
        <p:nvSpPr>
          <p:cNvPr id="31" name="Rectangle 30">
            <a:extLst>
              <a:ext uri="{FF2B5EF4-FFF2-40B4-BE49-F238E27FC236}">
                <a16:creationId xmlns:a16="http://schemas.microsoft.com/office/drawing/2014/main" id="{A29CF203-A4E8-8886-3DF8-BD214C89DFC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has 2 different digits.</a:t>
            </a:r>
          </a:p>
        </p:txBody>
      </p:sp>
      <p:sp>
        <p:nvSpPr>
          <p:cNvPr id="32" name="Rectangle 31">
            <a:extLst>
              <a:ext uri="{FF2B5EF4-FFF2-40B4-BE49-F238E27FC236}">
                <a16:creationId xmlns:a16="http://schemas.microsoft.com/office/drawing/2014/main" id="{A1A0E188-48A9-D246-FFDC-5E6C9FCF560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a:extLst>
              <a:ext uri="{FF2B5EF4-FFF2-40B4-BE49-F238E27FC236}">
                <a16:creationId xmlns:a16="http://schemas.microsoft.com/office/drawing/2014/main" id="{8A870EE3-A856-679A-6598-4C1A1892BDA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0B005818-A2E8-2633-A2CC-9A5F9478F00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52D1CE9-AD86-C0AB-9B5D-4D06AA98859E}"/>
              </a:ext>
            </a:extLst>
          </p:cNvPr>
          <p:cNvGraphicFramePr>
            <a:graphicFrameLocks noGrp="1"/>
          </p:cNvGraphicFramePr>
          <p:nvPr>
            <p:extLst>
              <p:ext uri="{D42A27DB-BD31-4B8C-83A1-F6EECF244321}">
                <p14:modId xmlns:p14="http://schemas.microsoft.com/office/powerpoint/2010/main" val="306265970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12166811"/>
                    </a:ext>
                  </a:extLst>
                </a:gridCol>
                <a:gridCol w="441960">
                  <a:extLst>
                    <a:ext uri="{9D8B030D-6E8A-4147-A177-3AD203B41FA5}">
                      <a16:colId xmlns:a16="http://schemas.microsoft.com/office/drawing/2014/main" val="65851207"/>
                    </a:ext>
                  </a:extLst>
                </a:gridCol>
                <a:gridCol w="441960">
                  <a:extLst>
                    <a:ext uri="{9D8B030D-6E8A-4147-A177-3AD203B41FA5}">
                      <a16:colId xmlns:a16="http://schemas.microsoft.com/office/drawing/2014/main" val="896183648"/>
                    </a:ext>
                  </a:extLst>
                </a:gridCol>
                <a:gridCol w="441960">
                  <a:extLst>
                    <a:ext uri="{9D8B030D-6E8A-4147-A177-3AD203B41FA5}">
                      <a16:colId xmlns:a16="http://schemas.microsoft.com/office/drawing/2014/main" val="642829247"/>
                    </a:ext>
                  </a:extLst>
                </a:gridCol>
                <a:gridCol w="441960">
                  <a:extLst>
                    <a:ext uri="{9D8B030D-6E8A-4147-A177-3AD203B41FA5}">
                      <a16:colId xmlns:a16="http://schemas.microsoft.com/office/drawing/2014/main" val="3962959660"/>
                    </a:ext>
                  </a:extLst>
                </a:gridCol>
                <a:gridCol w="441960">
                  <a:extLst>
                    <a:ext uri="{9D8B030D-6E8A-4147-A177-3AD203B41FA5}">
                      <a16:colId xmlns:a16="http://schemas.microsoft.com/office/drawing/2014/main" val="3984179023"/>
                    </a:ext>
                  </a:extLst>
                </a:gridCol>
                <a:gridCol w="441960">
                  <a:extLst>
                    <a:ext uri="{9D8B030D-6E8A-4147-A177-3AD203B41FA5}">
                      <a16:colId xmlns:a16="http://schemas.microsoft.com/office/drawing/2014/main" val="2170318413"/>
                    </a:ext>
                  </a:extLst>
                </a:gridCol>
                <a:gridCol w="441960">
                  <a:extLst>
                    <a:ext uri="{9D8B030D-6E8A-4147-A177-3AD203B41FA5}">
                      <a16:colId xmlns:a16="http://schemas.microsoft.com/office/drawing/2014/main" val="622068256"/>
                    </a:ext>
                  </a:extLst>
                </a:gridCol>
                <a:gridCol w="441960">
                  <a:extLst>
                    <a:ext uri="{9D8B030D-6E8A-4147-A177-3AD203B41FA5}">
                      <a16:colId xmlns:a16="http://schemas.microsoft.com/office/drawing/2014/main" val="2539455692"/>
                    </a:ext>
                  </a:extLst>
                </a:gridCol>
                <a:gridCol w="441960">
                  <a:extLst>
                    <a:ext uri="{9D8B030D-6E8A-4147-A177-3AD203B41FA5}">
                      <a16:colId xmlns:a16="http://schemas.microsoft.com/office/drawing/2014/main" val="364207447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1657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53577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16338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2259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45139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0667666"/>
                  </a:ext>
                </a:extLst>
              </a:tr>
            </a:tbl>
          </a:graphicData>
        </a:graphic>
      </p:graphicFrame>
    </p:spTree>
    <p:extLst>
      <p:ext uri="{BB962C8B-B14F-4D97-AF65-F5344CB8AC3E}">
        <p14:creationId xmlns:p14="http://schemas.microsoft.com/office/powerpoint/2010/main" val="344153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0FEC5F9-A8AD-EB86-9A8C-B563DA5F655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313CB68-74A7-9B3B-F38E-3EA1021CBE55}"/>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2" name="Rectangle 11">
            <a:extLst>
              <a:ext uri="{FF2B5EF4-FFF2-40B4-BE49-F238E27FC236}">
                <a16:creationId xmlns:a16="http://schemas.microsoft.com/office/drawing/2014/main" id="{DCD169F9-18A5-AC5D-59BB-73EBAE06E5CC}"/>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82B9589-3B9A-E6E8-061F-4D634FA2E82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4F27BE7-CD6D-AF53-8B52-8ABB914B539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0216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159077-100B-0759-D2B4-734A422894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C28A418-EC02-D00F-B22F-CBD75C9103F6}"/>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28" name="Rectangle 27">
            <a:extLst>
              <a:ext uri="{FF2B5EF4-FFF2-40B4-BE49-F238E27FC236}">
                <a16:creationId xmlns:a16="http://schemas.microsoft.com/office/drawing/2014/main" id="{3F851011-C923-5C90-CDCE-0259569142C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51 hearts</a:t>
            </a:r>
          </a:p>
        </p:txBody>
      </p:sp>
      <p:sp>
        <p:nvSpPr>
          <p:cNvPr id="17" name="Rectangle 16">
            <a:extLst>
              <a:ext uri="{FF2B5EF4-FFF2-40B4-BE49-F238E27FC236}">
                <a16:creationId xmlns:a16="http://schemas.microsoft.com/office/drawing/2014/main" id="{FFA9D16B-EBBA-EC20-0C9C-8403C8C4684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9D78893C-4C42-3E32-7A74-498168FBE772}"/>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FD2687E-5587-4732-A709-C15308F7245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6A8AFEF-9663-2147-64D1-FAE6C6BBE94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260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226E5-FFA4-B787-DD55-94DB41D3B6DD}"/>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5536540B-B48B-589D-4F5F-75FA67F5B916}"/>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3DAE48DC-4F33-3188-7D6A-A19631C98B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3957FD3-EEAF-CB2A-61F6-2F3B992A31A2}"/>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8501A085-78B3-6140-F00C-8745631D6156}"/>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241D8D5C-C0B3-C07A-2CED-C0F4DB6694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008DFA9F-C4D0-22D6-4F8F-BE5D2E212D3F}"/>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4B20BCCA-04A7-8C36-7212-32F177855BDB}"/>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047952DB-93FC-337B-150C-4D283BE979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D695D948-96C6-835F-0564-DF7B593316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2D5B62AE-8A5D-A686-B440-CC8089D2C5F4}"/>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5E8409E6-5ED6-07BF-AF10-254CD1351E6C}"/>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70459023-AA76-3AD8-0C4A-280F57F6DC8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7B218E49-E71C-068A-D390-243FFA431FA0}"/>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024844E6-1E22-C571-21FB-BE55FF80A3C2}"/>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ACCD5A89-3D12-148C-BF5D-859D16DBC0D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8D743C5A-D925-EC97-3FAC-F38BE1824957}"/>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EE17D5FA-E09A-288E-DAA2-7F9627FFF28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151673B1-8D97-79D9-ED86-5B7A65871DA1}"/>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0661FE28-67D7-F0AA-BBD8-03BCFEAB13A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71C0BB8E-7F61-C193-CFA5-76C661F99A48}"/>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D49AE7-A4AF-6B21-7EDF-D974D62D2472}"/>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03599C6-E9F8-4762-9778-8FEC11226472}"/>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C63FB95-A4E7-EC45-F65F-92486A3BAE1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7BF82848-78B4-8DFF-744D-1A358A6A92E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483DE833-01F0-4789-BCBA-EDE74CD5769A}"/>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72A78901-0E8C-5D1A-320C-BE291E91DCE7}"/>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8EFEE4EF-9EC8-73F0-BE65-AD0091FB03DA}"/>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7B81C9F3-C6C0-9F92-B635-810523BBD7DA}"/>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1754EAD1-8119-A827-CB56-3BDB5924F918}"/>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313C8A4C-D793-2425-C5A8-204D1137F54E}"/>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E44E884E-7F21-070E-74AB-4AEC10BB9E28}"/>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04048ADF-A009-0DCE-5743-425BBD631C7F}"/>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0BF11EA0-2330-44E5-79E2-04B0BB64B964}"/>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F3FFF9AD-C02F-E6A0-99AA-069511D9E964}"/>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119FD5EA-2E5F-03B5-1E27-971594D5B4BD}"/>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971AFB33-744B-347E-2813-7BA2F61EEA4C}"/>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C0074F9-D22F-0CBE-3255-78D531991829}"/>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B8C8D13E-5A23-D586-BDCA-2A580135AF20}"/>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DFC30E5B-B27C-E607-73AA-24D5C9E0A47E}"/>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C2E3A0C6-7089-A4D1-8873-A7D036B1E5A4}"/>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B7C31A76-1560-2D03-775A-0F7177DE578F}"/>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B5B7BE82-CE54-21F9-9BF5-871B29B2782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FE170F06-0535-A28D-1F5E-A994C78E7B1C}"/>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4416FCEC-5D5C-C7E1-6586-109C2EF5244D}"/>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013BA27D-6A1F-A7FE-59DC-607994266F5E}"/>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1609EFC5-2ED7-E5EB-204A-8B1C49465FCA}"/>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33338E25-6FCE-7910-84E7-B849E0F15821}"/>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7C796051-0EC3-2608-798E-D58BFF502A6C}"/>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79A1CC37-212F-27AE-3FBE-1C63A95B0269}"/>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C6163B0A-D844-AEB3-77CB-9517B3CC295C}"/>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9A478C17-1805-EA6B-D0A1-FF2F9437A440}"/>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81F37952-12E7-C3D0-3418-6CED04EB73A1}"/>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AAA8F7C5-FE3B-1E10-6245-0AA119E4867B}"/>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16F98FA8-8633-F467-E5D3-F7306EC34D17}"/>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27284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E96C72-C180-8E90-22DC-99931BF46C6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DE05CB3-2E1A-A26C-7C36-72DF44E5497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“Vase of Hearts”</a:t>
            </a:r>
          </a:p>
        </p:txBody>
      </p:sp>
      <p:sp>
        <p:nvSpPr>
          <p:cNvPr id="4" name="Rectangle 3">
            <a:extLst>
              <a:ext uri="{FF2B5EF4-FFF2-40B4-BE49-F238E27FC236}">
                <a16:creationId xmlns:a16="http://schemas.microsoft.com/office/drawing/2014/main" id="{8B3DAE78-061E-8844-859A-BCAA6EFFE1E3}"/>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5AD66B6-E9DB-7E73-CB90-9B400B91EC6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FA3F2EF8-6763-48C8-B867-D420EB3F981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736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6AF2E89-FCA7-8AAC-1CFE-51B5E79BB0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2DC6DAA-8FE7-B7F8-C0B4-392B34D866A4}"/>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1" name="Rectangle 10">
            <a:extLst>
              <a:ext uri="{FF2B5EF4-FFF2-40B4-BE49-F238E27FC236}">
                <a16:creationId xmlns:a16="http://schemas.microsoft.com/office/drawing/2014/main" id="{E204ED7D-DC83-771E-C5D9-0662AAD24011}"/>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77946966-7539-7228-D780-F7DA742CFB4E}"/>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hearts are in the vase?</a:t>
            </a:r>
          </a:p>
        </p:txBody>
      </p:sp>
      <p:sp>
        <p:nvSpPr>
          <p:cNvPr id="13" name="Rectangle 12">
            <a:extLst>
              <a:ext uri="{FF2B5EF4-FFF2-40B4-BE49-F238E27FC236}">
                <a16:creationId xmlns:a16="http://schemas.microsoft.com/office/drawing/2014/main" id="{6E52D214-7410-3944-7CFE-F8AEAB8BC96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62ECCED9-0D56-0F16-7005-794F168DE82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CEDA90DE-8EB2-6816-B779-48FAB9C545E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5436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AE0274-46F5-4F69-9506-E146339381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E011543-E4E2-FBA1-A824-C87899B36EBB}"/>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587522" y="6926"/>
            <a:ext cx="3527278" cy="5380593"/>
          </a:xfrm>
          <a:prstGeom prst="rect">
            <a:avLst/>
          </a:prstGeom>
        </p:spPr>
      </p:pic>
      <p:graphicFrame>
        <p:nvGraphicFramePr>
          <p:cNvPr id="2" name="Table 1">
            <a:extLst>
              <a:ext uri="{FF2B5EF4-FFF2-40B4-BE49-F238E27FC236}">
                <a16:creationId xmlns:a16="http://schemas.microsoft.com/office/drawing/2014/main" id="{C49032E6-76E8-C685-7504-E77D3259228C}"/>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12166811"/>
                    </a:ext>
                  </a:extLst>
                </a:gridCol>
                <a:gridCol w="441960">
                  <a:extLst>
                    <a:ext uri="{9D8B030D-6E8A-4147-A177-3AD203B41FA5}">
                      <a16:colId xmlns:a16="http://schemas.microsoft.com/office/drawing/2014/main" val="65851207"/>
                    </a:ext>
                  </a:extLst>
                </a:gridCol>
                <a:gridCol w="441960">
                  <a:extLst>
                    <a:ext uri="{9D8B030D-6E8A-4147-A177-3AD203B41FA5}">
                      <a16:colId xmlns:a16="http://schemas.microsoft.com/office/drawing/2014/main" val="896183648"/>
                    </a:ext>
                  </a:extLst>
                </a:gridCol>
                <a:gridCol w="441960">
                  <a:extLst>
                    <a:ext uri="{9D8B030D-6E8A-4147-A177-3AD203B41FA5}">
                      <a16:colId xmlns:a16="http://schemas.microsoft.com/office/drawing/2014/main" val="642829247"/>
                    </a:ext>
                  </a:extLst>
                </a:gridCol>
                <a:gridCol w="441960">
                  <a:extLst>
                    <a:ext uri="{9D8B030D-6E8A-4147-A177-3AD203B41FA5}">
                      <a16:colId xmlns:a16="http://schemas.microsoft.com/office/drawing/2014/main" val="3962959660"/>
                    </a:ext>
                  </a:extLst>
                </a:gridCol>
                <a:gridCol w="441960">
                  <a:extLst>
                    <a:ext uri="{9D8B030D-6E8A-4147-A177-3AD203B41FA5}">
                      <a16:colId xmlns:a16="http://schemas.microsoft.com/office/drawing/2014/main" val="3984179023"/>
                    </a:ext>
                  </a:extLst>
                </a:gridCol>
                <a:gridCol w="441960">
                  <a:extLst>
                    <a:ext uri="{9D8B030D-6E8A-4147-A177-3AD203B41FA5}">
                      <a16:colId xmlns:a16="http://schemas.microsoft.com/office/drawing/2014/main" val="2170318413"/>
                    </a:ext>
                  </a:extLst>
                </a:gridCol>
                <a:gridCol w="441960">
                  <a:extLst>
                    <a:ext uri="{9D8B030D-6E8A-4147-A177-3AD203B41FA5}">
                      <a16:colId xmlns:a16="http://schemas.microsoft.com/office/drawing/2014/main" val="622068256"/>
                    </a:ext>
                  </a:extLst>
                </a:gridCol>
                <a:gridCol w="441960">
                  <a:extLst>
                    <a:ext uri="{9D8B030D-6E8A-4147-A177-3AD203B41FA5}">
                      <a16:colId xmlns:a16="http://schemas.microsoft.com/office/drawing/2014/main" val="2539455692"/>
                    </a:ext>
                  </a:extLst>
                </a:gridCol>
                <a:gridCol w="441960">
                  <a:extLst>
                    <a:ext uri="{9D8B030D-6E8A-4147-A177-3AD203B41FA5}">
                      <a16:colId xmlns:a16="http://schemas.microsoft.com/office/drawing/2014/main" val="364207447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1657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53577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16338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2259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45139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0667666"/>
                  </a:ext>
                </a:extLst>
              </a:tr>
            </a:tbl>
          </a:graphicData>
        </a:graphic>
      </p:graphicFrame>
      <p:graphicFrame>
        <p:nvGraphicFramePr>
          <p:cNvPr id="4" name="Table 3">
            <a:extLst>
              <a:ext uri="{FF2B5EF4-FFF2-40B4-BE49-F238E27FC236}">
                <a16:creationId xmlns:a16="http://schemas.microsoft.com/office/drawing/2014/main" id="{835FD3E6-EFAA-E3F1-8C22-60901AFDB64A}"/>
              </a:ext>
            </a:extLst>
          </p:cNvPr>
          <p:cNvGraphicFramePr>
            <a:graphicFrameLocks noGrp="1"/>
          </p:cNvGraphicFramePr>
          <p:nvPr>
            <p:extLst>
              <p:ext uri="{D42A27DB-BD31-4B8C-83A1-F6EECF244321}">
                <p14:modId xmlns:p14="http://schemas.microsoft.com/office/powerpoint/2010/main" val="167555840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12166811"/>
                    </a:ext>
                  </a:extLst>
                </a:gridCol>
                <a:gridCol w="441960">
                  <a:extLst>
                    <a:ext uri="{9D8B030D-6E8A-4147-A177-3AD203B41FA5}">
                      <a16:colId xmlns:a16="http://schemas.microsoft.com/office/drawing/2014/main" val="65851207"/>
                    </a:ext>
                  </a:extLst>
                </a:gridCol>
                <a:gridCol w="441960">
                  <a:extLst>
                    <a:ext uri="{9D8B030D-6E8A-4147-A177-3AD203B41FA5}">
                      <a16:colId xmlns:a16="http://schemas.microsoft.com/office/drawing/2014/main" val="896183648"/>
                    </a:ext>
                  </a:extLst>
                </a:gridCol>
                <a:gridCol w="441960">
                  <a:extLst>
                    <a:ext uri="{9D8B030D-6E8A-4147-A177-3AD203B41FA5}">
                      <a16:colId xmlns:a16="http://schemas.microsoft.com/office/drawing/2014/main" val="642829247"/>
                    </a:ext>
                  </a:extLst>
                </a:gridCol>
                <a:gridCol w="441960">
                  <a:extLst>
                    <a:ext uri="{9D8B030D-6E8A-4147-A177-3AD203B41FA5}">
                      <a16:colId xmlns:a16="http://schemas.microsoft.com/office/drawing/2014/main" val="3962959660"/>
                    </a:ext>
                  </a:extLst>
                </a:gridCol>
                <a:gridCol w="441960">
                  <a:extLst>
                    <a:ext uri="{9D8B030D-6E8A-4147-A177-3AD203B41FA5}">
                      <a16:colId xmlns:a16="http://schemas.microsoft.com/office/drawing/2014/main" val="3984179023"/>
                    </a:ext>
                  </a:extLst>
                </a:gridCol>
                <a:gridCol w="441960">
                  <a:extLst>
                    <a:ext uri="{9D8B030D-6E8A-4147-A177-3AD203B41FA5}">
                      <a16:colId xmlns:a16="http://schemas.microsoft.com/office/drawing/2014/main" val="2170318413"/>
                    </a:ext>
                  </a:extLst>
                </a:gridCol>
                <a:gridCol w="441960">
                  <a:extLst>
                    <a:ext uri="{9D8B030D-6E8A-4147-A177-3AD203B41FA5}">
                      <a16:colId xmlns:a16="http://schemas.microsoft.com/office/drawing/2014/main" val="622068256"/>
                    </a:ext>
                  </a:extLst>
                </a:gridCol>
                <a:gridCol w="441960">
                  <a:extLst>
                    <a:ext uri="{9D8B030D-6E8A-4147-A177-3AD203B41FA5}">
                      <a16:colId xmlns:a16="http://schemas.microsoft.com/office/drawing/2014/main" val="2539455692"/>
                    </a:ext>
                  </a:extLst>
                </a:gridCol>
                <a:gridCol w="441960">
                  <a:extLst>
                    <a:ext uri="{9D8B030D-6E8A-4147-A177-3AD203B41FA5}">
                      <a16:colId xmlns:a16="http://schemas.microsoft.com/office/drawing/2014/main" val="364207447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001657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553577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16338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2259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45139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0667666"/>
                  </a:ext>
                </a:extLst>
              </a:tr>
            </a:tbl>
          </a:graphicData>
        </a:graphic>
      </p:graphicFrame>
      <p:graphicFrame>
        <p:nvGraphicFramePr>
          <p:cNvPr id="5" name="Table 4">
            <a:extLst>
              <a:ext uri="{FF2B5EF4-FFF2-40B4-BE49-F238E27FC236}">
                <a16:creationId xmlns:a16="http://schemas.microsoft.com/office/drawing/2014/main" id="{910BEC26-35B4-CF4B-496D-48DB2934E8F6}"/>
              </a:ext>
            </a:extLst>
          </p:cNvPr>
          <p:cNvGraphicFramePr>
            <a:graphicFrameLocks noGrp="1"/>
          </p:cNvGraphicFramePr>
          <p:nvPr>
            <p:extLst>
              <p:ext uri="{D42A27DB-BD31-4B8C-83A1-F6EECF244321}">
                <p14:modId xmlns:p14="http://schemas.microsoft.com/office/powerpoint/2010/main" val="427740724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12166811"/>
                    </a:ext>
                  </a:extLst>
                </a:gridCol>
                <a:gridCol w="441960">
                  <a:extLst>
                    <a:ext uri="{9D8B030D-6E8A-4147-A177-3AD203B41FA5}">
                      <a16:colId xmlns:a16="http://schemas.microsoft.com/office/drawing/2014/main" val="65851207"/>
                    </a:ext>
                  </a:extLst>
                </a:gridCol>
                <a:gridCol w="441960">
                  <a:extLst>
                    <a:ext uri="{9D8B030D-6E8A-4147-A177-3AD203B41FA5}">
                      <a16:colId xmlns:a16="http://schemas.microsoft.com/office/drawing/2014/main" val="896183648"/>
                    </a:ext>
                  </a:extLst>
                </a:gridCol>
                <a:gridCol w="441960">
                  <a:extLst>
                    <a:ext uri="{9D8B030D-6E8A-4147-A177-3AD203B41FA5}">
                      <a16:colId xmlns:a16="http://schemas.microsoft.com/office/drawing/2014/main" val="642829247"/>
                    </a:ext>
                  </a:extLst>
                </a:gridCol>
                <a:gridCol w="441960">
                  <a:extLst>
                    <a:ext uri="{9D8B030D-6E8A-4147-A177-3AD203B41FA5}">
                      <a16:colId xmlns:a16="http://schemas.microsoft.com/office/drawing/2014/main" val="3962959660"/>
                    </a:ext>
                  </a:extLst>
                </a:gridCol>
                <a:gridCol w="441960">
                  <a:extLst>
                    <a:ext uri="{9D8B030D-6E8A-4147-A177-3AD203B41FA5}">
                      <a16:colId xmlns:a16="http://schemas.microsoft.com/office/drawing/2014/main" val="3984179023"/>
                    </a:ext>
                  </a:extLst>
                </a:gridCol>
                <a:gridCol w="441960">
                  <a:extLst>
                    <a:ext uri="{9D8B030D-6E8A-4147-A177-3AD203B41FA5}">
                      <a16:colId xmlns:a16="http://schemas.microsoft.com/office/drawing/2014/main" val="2170318413"/>
                    </a:ext>
                  </a:extLst>
                </a:gridCol>
                <a:gridCol w="441960">
                  <a:extLst>
                    <a:ext uri="{9D8B030D-6E8A-4147-A177-3AD203B41FA5}">
                      <a16:colId xmlns:a16="http://schemas.microsoft.com/office/drawing/2014/main" val="622068256"/>
                    </a:ext>
                  </a:extLst>
                </a:gridCol>
                <a:gridCol w="441960">
                  <a:extLst>
                    <a:ext uri="{9D8B030D-6E8A-4147-A177-3AD203B41FA5}">
                      <a16:colId xmlns:a16="http://schemas.microsoft.com/office/drawing/2014/main" val="2539455692"/>
                    </a:ext>
                  </a:extLst>
                </a:gridCol>
                <a:gridCol w="441960">
                  <a:extLst>
                    <a:ext uri="{9D8B030D-6E8A-4147-A177-3AD203B41FA5}">
                      <a16:colId xmlns:a16="http://schemas.microsoft.com/office/drawing/2014/main" val="364207447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001657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553577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16338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2259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8645139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0667666"/>
                  </a:ext>
                </a:extLst>
              </a:tr>
            </a:tbl>
          </a:graphicData>
        </a:graphic>
      </p:graphicFrame>
      <p:graphicFrame>
        <p:nvGraphicFramePr>
          <p:cNvPr id="6" name="Table 5">
            <a:extLst>
              <a:ext uri="{FF2B5EF4-FFF2-40B4-BE49-F238E27FC236}">
                <a16:creationId xmlns:a16="http://schemas.microsoft.com/office/drawing/2014/main" id="{DA8C7A96-1B13-E04A-6F5B-719511B854C5}"/>
              </a:ext>
            </a:extLst>
          </p:cNvPr>
          <p:cNvGraphicFramePr>
            <a:graphicFrameLocks noGrp="1"/>
          </p:cNvGraphicFramePr>
          <p:nvPr>
            <p:extLst>
              <p:ext uri="{D42A27DB-BD31-4B8C-83A1-F6EECF244321}">
                <p14:modId xmlns:p14="http://schemas.microsoft.com/office/powerpoint/2010/main" val="2029232587"/>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12166811"/>
                    </a:ext>
                  </a:extLst>
                </a:gridCol>
                <a:gridCol w="441960">
                  <a:extLst>
                    <a:ext uri="{9D8B030D-6E8A-4147-A177-3AD203B41FA5}">
                      <a16:colId xmlns:a16="http://schemas.microsoft.com/office/drawing/2014/main" val="65851207"/>
                    </a:ext>
                  </a:extLst>
                </a:gridCol>
                <a:gridCol w="441960">
                  <a:extLst>
                    <a:ext uri="{9D8B030D-6E8A-4147-A177-3AD203B41FA5}">
                      <a16:colId xmlns:a16="http://schemas.microsoft.com/office/drawing/2014/main" val="896183648"/>
                    </a:ext>
                  </a:extLst>
                </a:gridCol>
                <a:gridCol w="441960">
                  <a:extLst>
                    <a:ext uri="{9D8B030D-6E8A-4147-A177-3AD203B41FA5}">
                      <a16:colId xmlns:a16="http://schemas.microsoft.com/office/drawing/2014/main" val="642829247"/>
                    </a:ext>
                  </a:extLst>
                </a:gridCol>
                <a:gridCol w="441960">
                  <a:extLst>
                    <a:ext uri="{9D8B030D-6E8A-4147-A177-3AD203B41FA5}">
                      <a16:colId xmlns:a16="http://schemas.microsoft.com/office/drawing/2014/main" val="3962959660"/>
                    </a:ext>
                  </a:extLst>
                </a:gridCol>
                <a:gridCol w="441960">
                  <a:extLst>
                    <a:ext uri="{9D8B030D-6E8A-4147-A177-3AD203B41FA5}">
                      <a16:colId xmlns:a16="http://schemas.microsoft.com/office/drawing/2014/main" val="3984179023"/>
                    </a:ext>
                  </a:extLst>
                </a:gridCol>
                <a:gridCol w="441960">
                  <a:extLst>
                    <a:ext uri="{9D8B030D-6E8A-4147-A177-3AD203B41FA5}">
                      <a16:colId xmlns:a16="http://schemas.microsoft.com/office/drawing/2014/main" val="2170318413"/>
                    </a:ext>
                  </a:extLst>
                </a:gridCol>
                <a:gridCol w="441960">
                  <a:extLst>
                    <a:ext uri="{9D8B030D-6E8A-4147-A177-3AD203B41FA5}">
                      <a16:colId xmlns:a16="http://schemas.microsoft.com/office/drawing/2014/main" val="622068256"/>
                    </a:ext>
                  </a:extLst>
                </a:gridCol>
                <a:gridCol w="441960">
                  <a:extLst>
                    <a:ext uri="{9D8B030D-6E8A-4147-A177-3AD203B41FA5}">
                      <a16:colId xmlns:a16="http://schemas.microsoft.com/office/drawing/2014/main" val="2539455692"/>
                    </a:ext>
                  </a:extLst>
                </a:gridCol>
                <a:gridCol w="441960">
                  <a:extLst>
                    <a:ext uri="{9D8B030D-6E8A-4147-A177-3AD203B41FA5}">
                      <a16:colId xmlns:a16="http://schemas.microsoft.com/office/drawing/2014/main" val="364207447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001657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553577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816338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272259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8645139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0667666"/>
                  </a:ext>
                </a:extLst>
              </a:tr>
            </a:tbl>
          </a:graphicData>
        </a:graphic>
      </p:graphicFrame>
      <p:sp>
        <p:nvSpPr>
          <p:cNvPr id="17" name="Rectangle 16">
            <a:extLst>
              <a:ext uri="{FF2B5EF4-FFF2-40B4-BE49-F238E27FC236}">
                <a16:creationId xmlns:a16="http://schemas.microsoft.com/office/drawing/2014/main" id="{85009A61-733E-AB44-6850-96D48065D822}"/>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6D1C0F0-F157-67A0-03EE-77493DEB0280}"/>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1298011-E233-DB2C-F5BB-3611A9FA29D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F595EF1-8392-E36E-82F0-34BBADBEA11E}"/>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F725B82-C40A-DF9A-FA4A-B4DFBC727A4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112DDE4-D10D-54F6-731B-384BAEA0BE1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24 </a:t>
            </a:r>
          </a:p>
          <a:p>
            <a:pPr algn="ctr"/>
            <a:r>
              <a:rPr lang="en-US" b="1" dirty="0">
                <a:solidFill>
                  <a:schemeClr val="tx1"/>
                </a:solidFill>
              </a:rPr>
              <a:t>and less than 60.</a:t>
            </a:r>
          </a:p>
        </p:txBody>
      </p:sp>
      <p:sp>
        <p:nvSpPr>
          <p:cNvPr id="29" name="Rectangle 28">
            <a:extLst>
              <a:ext uri="{FF2B5EF4-FFF2-40B4-BE49-F238E27FC236}">
                <a16:creationId xmlns:a16="http://schemas.microsoft.com/office/drawing/2014/main" id="{E171709F-7D79-875E-1932-302590DBDB0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50 or 52.</a:t>
            </a:r>
          </a:p>
        </p:txBody>
      </p:sp>
      <p:sp>
        <p:nvSpPr>
          <p:cNvPr id="30" name="Rectangle 29">
            <a:extLst>
              <a:ext uri="{FF2B5EF4-FFF2-40B4-BE49-F238E27FC236}">
                <a16:creationId xmlns:a16="http://schemas.microsoft.com/office/drawing/2014/main" id="{FB0328A6-EF81-10CA-548E-03813CB8D9B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3 or the digit 4.</a:t>
            </a:r>
          </a:p>
        </p:txBody>
      </p:sp>
      <p:sp>
        <p:nvSpPr>
          <p:cNvPr id="31" name="Rectangle 30">
            <a:extLst>
              <a:ext uri="{FF2B5EF4-FFF2-40B4-BE49-F238E27FC236}">
                <a16:creationId xmlns:a16="http://schemas.microsoft.com/office/drawing/2014/main" id="{E363495E-37D6-F2DA-E0D8-8304059B00F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has 2 different digits.</a:t>
            </a:r>
          </a:p>
        </p:txBody>
      </p:sp>
      <p:sp>
        <p:nvSpPr>
          <p:cNvPr id="32" name="Rectangle 31">
            <a:extLst>
              <a:ext uri="{FF2B5EF4-FFF2-40B4-BE49-F238E27FC236}">
                <a16:creationId xmlns:a16="http://schemas.microsoft.com/office/drawing/2014/main" id="{D51BDB11-C38A-BF47-6663-18B526929EB2}"/>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a:extLst>
              <a:ext uri="{FF2B5EF4-FFF2-40B4-BE49-F238E27FC236}">
                <a16:creationId xmlns:a16="http://schemas.microsoft.com/office/drawing/2014/main" id="{3D6E51E3-8746-59C2-52DA-1A96BF3244D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4166D32-30F6-3D87-D586-BB73739F4B9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7" name="Table 6">
            <a:extLst>
              <a:ext uri="{FF2B5EF4-FFF2-40B4-BE49-F238E27FC236}">
                <a16:creationId xmlns:a16="http://schemas.microsoft.com/office/drawing/2014/main" id="{E875721A-06D3-2D92-773E-8C0549130BD5}"/>
              </a:ext>
            </a:extLst>
          </p:cNvPr>
          <p:cNvGraphicFramePr>
            <a:graphicFrameLocks noGrp="1"/>
          </p:cNvGraphicFramePr>
          <p:nvPr>
            <p:extLst>
              <p:ext uri="{D42A27DB-BD31-4B8C-83A1-F6EECF244321}">
                <p14:modId xmlns:p14="http://schemas.microsoft.com/office/powerpoint/2010/main" val="141288408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12166811"/>
                    </a:ext>
                  </a:extLst>
                </a:gridCol>
                <a:gridCol w="441960">
                  <a:extLst>
                    <a:ext uri="{9D8B030D-6E8A-4147-A177-3AD203B41FA5}">
                      <a16:colId xmlns:a16="http://schemas.microsoft.com/office/drawing/2014/main" val="65851207"/>
                    </a:ext>
                  </a:extLst>
                </a:gridCol>
                <a:gridCol w="441960">
                  <a:extLst>
                    <a:ext uri="{9D8B030D-6E8A-4147-A177-3AD203B41FA5}">
                      <a16:colId xmlns:a16="http://schemas.microsoft.com/office/drawing/2014/main" val="896183648"/>
                    </a:ext>
                  </a:extLst>
                </a:gridCol>
                <a:gridCol w="441960">
                  <a:extLst>
                    <a:ext uri="{9D8B030D-6E8A-4147-A177-3AD203B41FA5}">
                      <a16:colId xmlns:a16="http://schemas.microsoft.com/office/drawing/2014/main" val="642829247"/>
                    </a:ext>
                  </a:extLst>
                </a:gridCol>
                <a:gridCol w="441960">
                  <a:extLst>
                    <a:ext uri="{9D8B030D-6E8A-4147-A177-3AD203B41FA5}">
                      <a16:colId xmlns:a16="http://schemas.microsoft.com/office/drawing/2014/main" val="3962959660"/>
                    </a:ext>
                  </a:extLst>
                </a:gridCol>
                <a:gridCol w="441960">
                  <a:extLst>
                    <a:ext uri="{9D8B030D-6E8A-4147-A177-3AD203B41FA5}">
                      <a16:colId xmlns:a16="http://schemas.microsoft.com/office/drawing/2014/main" val="3984179023"/>
                    </a:ext>
                  </a:extLst>
                </a:gridCol>
                <a:gridCol w="441960">
                  <a:extLst>
                    <a:ext uri="{9D8B030D-6E8A-4147-A177-3AD203B41FA5}">
                      <a16:colId xmlns:a16="http://schemas.microsoft.com/office/drawing/2014/main" val="2170318413"/>
                    </a:ext>
                  </a:extLst>
                </a:gridCol>
                <a:gridCol w="441960">
                  <a:extLst>
                    <a:ext uri="{9D8B030D-6E8A-4147-A177-3AD203B41FA5}">
                      <a16:colId xmlns:a16="http://schemas.microsoft.com/office/drawing/2014/main" val="622068256"/>
                    </a:ext>
                  </a:extLst>
                </a:gridCol>
                <a:gridCol w="441960">
                  <a:extLst>
                    <a:ext uri="{9D8B030D-6E8A-4147-A177-3AD203B41FA5}">
                      <a16:colId xmlns:a16="http://schemas.microsoft.com/office/drawing/2014/main" val="2539455692"/>
                    </a:ext>
                  </a:extLst>
                </a:gridCol>
                <a:gridCol w="441960">
                  <a:extLst>
                    <a:ext uri="{9D8B030D-6E8A-4147-A177-3AD203B41FA5}">
                      <a16:colId xmlns:a16="http://schemas.microsoft.com/office/drawing/2014/main" val="364207447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001657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553577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816338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272259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8645139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0667666"/>
                  </a:ext>
                </a:extLst>
              </a:tr>
            </a:tbl>
          </a:graphicData>
        </a:graphic>
      </p:graphicFrame>
      <p:graphicFrame>
        <p:nvGraphicFramePr>
          <p:cNvPr id="8" name="Table 7">
            <a:extLst>
              <a:ext uri="{FF2B5EF4-FFF2-40B4-BE49-F238E27FC236}">
                <a16:creationId xmlns:a16="http://schemas.microsoft.com/office/drawing/2014/main" id="{2C94D32C-4824-A140-4605-3D6905502ECF}"/>
              </a:ext>
            </a:extLst>
          </p:cNvPr>
          <p:cNvGraphicFramePr>
            <a:graphicFrameLocks noGrp="1"/>
          </p:cNvGraphicFramePr>
          <p:nvPr>
            <p:extLst>
              <p:ext uri="{D42A27DB-BD31-4B8C-83A1-F6EECF244321}">
                <p14:modId xmlns:p14="http://schemas.microsoft.com/office/powerpoint/2010/main" val="250063438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12166811"/>
                    </a:ext>
                  </a:extLst>
                </a:gridCol>
                <a:gridCol w="441960">
                  <a:extLst>
                    <a:ext uri="{9D8B030D-6E8A-4147-A177-3AD203B41FA5}">
                      <a16:colId xmlns:a16="http://schemas.microsoft.com/office/drawing/2014/main" val="65851207"/>
                    </a:ext>
                  </a:extLst>
                </a:gridCol>
                <a:gridCol w="441960">
                  <a:extLst>
                    <a:ext uri="{9D8B030D-6E8A-4147-A177-3AD203B41FA5}">
                      <a16:colId xmlns:a16="http://schemas.microsoft.com/office/drawing/2014/main" val="896183648"/>
                    </a:ext>
                  </a:extLst>
                </a:gridCol>
                <a:gridCol w="441960">
                  <a:extLst>
                    <a:ext uri="{9D8B030D-6E8A-4147-A177-3AD203B41FA5}">
                      <a16:colId xmlns:a16="http://schemas.microsoft.com/office/drawing/2014/main" val="642829247"/>
                    </a:ext>
                  </a:extLst>
                </a:gridCol>
                <a:gridCol w="441960">
                  <a:extLst>
                    <a:ext uri="{9D8B030D-6E8A-4147-A177-3AD203B41FA5}">
                      <a16:colId xmlns:a16="http://schemas.microsoft.com/office/drawing/2014/main" val="3962959660"/>
                    </a:ext>
                  </a:extLst>
                </a:gridCol>
                <a:gridCol w="441960">
                  <a:extLst>
                    <a:ext uri="{9D8B030D-6E8A-4147-A177-3AD203B41FA5}">
                      <a16:colId xmlns:a16="http://schemas.microsoft.com/office/drawing/2014/main" val="3984179023"/>
                    </a:ext>
                  </a:extLst>
                </a:gridCol>
                <a:gridCol w="441960">
                  <a:extLst>
                    <a:ext uri="{9D8B030D-6E8A-4147-A177-3AD203B41FA5}">
                      <a16:colId xmlns:a16="http://schemas.microsoft.com/office/drawing/2014/main" val="2170318413"/>
                    </a:ext>
                  </a:extLst>
                </a:gridCol>
                <a:gridCol w="441960">
                  <a:extLst>
                    <a:ext uri="{9D8B030D-6E8A-4147-A177-3AD203B41FA5}">
                      <a16:colId xmlns:a16="http://schemas.microsoft.com/office/drawing/2014/main" val="622068256"/>
                    </a:ext>
                  </a:extLst>
                </a:gridCol>
                <a:gridCol w="441960">
                  <a:extLst>
                    <a:ext uri="{9D8B030D-6E8A-4147-A177-3AD203B41FA5}">
                      <a16:colId xmlns:a16="http://schemas.microsoft.com/office/drawing/2014/main" val="2539455692"/>
                    </a:ext>
                  </a:extLst>
                </a:gridCol>
                <a:gridCol w="441960">
                  <a:extLst>
                    <a:ext uri="{9D8B030D-6E8A-4147-A177-3AD203B41FA5}">
                      <a16:colId xmlns:a16="http://schemas.microsoft.com/office/drawing/2014/main" val="364207447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001657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5535774"/>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816338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272259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8645139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0667666"/>
                  </a:ext>
                </a:extLst>
              </a:tr>
            </a:tbl>
          </a:graphicData>
        </a:graphic>
      </p:graphicFrame>
    </p:spTree>
    <p:extLst>
      <p:ext uri="{BB962C8B-B14F-4D97-AF65-F5344CB8AC3E}">
        <p14:creationId xmlns:p14="http://schemas.microsoft.com/office/powerpoint/2010/main" val="194033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0F69E8-90BC-E8F3-4D2A-6094D5BEF8E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E460853-8BF3-A61A-A337-6CD7885B67AD}"/>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2" name="Rectangle 11">
            <a:extLst>
              <a:ext uri="{FF2B5EF4-FFF2-40B4-BE49-F238E27FC236}">
                <a16:creationId xmlns:a16="http://schemas.microsoft.com/office/drawing/2014/main" id="{2AF4A87F-B12F-A335-7559-A1E6A473628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1D61649-18DC-32B2-48EB-F899E823BE1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5D57E9A-EECD-D553-A01B-9D8B5E02DD8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6111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45D3F7F-9FA9-B05D-CDFD-23EA0BD33B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553EB7-D5A4-9851-F1C2-586C75F7D51C}"/>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28" name="Rectangle 27">
            <a:extLst>
              <a:ext uri="{FF2B5EF4-FFF2-40B4-BE49-F238E27FC236}">
                <a16:creationId xmlns:a16="http://schemas.microsoft.com/office/drawing/2014/main" id="{26B744EF-F164-369B-E34A-F43D436F901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51 hearts</a:t>
            </a:r>
          </a:p>
        </p:txBody>
      </p:sp>
      <p:sp>
        <p:nvSpPr>
          <p:cNvPr id="17" name="Rectangle 16">
            <a:extLst>
              <a:ext uri="{FF2B5EF4-FFF2-40B4-BE49-F238E27FC236}">
                <a16:creationId xmlns:a16="http://schemas.microsoft.com/office/drawing/2014/main" id="{8555EA24-F6A9-FC10-26CA-30B2420616C6}"/>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B57EA88-3D6A-4D5A-903A-648C7C88B3F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1294AAD7-069A-7B33-A0E5-DAD66173ACA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4CAD8A3-3F8F-A5B7-BC3A-1C3EF61282A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3215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58C90-2EF8-BDF1-B62C-7645C7CAD47E}"/>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F2432D8-BD63-8921-0E27-518E3F987EC9}"/>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491454F2-65C0-B7A5-4AD9-FCC7795108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C5C5ED8-4311-D38B-ADF1-A363FC93AC03}"/>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9E3ADDE-EB02-9B3D-4A87-A8BEC60A25C4}"/>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ED9CF015-90C6-1218-1D01-F2D7E7263E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7FF66AA4-E60C-9E4F-646A-7EF3B0DD0ACF}"/>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C70CE65C-B394-8959-4DF2-8066CF42BCD0}"/>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988B1228-7703-A181-55E4-16B113345D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8E6AF87E-BA19-B97F-0766-F483CC9914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1392C1E6-6E8B-E80E-E427-BD209F737151}"/>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DB9CE4E7-93C6-D8D6-1A1A-62BA84DA1317}"/>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87855C71-A4FC-EDB6-CCD5-F0A593798997}"/>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021FD268-E33F-7B69-F71C-9898CB42C1B4}"/>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08B8A9DC-9441-656E-599C-2416D9A8C08F}"/>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1E9B2AB4-5D69-1862-C871-B9DDB595A34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909D7D30-6054-008E-CD5D-B90C58BD46A9}"/>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94FBA760-101D-4B77-9A5A-977DEA8D8F4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71BDE2F1-15C4-4876-85B3-5652E020ED7F}"/>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B024AD69-940E-72F3-742C-23BFFBE63C2E}"/>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24035CB8-2F5C-7FF7-B09B-09F39E0DBC57}"/>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D73116-58CC-A8DD-E556-070870A5B7D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0791AFB-3875-530C-9BD0-1E262E129F8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59BFEB-A049-79BE-60F0-DB1B09EEA7E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7CBA7441-0919-21D9-0066-23CBE876DC9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CFD25FDC-455E-9739-D835-828C06FE57F7}"/>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4A239125-9BD4-0ECC-169D-7895FB5EB179}"/>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4209AB27-BBD4-2529-47E8-AE5D23AD7F9C}"/>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B220F6ED-9361-19DB-E5E5-B82C6835D11B}"/>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4BC08452-0A03-7F35-9F0C-2BC45971428E}"/>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8D752571-5DBC-FB76-0805-0644FA8CDF05}"/>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86F06018-FBD5-41E7-06F0-125326C01401}"/>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526CE75C-6290-B89C-A632-D8B13A2053B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4A87A254-D782-3BF2-D52F-75A5F34D72C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6C19368B-16E8-2B88-A6DC-F1E05F51BE4C}"/>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AD01F0F4-3620-7C6B-A5E9-7E0A3F6B2E9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0FA5F980-3816-B770-2724-51126879244C}"/>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70BD5B7-12F0-9C6C-C45D-A042DAB3EA4D}"/>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A991B979-F6C3-E4FE-EB5C-90B07747ACA1}"/>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88987E1F-CF73-5E1B-A579-2ECA012E9C8B}"/>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AA5A4729-E256-2062-C5D9-A3AFEBB5417A}"/>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851BCC8-AA53-8C21-42FD-EE7CF236269A}"/>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74B0EB83-F45A-B129-D415-03D88532BD3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4BEE66B6-E259-B8EA-06C1-72E1E1FC1D00}"/>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9E03B9BA-F7D1-636E-784C-7D8609245D27}"/>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E58E884-9E12-BDF2-C446-289322EAE3BB}"/>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1E80701F-8BB2-B079-C6DF-025C5A54D12B}"/>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4DD5F575-D7D8-1D07-1981-9FBD552C56F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01315191-3B69-828D-5147-82226DA06BDF}"/>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FFB97256-65B2-B20C-D530-E8ADCFC13B32}"/>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F795510C-9409-AB68-911C-5828468EA770}"/>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6A6C791B-0B42-8B35-EFB1-905C697046C5}"/>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D3B108B0-F8D6-D2A5-D05C-1FFE5363CF2D}"/>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36E3832F-8496-C813-C79B-1982F46401CA}"/>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9165690D-3539-3F3A-9679-4FC73C72548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420874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“Vase of Hearts”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860E6A-773E-3F23-FB8C-4BD9EB77B2D3}"/>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hearts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D82EC0-7384-8A57-FA87-5F4D1527F914}"/>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24 </a:t>
            </a:r>
          </a:p>
          <a:p>
            <a:pPr algn="ctr"/>
            <a:r>
              <a:rPr lang="en-US"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50 or 52.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3 or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has 2 different digits.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458A9E-DE5B-934D-D1FC-953DA291BF5D}"/>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857A8-E253-7384-EAA1-04B2384FF7A5}"/>
              </a:ext>
            </a:extLst>
          </p:cNvPr>
          <p:cNvPicPr>
            <a:picLocks noChangeAspect="1"/>
          </p:cNvPicPr>
          <p:nvPr/>
        </p:nvPicPr>
        <p:blipFill>
          <a:blip r:embed="rId2">
            <a:extLst>
              <a:ext uri="{28A0092B-C50C-407E-A947-70E740481C1C}">
                <a14:useLocalDpi xmlns:a14="http://schemas.microsoft.com/office/drawing/2010/main" val="0"/>
              </a:ext>
            </a:extLst>
          </a:blip>
          <a:srcRect r="50833"/>
          <a:stretch>
            <a:fillRect/>
          </a:stretch>
        </p:blipFill>
        <p:spPr>
          <a:xfrm>
            <a:off x="0" y="0"/>
            <a:ext cx="4495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51 hearts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7D3728-7384-6F8B-2A9A-84C70906D1DB}"/>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194605C-B6F0-DA67-7A99-A44B31DEC5F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“Vase of Hearts”</a:t>
            </a:r>
          </a:p>
        </p:txBody>
      </p:sp>
      <p:sp>
        <p:nvSpPr>
          <p:cNvPr id="4" name="Rectangle 3">
            <a:extLst>
              <a:ext uri="{FF2B5EF4-FFF2-40B4-BE49-F238E27FC236}">
                <a16:creationId xmlns:a16="http://schemas.microsoft.com/office/drawing/2014/main" id="{F6EE012B-5003-0434-1339-3FF18C40BC6A}"/>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1EF3763-4F7C-3793-F78A-F06E2A705D3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1CEEAB4-AABB-FA64-55A9-5CC1B74339E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162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20152</TotalTime>
  <Words>2349</Words>
  <Application>Microsoft Office PowerPoint</Application>
  <PresentationFormat>On-screen Show (4:3)</PresentationFormat>
  <Paragraphs>746</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252</cp:revision>
  <dcterms:created xsi:type="dcterms:W3CDTF">2020-11-09T02:38:45Z</dcterms:created>
  <dcterms:modified xsi:type="dcterms:W3CDTF">2026-02-17T23:47:29Z</dcterms:modified>
</cp:coreProperties>
</file>