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57" r:id="rId4"/>
    <p:sldId id="258" r:id="rId5"/>
    <p:sldId id="259" r:id="rId6"/>
    <p:sldId id="260" r:id="rId7"/>
    <p:sldId id="261" r:id="rId8"/>
    <p:sldId id="2641" r:id="rId9"/>
    <p:sldId id="2373" r:id="rId10"/>
    <p:sldId id="2374" r:id="rId11"/>
    <p:sldId id="2375" r:id="rId12"/>
    <p:sldId id="2376" r:id="rId13"/>
    <p:sldId id="2377" r:id="rId14"/>
    <p:sldId id="2642" r:id="rId15"/>
    <p:sldId id="2379" r:id="rId16"/>
    <p:sldId id="2380" r:id="rId17"/>
    <p:sldId id="2381" r:id="rId18"/>
    <p:sldId id="2382" r:id="rId19"/>
    <p:sldId id="2383" r:id="rId20"/>
    <p:sldId id="264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7" d="100"/>
          <a:sy n="97" d="100"/>
        </p:scale>
        <p:origin x="2004"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15BF4-6285-6D80-9C3D-3DA48AA78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3EFF5-67AE-DBC7-1303-5F2A7EFD1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04847-F659-A926-F8D3-00D0F5D4E7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F53A75-5D89-801B-26BF-C4C765454CB3}"/>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242873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39791-8993-FBBD-E480-57B71FBEF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97B10-503E-158F-2E31-321DFA2F2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02263-873C-2B8F-E676-489B4D5201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7C253B-A4AE-2F01-1EA4-93CBCDD13EB8}"/>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233159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B9C3569-6057-1775-B067-DB516E1A129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104BF74-8D59-FEBC-C41E-AE120E65C0B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932FD68E-192F-7381-FBA1-19857A6AD8B4}"/>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DC8BA73A-D492-6BB9-B25C-F86CE367C60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glass?</a:t>
            </a:r>
          </a:p>
        </p:txBody>
      </p:sp>
      <p:sp>
        <p:nvSpPr>
          <p:cNvPr id="13" name="Rectangle 12">
            <a:extLst>
              <a:ext uri="{FF2B5EF4-FFF2-40B4-BE49-F238E27FC236}">
                <a16:creationId xmlns:a16="http://schemas.microsoft.com/office/drawing/2014/main" id="{DCD3146F-2C2F-0A69-3D12-42F233FDCDF5}"/>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4DD6C0EA-422A-3B70-52AA-768F543B5F2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2F11A3A1-249A-006F-6238-224C26B9ADF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559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0257EAE-0C3C-9D4C-0BBA-15BD0118B4A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C873AB-8693-279C-40E0-12F2BB9A061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609600" y="0"/>
            <a:ext cx="3289249" cy="4933874"/>
          </a:xfrm>
          <a:prstGeom prst="rect">
            <a:avLst/>
          </a:prstGeom>
        </p:spPr>
      </p:pic>
      <p:sp>
        <p:nvSpPr>
          <p:cNvPr id="17" name="Rectangle 16">
            <a:extLst>
              <a:ext uri="{FF2B5EF4-FFF2-40B4-BE49-F238E27FC236}">
                <a16:creationId xmlns:a16="http://schemas.microsoft.com/office/drawing/2014/main" id="{A5150131-C7F8-7EB2-FB32-553C4DCD98D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B33F5323-AFCA-C040-9923-B3433FDF4972}"/>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EB9251F2-37C4-75D2-B414-8FA53874FA9B}"/>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47C1BECC-4289-3FDF-4526-8D2D11018216}"/>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D0D1B35B-4551-8727-3802-617AEC63E23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54939955-AF73-BE0A-4658-611727CEAE1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a:t>
            </a:r>
          </a:p>
        </p:txBody>
      </p:sp>
      <p:sp>
        <p:nvSpPr>
          <p:cNvPr id="29" name="Rectangle 28">
            <a:extLst>
              <a:ext uri="{FF2B5EF4-FFF2-40B4-BE49-F238E27FC236}">
                <a16:creationId xmlns:a16="http://schemas.microsoft.com/office/drawing/2014/main" id="{B0297FA3-C387-73C2-460A-F386AD92A659}"/>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less than 80.</a:t>
            </a:r>
          </a:p>
        </p:txBody>
      </p:sp>
      <p:sp>
        <p:nvSpPr>
          <p:cNvPr id="30" name="Rectangle 29">
            <a:extLst>
              <a:ext uri="{FF2B5EF4-FFF2-40B4-BE49-F238E27FC236}">
                <a16:creationId xmlns:a16="http://schemas.microsoft.com/office/drawing/2014/main" id="{EEF34467-C90F-6092-EE85-E0B7029CA654}"/>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includes the digit 4.</a:t>
            </a:r>
          </a:p>
        </p:txBody>
      </p:sp>
      <p:sp>
        <p:nvSpPr>
          <p:cNvPr id="31" name="Rectangle 30">
            <a:extLst>
              <a:ext uri="{FF2B5EF4-FFF2-40B4-BE49-F238E27FC236}">
                <a16:creationId xmlns:a16="http://schemas.microsoft.com/office/drawing/2014/main" id="{957B95B3-55C5-CC9B-F656-71C2F0084400}"/>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Find the digit at the top of the picture.  You’ll need it in the next clue.</a:t>
            </a:r>
          </a:p>
        </p:txBody>
      </p:sp>
      <p:sp>
        <p:nvSpPr>
          <p:cNvPr id="32" name="Rectangle 31">
            <a:extLst>
              <a:ext uri="{FF2B5EF4-FFF2-40B4-BE49-F238E27FC236}">
                <a16:creationId xmlns:a16="http://schemas.microsoft.com/office/drawing/2014/main" id="{92FCE789-BCC2-632A-233F-E370F2B45991}"/>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includes the digit </a:t>
            </a:r>
          </a:p>
          <a:p>
            <a:pPr algn="ctr"/>
            <a:r>
              <a:rPr lang="en-US" b="1" dirty="0">
                <a:solidFill>
                  <a:schemeClr val="tx1"/>
                </a:solidFill>
              </a:rPr>
              <a:t>you found in the last clue.</a:t>
            </a:r>
          </a:p>
        </p:txBody>
      </p:sp>
      <p:sp>
        <p:nvSpPr>
          <p:cNvPr id="14" name="TextBox 13">
            <a:extLst>
              <a:ext uri="{FF2B5EF4-FFF2-40B4-BE49-F238E27FC236}">
                <a16:creationId xmlns:a16="http://schemas.microsoft.com/office/drawing/2014/main" id="{CEAF6F62-1F5F-1368-9824-C05AE9E9CA1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D928DC05-FE3C-2E99-FE53-D3140D8A70D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8452A87-E7C3-FB47-5365-3B0030FF42D2}"/>
              </a:ext>
            </a:extLst>
          </p:cNvPr>
          <p:cNvGraphicFramePr>
            <a:graphicFrameLocks noGrp="1"/>
          </p:cNvGraphicFramePr>
          <p:nvPr>
            <p:extLst>
              <p:ext uri="{D42A27DB-BD31-4B8C-83A1-F6EECF244321}">
                <p14:modId xmlns:p14="http://schemas.microsoft.com/office/powerpoint/2010/main" val="243472333"/>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81357696"/>
                    </a:ext>
                  </a:extLst>
                </a:gridCol>
                <a:gridCol w="441960">
                  <a:extLst>
                    <a:ext uri="{9D8B030D-6E8A-4147-A177-3AD203B41FA5}">
                      <a16:colId xmlns:a16="http://schemas.microsoft.com/office/drawing/2014/main" val="1562905583"/>
                    </a:ext>
                  </a:extLst>
                </a:gridCol>
                <a:gridCol w="441960">
                  <a:extLst>
                    <a:ext uri="{9D8B030D-6E8A-4147-A177-3AD203B41FA5}">
                      <a16:colId xmlns:a16="http://schemas.microsoft.com/office/drawing/2014/main" val="3344801922"/>
                    </a:ext>
                  </a:extLst>
                </a:gridCol>
                <a:gridCol w="441960">
                  <a:extLst>
                    <a:ext uri="{9D8B030D-6E8A-4147-A177-3AD203B41FA5}">
                      <a16:colId xmlns:a16="http://schemas.microsoft.com/office/drawing/2014/main" val="424558531"/>
                    </a:ext>
                  </a:extLst>
                </a:gridCol>
                <a:gridCol w="441960">
                  <a:extLst>
                    <a:ext uri="{9D8B030D-6E8A-4147-A177-3AD203B41FA5}">
                      <a16:colId xmlns:a16="http://schemas.microsoft.com/office/drawing/2014/main" val="2185840174"/>
                    </a:ext>
                  </a:extLst>
                </a:gridCol>
                <a:gridCol w="441960">
                  <a:extLst>
                    <a:ext uri="{9D8B030D-6E8A-4147-A177-3AD203B41FA5}">
                      <a16:colId xmlns:a16="http://schemas.microsoft.com/office/drawing/2014/main" val="268917189"/>
                    </a:ext>
                  </a:extLst>
                </a:gridCol>
                <a:gridCol w="441960">
                  <a:extLst>
                    <a:ext uri="{9D8B030D-6E8A-4147-A177-3AD203B41FA5}">
                      <a16:colId xmlns:a16="http://schemas.microsoft.com/office/drawing/2014/main" val="572852877"/>
                    </a:ext>
                  </a:extLst>
                </a:gridCol>
                <a:gridCol w="441960">
                  <a:extLst>
                    <a:ext uri="{9D8B030D-6E8A-4147-A177-3AD203B41FA5}">
                      <a16:colId xmlns:a16="http://schemas.microsoft.com/office/drawing/2014/main" val="1431718595"/>
                    </a:ext>
                  </a:extLst>
                </a:gridCol>
                <a:gridCol w="441960">
                  <a:extLst>
                    <a:ext uri="{9D8B030D-6E8A-4147-A177-3AD203B41FA5}">
                      <a16:colId xmlns:a16="http://schemas.microsoft.com/office/drawing/2014/main" val="170587695"/>
                    </a:ext>
                  </a:extLst>
                </a:gridCol>
                <a:gridCol w="441960">
                  <a:extLst>
                    <a:ext uri="{9D8B030D-6E8A-4147-A177-3AD203B41FA5}">
                      <a16:colId xmlns:a16="http://schemas.microsoft.com/office/drawing/2014/main" val="248139375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461057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973303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2603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801137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014462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80653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752943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556425"/>
                  </a:ext>
                </a:extLst>
              </a:tr>
            </a:tbl>
          </a:graphicData>
        </a:graphic>
      </p:graphicFrame>
    </p:spTree>
    <p:extLst>
      <p:ext uri="{BB962C8B-B14F-4D97-AF65-F5344CB8AC3E}">
        <p14:creationId xmlns:p14="http://schemas.microsoft.com/office/powerpoint/2010/main" val="117353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718B7E6-4F66-0A86-70C2-34F6291680B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6AB8CDC-69E2-8821-EEB7-1ECBE0E8F2A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E4982AB2-4EE3-3286-2806-0869896AC29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26F3423-9D34-3A10-C666-D3F9E0C69A7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62728D6F-CC49-60B4-21DC-9FA955A2FCD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662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B428D8E-8100-D8A7-7EDF-1AB4D28214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490B32-54F6-EE04-1B21-FFA9013C8DF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CB2F3FA-651D-8872-B2EA-D4E0B483AB7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47 pegs</a:t>
            </a:r>
          </a:p>
        </p:txBody>
      </p:sp>
      <p:sp>
        <p:nvSpPr>
          <p:cNvPr id="17" name="Rectangle 16">
            <a:extLst>
              <a:ext uri="{FF2B5EF4-FFF2-40B4-BE49-F238E27FC236}">
                <a16:creationId xmlns:a16="http://schemas.microsoft.com/office/drawing/2014/main" id="{25A0F998-652B-D1BE-C49B-BE6C8E51E9AC}"/>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DA6A94AB-1E64-30AF-04A9-5049CECA15A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36F8534F-0622-A8F1-D596-C2992E528E3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7156BEF-9F1E-17FF-BD37-CD32D261970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0714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64B8A-7050-5406-A5A2-E77771329EF2}"/>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2A3C9F30-B799-1D3C-CA0B-84C20727A452}"/>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9275D874-D5DA-D4E0-E193-43792FC3A6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570A9FA-0C80-6EC7-2227-66B70F6A1B89}"/>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552E4D92-F6F0-4EEC-E36F-2682E932AC9D}"/>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77722071-B4BD-7E22-4011-870C18625E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EEBB7C27-6EF9-B1F0-6DFB-1FC12A88FDC7}"/>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0ED9D6E7-EF89-D518-1B1B-272FA26F0A70}"/>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1CCCF75C-564E-A42D-51D8-8F2A6FC4CC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39BC5E51-08D6-72C1-7A82-A2EC8D5E587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72178465-1D5A-435C-0950-4AB8EFED5DD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0B738D-C051-1042-C94E-FAA548B51329}"/>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1F40E7F6-8173-4EAC-F67C-4797ADBCAEE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AB242603-E7B0-3713-68F2-34677E4E462B}"/>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C2C53FD6-0D25-406B-686E-2D11BC17F699}"/>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238558E8-ABEB-BAA1-2228-2606C97F7B0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D1CE27E0-96F9-D387-989B-FFADC69CEC5D}"/>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DD213A40-C15A-6795-CA42-176BE18C403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01C11AAE-3FB7-AEC1-D8DD-1C508777E09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7988ECBF-ABDA-117B-FF58-E08BDAD137F7}"/>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665B7A4E-A3F2-E414-973C-C79BCDD8A8FA}"/>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D59791A-EC72-9E7C-1250-3427F2926107}"/>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3E63F24-B117-AEA6-1046-852035893812}"/>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A6D6E7-F7FD-64CA-A437-E26433DF8E5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25FC0A19-D617-E1B0-A4DB-5C392C67BDB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F3818BEB-47BA-778A-0CD5-2280A6C369B4}"/>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8B06B8E0-3C36-F143-08BF-6B43F9F4E576}"/>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ED111BA0-5AEA-43C2-0AD0-B223AA5C04A4}"/>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667F057A-FBBA-038F-F05D-8A3C6C339447}"/>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CC752C5-E9BF-C7C2-DB28-708D73AEA082}"/>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33E10D52-DA9C-CD75-9D9F-F000218CBF5F}"/>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0C1638F4-44D9-78ED-7AD0-B77BE1AABE9B}"/>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5B18A72D-ADC3-C0CE-8D95-A60D3A72447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10235DAB-88A7-F436-A8B1-B06AA465C78F}"/>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1B7E2A42-90E2-347B-D093-E74715A438E1}"/>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FA4D13D0-20F5-9639-7881-66CCAFAF8B1C}"/>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7BB5FC8-27AA-8DF7-D80E-BD3047476265}"/>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B4942CA-07BA-DBFC-0956-E5D7206EAC49}"/>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64B173E3-D807-067C-B998-68B6F9D97026}"/>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1216A17E-EE9B-9A62-CC6B-AACC27C38881}"/>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D62A0975-BCE4-FE56-3BE2-D2240CE05C47}"/>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7CA4F184-45AC-5CD9-926E-8A93878E31C5}"/>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A4BF2049-022E-00D8-8EAA-A41190C9B49F}"/>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72825634-6C55-E809-4894-B28A46B41109}"/>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C4B0234A-55C9-5C07-647A-E7B50C574674}"/>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5E334C3-3613-1766-B4A3-8E7DA62F1E64}"/>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A7B7EC1A-81B6-238D-FBD3-3DB7EDAC270E}"/>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70EB0986-95E1-0A2A-3C06-EFAD67659899}"/>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A8B99CB1-D054-6CD9-186F-51F9B642664A}"/>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64BA2EE8-1815-2100-3FC1-4B980BA19095}"/>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1569DEA3-F1A5-6F90-EEE3-481D01A3BA99}"/>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263C38E5-EF51-4533-3AB3-297DCC4F5B91}"/>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0A38047A-39FB-26DF-F51D-DAF5DB7072A5}"/>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9CD8931D-60EF-5726-C9BB-02177A52F0C0}"/>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30AD2BCC-3738-E6FD-471B-B17FE53E667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03928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7BCAA9-16B8-FDAD-5D3A-C35AD545B35D}"/>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CB10BB7E-EA49-DF91-60E3-BEFE9363F153}"/>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“Do You See </a:t>
            </a:r>
          </a:p>
          <a:p>
            <a:r>
              <a:rPr lang="en-US" sz="6000" b="1" dirty="0">
                <a:solidFill>
                  <a:srgbClr val="FFFF00"/>
                </a:solidFill>
              </a:rPr>
              <a:t>the Final Clue?”</a:t>
            </a:r>
          </a:p>
        </p:txBody>
      </p:sp>
      <p:sp>
        <p:nvSpPr>
          <p:cNvPr id="4" name="Rectangle 3">
            <a:extLst>
              <a:ext uri="{FF2B5EF4-FFF2-40B4-BE49-F238E27FC236}">
                <a16:creationId xmlns:a16="http://schemas.microsoft.com/office/drawing/2014/main" id="{5485BB92-E653-DAD3-8067-6607D723C790}"/>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CB1B64FB-35E5-930D-7ACC-77467810FF9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0D2C36E3-4713-A687-A35D-26421FE93B0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7512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13D0C62-C1DC-1648-3562-95AAD92F3B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800240-166B-4832-B436-0B4B07AE852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CEAFEF7C-4815-3049-BAB0-62DC12F12E43}"/>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DE0F308C-1DE1-7C08-E092-29B2D0007017}"/>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glass?</a:t>
            </a:r>
          </a:p>
        </p:txBody>
      </p:sp>
      <p:sp>
        <p:nvSpPr>
          <p:cNvPr id="13" name="Rectangle 12">
            <a:extLst>
              <a:ext uri="{FF2B5EF4-FFF2-40B4-BE49-F238E27FC236}">
                <a16:creationId xmlns:a16="http://schemas.microsoft.com/office/drawing/2014/main" id="{013E301F-AEBA-125A-6033-1CD9F1242CB5}"/>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119A81F2-8CFD-5FD1-C8BC-4896DCBB4AC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69E4220B-0B95-10E4-A37F-6C369FBFF30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6668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BCBDED3-292D-2522-1E05-FDC3E0B1B52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35144A-4F1C-7EF0-0A4B-CDF41A07368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609600" y="0"/>
            <a:ext cx="3289249" cy="4933874"/>
          </a:xfrm>
          <a:prstGeom prst="rect">
            <a:avLst/>
          </a:prstGeom>
        </p:spPr>
      </p:pic>
      <p:sp>
        <p:nvSpPr>
          <p:cNvPr id="17" name="Rectangle 16">
            <a:extLst>
              <a:ext uri="{FF2B5EF4-FFF2-40B4-BE49-F238E27FC236}">
                <a16:creationId xmlns:a16="http://schemas.microsoft.com/office/drawing/2014/main" id="{4939D5F0-6A71-DCE6-380B-DB5423826A1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0902F885-A203-9959-E640-F6A7C1B570B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4B726FC8-AE7F-1F2D-E2C8-2433FFE15CBF}"/>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8D3AA650-8F5F-9ED1-A190-AAAB06EAAE6F}"/>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6B87655B-5758-C166-6F22-826E73C2E84C}"/>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CE298DCF-E6B6-74CD-1C4D-E9F2DF14BF8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a:t>
            </a:r>
          </a:p>
        </p:txBody>
      </p:sp>
      <p:sp>
        <p:nvSpPr>
          <p:cNvPr id="29" name="Rectangle 28">
            <a:extLst>
              <a:ext uri="{FF2B5EF4-FFF2-40B4-BE49-F238E27FC236}">
                <a16:creationId xmlns:a16="http://schemas.microsoft.com/office/drawing/2014/main" id="{014FB15A-6492-5D03-2224-AA33C0223D9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less than 80.</a:t>
            </a:r>
          </a:p>
        </p:txBody>
      </p:sp>
      <p:sp>
        <p:nvSpPr>
          <p:cNvPr id="30" name="Rectangle 29">
            <a:extLst>
              <a:ext uri="{FF2B5EF4-FFF2-40B4-BE49-F238E27FC236}">
                <a16:creationId xmlns:a16="http://schemas.microsoft.com/office/drawing/2014/main" id="{E0CA6496-D4F8-FFFB-BAE6-C1D61A05928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includes the digit 4.</a:t>
            </a:r>
          </a:p>
        </p:txBody>
      </p:sp>
      <p:sp>
        <p:nvSpPr>
          <p:cNvPr id="31" name="Rectangle 30">
            <a:extLst>
              <a:ext uri="{FF2B5EF4-FFF2-40B4-BE49-F238E27FC236}">
                <a16:creationId xmlns:a16="http://schemas.microsoft.com/office/drawing/2014/main" id="{3D35EE3F-3D99-C843-F163-733577835F3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Find the digit at the top of the picture.  You’ll need it in the next clue.</a:t>
            </a:r>
          </a:p>
        </p:txBody>
      </p:sp>
      <p:sp>
        <p:nvSpPr>
          <p:cNvPr id="32" name="Rectangle 31">
            <a:extLst>
              <a:ext uri="{FF2B5EF4-FFF2-40B4-BE49-F238E27FC236}">
                <a16:creationId xmlns:a16="http://schemas.microsoft.com/office/drawing/2014/main" id="{51407F70-764B-AA10-0FB9-0187F2A9A85F}"/>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includes the digit </a:t>
            </a:r>
          </a:p>
          <a:p>
            <a:pPr algn="ctr"/>
            <a:r>
              <a:rPr lang="en-US" b="1" dirty="0">
                <a:solidFill>
                  <a:schemeClr val="tx1"/>
                </a:solidFill>
              </a:rPr>
              <a:t>you found in the last clue.</a:t>
            </a:r>
          </a:p>
        </p:txBody>
      </p:sp>
      <p:sp>
        <p:nvSpPr>
          <p:cNvPr id="14" name="TextBox 13">
            <a:extLst>
              <a:ext uri="{FF2B5EF4-FFF2-40B4-BE49-F238E27FC236}">
                <a16:creationId xmlns:a16="http://schemas.microsoft.com/office/drawing/2014/main" id="{13741058-59C0-CE28-524E-E0381134633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27A983C8-F86E-7648-F785-D22B5F6FE16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AD906E7-6C62-BB6C-5DD5-180B0D650AE5}"/>
              </a:ext>
            </a:extLst>
          </p:cNvPr>
          <p:cNvGraphicFramePr>
            <a:graphicFrameLocks noGrp="1"/>
          </p:cNvGraphicFramePr>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81357696"/>
                    </a:ext>
                  </a:extLst>
                </a:gridCol>
                <a:gridCol w="441960">
                  <a:extLst>
                    <a:ext uri="{9D8B030D-6E8A-4147-A177-3AD203B41FA5}">
                      <a16:colId xmlns:a16="http://schemas.microsoft.com/office/drawing/2014/main" val="1562905583"/>
                    </a:ext>
                  </a:extLst>
                </a:gridCol>
                <a:gridCol w="441960">
                  <a:extLst>
                    <a:ext uri="{9D8B030D-6E8A-4147-A177-3AD203B41FA5}">
                      <a16:colId xmlns:a16="http://schemas.microsoft.com/office/drawing/2014/main" val="3344801922"/>
                    </a:ext>
                  </a:extLst>
                </a:gridCol>
                <a:gridCol w="441960">
                  <a:extLst>
                    <a:ext uri="{9D8B030D-6E8A-4147-A177-3AD203B41FA5}">
                      <a16:colId xmlns:a16="http://schemas.microsoft.com/office/drawing/2014/main" val="424558531"/>
                    </a:ext>
                  </a:extLst>
                </a:gridCol>
                <a:gridCol w="441960">
                  <a:extLst>
                    <a:ext uri="{9D8B030D-6E8A-4147-A177-3AD203B41FA5}">
                      <a16:colId xmlns:a16="http://schemas.microsoft.com/office/drawing/2014/main" val="2185840174"/>
                    </a:ext>
                  </a:extLst>
                </a:gridCol>
                <a:gridCol w="441960">
                  <a:extLst>
                    <a:ext uri="{9D8B030D-6E8A-4147-A177-3AD203B41FA5}">
                      <a16:colId xmlns:a16="http://schemas.microsoft.com/office/drawing/2014/main" val="268917189"/>
                    </a:ext>
                  </a:extLst>
                </a:gridCol>
                <a:gridCol w="441960">
                  <a:extLst>
                    <a:ext uri="{9D8B030D-6E8A-4147-A177-3AD203B41FA5}">
                      <a16:colId xmlns:a16="http://schemas.microsoft.com/office/drawing/2014/main" val="572852877"/>
                    </a:ext>
                  </a:extLst>
                </a:gridCol>
                <a:gridCol w="441960">
                  <a:extLst>
                    <a:ext uri="{9D8B030D-6E8A-4147-A177-3AD203B41FA5}">
                      <a16:colId xmlns:a16="http://schemas.microsoft.com/office/drawing/2014/main" val="1431718595"/>
                    </a:ext>
                  </a:extLst>
                </a:gridCol>
                <a:gridCol w="441960">
                  <a:extLst>
                    <a:ext uri="{9D8B030D-6E8A-4147-A177-3AD203B41FA5}">
                      <a16:colId xmlns:a16="http://schemas.microsoft.com/office/drawing/2014/main" val="170587695"/>
                    </a:ext>
                  </a:extLst>
                </a:gridCol>
                <a:gridCol w="441960">
                  <a:extLst>
                    <a:ext uri="{9D8B030D-6E8A-4147-A177-3AD203B41FA5}">
                      <a16:colId xmlns:a16="http://schemas.microsoft.com/office/drawing/2014/main" val="248139375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461057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973303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2603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801137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014462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80653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752943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556425"/>
                  </a:ext>
                </a:extLst>
              </a:tr>
            </a:tbl>
          </a:graphicData>
        </a:graphic>
      </p:graphicFrame>
      <p:graphicFrame>
        <p:nvGraphicFramePr>
          <p:cNvPr id="4" name="Table 3">
            <a:extLst>
              <a:ext uri="{FF2B5EF4-FFF2-40B4-BE49-F238E27FC236}">
                <a16:creationId xmlns:a16="http://schemas.microsoft.com/office/drawing/2014/main" id="{17D58BE5-00BF-3488-CE5C-D2FE555EA5EF}"/>
              </a:ext>
            </a:extLst>
          </p:cNvPr>
          <p:cNvGraphicFramePr>
            <a:graphicFrameLocks noGrp="1"/>
          </p:cNvGraphicFramePr>
          <p:nvPr>
            <p:extLst>
              <p:ext uri="{D42A27DB-BD31-4B8C-83A1-F6EECF244321}">
                <p14:modId xmlns:p14="http://schemas.microsoft.com/office/powerpoint/2010/main" val="1115787609"/>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81357696"/>
                    </a:ext>
                  </a:extLst>
                </a:gridCol>
                <a:gridCol w="441960">
                  <a:extLst>
                    <a:ext uri="{9D8B030D-6E8A-4147-A177-3AD203B41FA5}">
                      <a16:colId xmlns:a16="http://schemas.microsoft.com/office/drawing/2014/main" val="1562905583"/>
                    </a:ext>
                  </a:extLst>
                </a:gridCol>
                <a:gridCol w="441960">
                  <a:extLst>
                    <a:ext uri="{9D8B030D-6E8A-4147-A177-3AD203B41FA5}">
                      <a16:colId xmlns:a16="http://schemas.microsoft.com/office/drawing/2014/main" val="3344801922"/>
                    </a:ext>
                  </a:extLst>
                </a:gridCol>
                <a:gridCol w="441960">
                  <a:extLst>
                    <a:ext uri="{9D8B030D-6E8A-4147-A177-3AD203B41FA5}">
                      <a16:colId xmlns:a16="http://schemas.microsoft.com/office/drawing/2014/main" val="424558531"/>
                    </a:ext>
                  </a:extLst>
                </a:gridCol>
                <a:gridCol w="441960">
                  <a:extLst>
                    <a:ext uri="{9D8B030D-6E8A-4147-A177-3AD203B41FA5}">
                      <a16:colId xmlns:a16="http://schemas.microsoft.com/office/drawing/2014/main" val="2185840174"/>
                    </a:ext>
                  </a:extLst>
                </a:gridCol>
                <a:gridCol w="441960">
                  <a:extLst>
                    <a:ext uri="{9D8B030D-6E8A-4147-A177-3AD203B41FA5}">
                      <a16:colId xmlns:a16="http://schemas.microsoft.com/office/drawing/2014/main" val="268917189"/>
                    </a:ext>
                  </a:extLst>
                </a:gridCol>
                <a:gridCol w="441960">
                  <a:extLst>
                    <a:ext uri="{9D8B030D-6E8A-4147-A177-3AD203B41FA5}">
                      <a16:colId xmlns:a16="http://schemas.microsoft.com/office/drawing/2014/main" val="572852877"/>
                    </a:ext>
                  </a:extLst>
                </a:gridCol>
                <a:gridCol w="441960">
                  <a:extLst>
                    <a:ext uri="{9D8B030D-6E8A-4147-A177-3AD203B41FA5}">
                      <a16:colId xmlns:a16="http://schemas.microsoft.com/office/drawing/2014/main" val="1431718595"/>
                    </a:ext>
                  </a:extLst>
                </a:gridCol>
                <a:gridCol w="441960">
                  <a:extLst>
                    <a:ext uri="{9D8B030D-6E8A-4147-A177-3AD203B41FA5}">
                      <a16:colId xmlns:a16="http://schemas.microsoft.com/office/drawing/2014/main" val="170587695"/>
                    </a:ext>
                  </a:extLst>
                </a:gridCol>
                <a:gridCol w="441960">
                  <a:extLst>
                    <a:ext uri="{9D8B030D-6E8A-4147-A177-3AD203B41FA5}">
                      <a16:colId xmlns:a16="http://schemas.microsoft.com/office/drawing/2014/main" val="248139375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3461057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1973303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32603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801137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014462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80653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752943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556425"/>
                  </a:ext>
                </a:extLst>
              </a:tr>
            </a:tbl>
          </a:graphicData>
        </a:graphic>
      </p:graphicFrame>
      <p:graphicFrame>
        <p:nvGraphicFramePr>
          <p:cNvPr id="5" name="Table 4">
            <a:extLst>
              <a:ext uri="{FF2B5EF4-FFF2-40B4-BE49-F238E27FC236}">
                <a16:creationId xmlns:a16="http://schemas.microsoft.com/office/drawing/2014/main" id="{D7454B21-9259-A27E-7480-EF6BAEC61DF2}"/>
              </a:ext>
            </a:extLst>
          </p:cNvPr>
          <p:cNvGraphicFramePr>
            <a:graphicFrameLocks noGrp="1"/>
          </p:cNvGraphicFramePr>
          <p:nvPr>
            <p:extLst>
              <p:ext uri="{D42A27DB-BD31-4B8C-83A1-F6EECF244321}">
                <p14:modId xmlns:p14="http://schemas.microsoft.com/office/powerpoint/2010/main" val="2847340165"/>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81357696"/>
                    </a:ext>
                  </a:extLst>
                </a:gridCol>
                <a:gridCol w="441960">
                  <a:extLst>
                    <a:ext uri="{9D8B030D-6E8A-4147-A177-3AD203B41FA5}">
                      <a16:colId xmlns:a16="http://schemas.microsoft.com/office/drawing/2014/main" val="1562905583"/>
                    </a:ext>
                  </a:extLst>
                </a:gridCol>
                <a:gridCol w="441960">
                  <a:extLst>
                    <a:ext uri="{9D8B030D-6E8A-4147-A177-3AD203B41FA5}">
                      <a16:colId xmlns:a16="http://schemas.microsoft.com/office/drawing/2014/main" val="3344801922"/>
                    </a:ext>
                  </a:extLst>
                </a:gridCol>
                <a:gridCol w="441960">
                  <a:extLst>
                    <a:ext uri="{9D8B030D-6E8A-4147-A177-3AD203B41FA5}">
                      <a16:colId xmlns:a16="http://schemas.microsoft.com/office/drawing/2014/main" val="424558531"/>
                    </a:ext>
                  </a:extLst>
                </a:gridCol>
                <a:gridCol w="441960">
                  <a:extLst>
                    <a:ext uri="{9D8B030D-6E8A-4147-A177-3AD203B41FA5}">
                      <a16:colId xmlns:a16="http://schemas.microsoft.com/office/drawing/2014/main" val="2185840174"/>
                    </a:ext>
                  </a:extLst>
                </a:gridCol>
                <a:gridCol w="441960">
                  <a:extLst>
                    <a:ext uri="{9D8B030D-6E8A-4147-A177-3AD203B41FA5}">
                      <a16:colId xmlns:a16="http://schemas.microsoft.com/office/drawing/2014/main" val="268917189"/>
                    </a:ext>
                  </a:extLst>
                </a:gridCol>
                <a:gridCol w="441960">
                  <a:extLst>
                    <a:ext uri="{9D8B030D-6E8A-4147-A177-3AD203B41FA5}">
                      <a16:colId xmlns:a16="http://schemas.microsoft.com/office/drawing/2014/main" val="572852877"/>
                    </a:ext>
                  </a:extLst>
                </a:gridCol>
                <a:gridCol w="441960">
                  <a:extLst>
                    <a:ext uri="{9D8B030D-6E8A-4147-A177-3AD203B41FA5}">
                      <a16:colId xmlns:a16="http://schemas.microsoft.com/office/drawing/2014/main" val="1431718595"/>
                    </a:ext>
                  </a:extLst>
                </a:gridCol>
                <a:gridCol w="441960">
                  <a:extLst>
                    <a:ext uri="{9D8B030D-6E8A-4147-A177-3AD203B41FA5}">
                      <a16:colId xmlns:a16="http://schemas.microsoft.com/office/drawing/2014/main" val="170587695"/>
                    </a:ext>
                  </a:extLst>
                </a:gridCol>
                <a:gridCol w="441960">
                  <a:extLst>
                    <a:ext uri="{9D8B030D-6E8A-4147-A177-3AD203B41FA5}">
                      <a16:colId xmlns:a16="http://schemas.microsoft.com/office/drawing/2014/main" val="248139375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3461057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1973303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32603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801137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014462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80653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752943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76556425"/>
                  </a:ext>
                </a:extLst>
              </a:tr>
            </a:tbl>
          </a:graphicData>
        </a:graphic>
      </p:graphicFrame>
      <p:graphicFrame>
        <p:nvGraphicFramePr>
          <p:cNvPr id="6" name="Table 5">
            <a:extLst>
              <a:ext uri="{FF2B5EF4-FFF2-40B4-BE49-F238E27FC236}">
                <a16:creationId xmlns:a16="http://schemas.microsoft.com/office/drawing/2014/main" id="{2882F87B-2E3F-FB20-4B12-93B5E8B6203E}"/>
              </a:ext>
            </a:extLst>
          </p:cNvPr>
          <p:cNvGraphicFramePr>
            <a:graphicFrameLocks noGrp="1"/>
          </p:cNvGraphicFramePr>
          <p:nvPr>
            <p:extLst>
              <p:ext uri="{D42A27DB-BD31-4B8C-83A1-F6EECF244321}">
                <p14:modId xmlns:p14="http://schemas.microsoft.com/office/powerpoint/2010/main" val="1437377167"/>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81357696"/>
                    </a:ext>
                  </a:extLst>
                </a:gridCol>
                <a:gridCol w="441960">
                  <a:extLst>
                    <a:ext uri="{9D8B030D-6E8A-4147-A177-3AD203B41FA5}">
                      <a16:colId xmlns:a16="http://schemas.microsoft.com/office/drawing/2014/main" val="1562905583"/>
                    </a:ext>
                  </a:extLst>
                </a:gridCol>
                <a:gridCol w="441960">
                  <a:extLst>
                    <a:ext uri="{9D8B030D-6E8A-4147-A177-3AD203B41FA5}">
                      <a16:colId xmlns:a16="http://schemas.microsoft.com/office/drawing/2014/main" val="3344801922"/>
                    </a:ext>
                  </a:extLst>
                </a:gridCol>
                <a:gridCol w="441960">
                  <a:extLst>
                    <a:ext uri="{9D8B030D-6E8A-4147-A177-3AD203B41FA5}">
                      <a16:colId xmlns:a16="http://schemas.microsoft.com/office/drawing/2014/main" val="424558531"/>
                    </a:ext>
                  </a:extLst>
                </a:gridCol>
                <a:gridCol w="441960">
                  <a:extLst>
                    <a:ext uri="{9D8B030D-6E8A-4147-A177-3AD203B41FA5}">
                      <a16:colId xmlns:a16="http://schemas.microsoft.com/office/drawing/2014/main" val="2185840174"/>
                    </a:ext>
                  </a:extLst>
                </a:gridCol>
                <a:gridCol w="441960">
                  <a:extLst>
                    <a:ext uri="{9D8B030D-6E8A-4147-A177-3AD203B41FA5}">
                      <a16:colId xmlns:a16="http://schemas.microsoft.com/office/drawing/2014/main" val="268917189"/>
                    </a:ext>
                  </a:extLst>
                </a:gridCol>
                <a:gridCol w="441960">
                  <a:extLst>
                    <a:ext uri="{9D8B030D-6E8A-4147-A177-3AD203B41FA5}">
                      <a16:colId xmlns:a16="http://schemas.microsoft.com/office/drawing/2014/main" val="572852877"/>
                    </a:ext>
                  </a:extLst>
                </a:gridCol>
                <a:gridCol w="441960">
                  <a:extLst>
                    <a:ext uri="{9D8B030D-6E8A-4147-A177-3AD203B41FA5}">
                      <a16:colId xmlns:a16="http://schemas.microsoft.com/office/drawing/2014/main" val="1431718595"/>
                    </a:ext>
                  </a:extLst>
                </a:gridCol>
                <a:gridCol w="441960">
                  <a:extLst>
                    <a:ext uri="{9D8B030D-6E8A-4147-A177-3AD203B41FA5}">
                      <a16:colId xmlns:a16="http://schemas.microsoft.com/office/drawing/2014/main" val="170587695"/>
                    </a:ext>
                  </a:extLst>
                </a:gridCol>
                <a:gridCol w="441960">
                  <a:extLst>
                    <a:ext uri="{9D8B030D-6E8A-4147-A177-3AD203B41FA5}">
                      <a16:colId xmlns:a16="http://schemas.microsoft.com/office/drawing/2014/main" val="248139375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3461057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1973303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32603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801137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6014462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380653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3752943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76556425"/>
                  </a:ext>
                </a:extLst>
              </a:tr>
            </a:tbl>
          </a:graphicData>
        </a:graphic>
      </p:graphicFrame>
      <p:graphicFrame>
        <p:nvGraphicFramePr>
          <p:cNvPr id="7" name="Table 6">
            <a:extLst>
              <a:ext uri="{FF2B5EF4-FFF2-40B4-BE49-F238E27FC236}">
                <a16:creationId xmlns:a16="http://schemas.microsoft.com/office/drawing/2014/main" id="{9B85D625-D326-A9F6-EC38-B9A5FAF37FE5}"/>
              </a:ext>
            </a:extLst>
          </p:cNvPr>
          <p:cNvGraphicFramePr>
            <a:graphicFrameLocks noGrp="1"/>
          </p:cNvGraphicFramePr>
          <p:nvPr>
            <p:extLst>
              <p:ext uri="{D42A27DB-BD31-4B8C-83A1-F6EECF244321}">
                <p14:modId xmlns:p14="http://schemas.microsoft.com/office/powerpoint/2010/main" val="4194650523"/>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81357696"/>
                    </a:ext>
                  </a:extLst>
                </a:gridCol>
                <a:gridCol w="441960">
                  <a:extLst>
                    <a:ext uri="{9D8B030D-6E8A-4147-A177-3AD203B41FA5}">
                      <a16:colId xmlns:a16="http://schemas.microsoft.com/office/drawing/2014/main" val="1562905583"/>
                    </a:ext>
                  </a:extLst>
                </a:gridCol>
                <a:gridCol w="441960">
                  <a:extLst>
                    <a:ext uri="{9D8B030D-6E8A-4147-A177-3AD203B41FA5}">
                      <a16:colId xmlns:a16="http://schemas.microsoft.com/office/drawing/2014/main" val="3344801922"/>
                    </a:ext>
                  </a:extLst>
                </a:gridCol>
                <a:gridCol w="441960">
                  <a:extLst>
                    <a:ext uri="{9D8B030D-6E8A-4147-A177-3AD203B41FA5}">
                      <a16:colId xmlns:a16="http://schemas.microsoft.com/office/drawing/2014/main" val="424558531"/>
                    </a:ext>
                  </a:extLst>
                </a:gridCol>
                <a:gridCol w="441960">
                  <a:extLst>
                    <a:ext uri="{9D8B030D-6E8A-4147-A177-3AD203B41FA5}">
                      <a16:colId xmlns:a16="http://schemas.microsoft.com/office/drawing/2014/main" val="2185840174"/>
                    </a:ext>
                  </a:extLst>
                </a:gridCol>
                <a:gridCol w="441960">
                  <a:extLst>
                    <a:ext uri="{9D8B030D-6E8A-4147-A177-3AD203B41FA5}">
                      <a16:colId xmlns:a16="http://schemas.microsoft.com/office/drawing/2014/main" val="268917189"/>
                    </a:ext>
                  </a:extLst>
                </a:gridCol>
                <a:gridCol w="441960">
                  <a:extLst>
                    <a:ext uri="{9D8B030D-6E8A-4147-A177-3AD203B41FA5}">
                      <a16:colId xmlns:a16="http://schemas.microsoft.com/office/drawing/2014/main" val="572852877"/>
                    </a:ext>
                  </a:extLst>
                </a:gridCol>
                <a:gridCol w="441960">
                  <a:extLst>
                    <a:ext uri="{9D8B030D-6E8A-4147-A177-3AD203B41FA5}">
                      <a16:colId xmlns:a16="http://schemas.microsoft.com/office/drawing/2014/main" val="1431718595"/>
                    </a:ext>
                  </a:extLst>
                </a:gridCol>
                <a:gridCol w="441960">
                  <a:extLst>
                    <a:ext uri="{9D8B030D-6E8A-4147-A177-3AD203B41FA5}">
                      <a16:colId xmlns:a16="http://schemas.microsoft.com/office/drawing/2014/main" val="170587695"/>
                    </a:ext>
                  </a:extLst>
                </a:gridCol>
                <a:gridCol w="441960">
                  <a:extLst>
                    <a:ext uri="{9D8B030D-6E8A-4147-A177-3AD203B41FA5}">
                      <a16:colId xmlns:a16="http://schemas.microsoft.com/office/drawing/2014/main" val="248139375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34610573"/>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1973303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32603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801137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6014462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380653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3752943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76556425"/>
                  </a:ext>
                </a:extLst>
              </a:tr>
            </a:tbl>
          </a:graphicData>
        </a:graphic>
      </p:graphicFrame>
    </p:spTree>
    <p:extLst>
      <p:ext uri="{BB962C8B-B14F-4D97-AF65-F5344CB8AC3E}">
        <p14:creationId xmlns:p14="http://schemas.microsoft.com/office/powerpoint/2010/main" val="118440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EC80CC-D453-E5A1-B3F9-59A7421BD65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1F0CECE-E39F-9A70-A063-E0F18C22524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F157A5DD-F583-41EF-4EA1-0F8D6F7E737A}"/>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6E7FF31-E7D9-AF15-0A9A-5A5FD4ECC03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087857C-9FE2-473F-1965-439D605BDE9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346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2B85A86-EB12-9F4A-1F14-C9FC4A6C15B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9108262-98F0-1CE5-990F-692E0F34877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116C5E2E-6FCF-CF25-AE1C-55F20AAB46B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47 pegs</a:t>
            </a:r>
          </a:p>
        </p:txBody>
      </p:sp>
      <p:sp>
        <p:nvSpPr>
          <p:cNvPr id="17" name="Rectangle 16">
            <a:extLst>
              <a:ext uri="{FF2B5EF4-FFF2-40B4-BE49-F238E27FC236}">
                <a16:creationId xmlns:a16="http://schemas.microsoft.com/office/drawing/2014/main" id="{047B85D7-2F1D-06D9-F5A6-0F0D31302CC0}"/>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1D885A20-3265-2BD4-D49D-8BF6D5A1F0D5}"/>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C08E13A-3235-82CE-A951-742A5A72C98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76A4068-3DFF-DE95-8AA8-08349D1BF0E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829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9E612-EB9D-D38A-1CA7-8D82D1913F54}"/>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1419CF3F-C4C1-66B2-3B1C-344543993F3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2E69B44E-3E3C-F726-C2E0-384CF0FC25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8C6DB5FD-A79F-A941-CDD7-282BE21B473C}"/>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D2CA01AA-D6F8-9126-D71A-27C95BAE141A}"/>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939321B1-3740-28EE-5F66-8106312131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1AFB1687-4192-AC28-F9E2-6DCF49DBD11E}"/>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B8369F22-722D-404B-D5B4-66BB166B6C17}"/>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AC81CF4-5058-72F0-9D15-076B91D5D6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C7F6A35-EB05-1D05-2B11-2475D1A4380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B9A6E70B-4432-CEF5-405B-2EDC7446E417}"/>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F4E71239-AD00-0EA8-392E-FF0EC87BDE31}"/>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D6837BF8-B89A-3D21-1FFC-E64FAF076D2A}"/>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FB9C4FA1-9CA2-CD80-28F9-906B735705A2}"/>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FD87362A-B26B-D073-A3FF-D4A06D731B0F}"/>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DC2E3CAF-71DB-95C9-0755-03407B8C40A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B9BE6D2-32B2-03E4-D151-93F5BC25458F}"/>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FE029A57-A3A6-6D25-1BDB-D51DA7A7CD8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3177F58D-85A6-016A-E163-4AEFA315EE6B}"/>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6FAA5D46-65F2-E3AB-12DD-E595E2821AF5}"/>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F859DB7-C5C1-3332-5111-2C1DF8F4ED97}"/>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F287AA0-76FB-ACF4-8D80-BA7314F32FAF}"/>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62073AB-E039-8540-2CE2-44AA696CD836}"/>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E2749C-CA60-3A57-2544-FA8705D6E442}"/>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F5C9DD72-A8F9-0F1D-C0CD-CAACE393C21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9D742B4C-C113-4D80-3042-46348859DCC1}"/>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27971904-1EBC-BF07-74A8-5C7191CDA2AF}"/>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A54007E3-9B85-1C5A-8B42-0CAE9EE1520F}"/>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F6C2F703-0336-FD77-3D3F-284ABB6E7D90}"/>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09F2C8BF-AFCC-A6E1-9824-0F201EA58508}"/>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4BBE4A45-59B4-D4F3-DB4E-D09EC2877BA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295F83B7-2051-24FC-B6A0-31ACC5F2AD80}"/>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E63794F9-91CA-9E6A-A76A-BABD5483D098}"/>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ABD48E2C-7053-85C4-D18C-3978E5EA9933}"/>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C65B71E3-2A61-658F-3EF8-B38D8B4BEC36}"/>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0CD770EC-D5E2-C342-4D13-6664CCFED11B}"/>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D435EF92-3EDA-EB99-4F9C-928A2CBD5C38}"/>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55E7207-6640-73ED-73D9-3C80A1D9B21F}"/>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75E487D2-FBC0-B843-3036-CAFF5373C34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B84A464E-F209-53B7-741D-9AEFEB350F26}"/>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0CDF8289-6090-DFB3-B841-7CB7AD17FB55}"/>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226E5960-B1FB-1C40-97FC-F3B8DCCD9EEF}"/>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0B0C2154-2871-179F-E9CE-15355E17917F}"/>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5D4F19E1-0966-5A8F-83B8-93505E0DC81B}"/>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9D6078B3-942B-E00D-B531-25A344A1F19C}"/>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926B6DE7-A757-A37C-891C-77E8C6D3015F}"/>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FB5EC732-406A-7B4F-84CE-EAA9FB35EB3A}"/>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78777039-10E2-4A45-35E6-53B6908E319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6D6D71D6-8198-83CD-8D60-450ADB5C34B3}"/>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3734BE46-2F59-4B07-3AF6-F3133CC695E7}"/>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BA0B00C0-7133-4275-0F8E-EC74A747F5EF}"/>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25DC768E-35F5-FF7D-C9C4-7051A1875BD4}"/>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D1CB89B6-E849-6E57-240F-EDAD51F0FD09}"/>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F16A146D-63E3-D846-E904-A48B6A7217C9}"/>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ED57F4C6-0BB0-BF8C-B526-EFA0965A06EE}"/>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95718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“Do You See </a:t>
            </a:r>
          </a:p>
          <a:p>
            <a:r>
              <a:rPr lang="en-US" sz="6000" b="1" dirty="0">
                <a:solidFill>
                  <a:srgbClr val="FFFF00"/>
                </a:solidFill>
              </a:rPr>
              <a:t>the Final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54914A-E63C-7C70-6705-87633CEAE35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pegs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E6EF8B-FA01-CF53-A04C-9A40800919E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less than 80.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includes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Find the digit at the top of the picture.  You’ll need it in the next clue.</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includes the digit </a:t>
            </a:r>
          </a:p>
          <a:p>
            <a:pPr algn="ctr"/>
            <a:r>
              <a:rPr lang="en-US" b="1" dirty="0">
                <a:solidFill>
                  <a:schemeClr val="tx1"/>
                </a:solidFill>
              </a:rPr>
              <a:t>you found in the last clue.</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F5CF6-B88B-8ECD-9DE6-E95FBDD8993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E0A82A-D693-CF24-1D7E-1174A1094D4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47 pegs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14D554E-CE62-8E6D-C370-A9A50BD4CE57}"/>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4423CF6-BCC4-045A-A66F-2E2E030964F1}"/>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“Do You See </a:t>
            </a:r>
          </a:p>
          <a:p>
            <a:r>
              <a:rPr lang="en-US" sz="6000" b="1" dirty="0">
                <a:solidFill>
                  <a:srgbClr val="FFFF00"/>
                </a:solidFill>
              </a:rPr>
              <a:t>the Final Clue?”</a:t>
            </a:r>
          </a:p>
        </p:txBody>
      </p:sp>
      <p:sp>
        <p:nvSpPr>
          <p:cNvPr id="4" name="Rectangle 3">
            <a:extLst>
              <a:ext uri="{FF2B5EF4-FFF2-40B4-BE49-F238E27FC236}">
                <a16:creationId xmlns:a16="http://schemas.microsoft.com/office/drawing/2014/main" id="{A7F212AD-AF5A-57C2-CC94-333AAA649970}"/>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2056AC7-8726-48AD-2D24-DA4B536A45A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C53316B4-6DF3-863D-4F51-EE5577A1682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6202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20213</TotalTime>
  <Words>2397</Words>
  <Application>Microsoft Office PowerPoint</Application>
  <PresentationFormat>On-screen Show (4:3)</PresentationFormat>
  <Paragraphs>806</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253</cp:revision>
  <dcterms:created xsi:type="dcterms:W3CDTF">2020-11-09T02:38:45Z</dcterms:created>
  <dcterms:modified xsi:type="dcterms:W3CDTF">2026-01-07T01:04:36Z</dcterms:modified>
</cp:coreProperties>
</file>