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351" r:id="rId10"/>
    <p:sldId id="2352" r:id="rId11"/>
    <p:sldId id="2353" r:id="rId12"/>
    <p:sldId id="2354" r:id="rId13"/>
    <p:sldId id="2355" r:id="rId14"/>
    <p:sldId id="2642" r:id="rId15"/>
    <p:sldId id="2357" r:id="rId16"/>
    <p:sldId id="2358" r:id="rId17"/>
    <p:sldId id="2359" r:id="rId18"/>
    <p:sldId id="2360" r:id="rId19"/>
    <p:sldId id="2361"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372D7-DE80-C9C3-35DF-F7FD84288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D6AA4-B29B-2A2C-0902-0884629FB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40ADA-F85A-285D-E33D-C8CDB5F7E7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67EDA8-D243-0A58-EAD6-06D76558EFD6}"/>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47258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C03E9-DB75-50D1-7213-0F2568ABE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CED1E-999C-1E1A-E40A-50F4AE59E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9813B-1237-AAAF-FEF0-8724F67FFF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2129C4-51C1-6E62-8618-00CE7D99274B}"/>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51495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5CD1A81-D32E-E236-6BDF-13ED55ADEB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791574-5505-E231-92CE-0E7C59D8D83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437FA7C6-C074-8054-54CE-C704E95FB0CA}"/>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2B90D9F-B1DC-6DDC-D757-915B0A7F310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B86C02A7-F3D2-416E-C7FF-A62BD1B4D7B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2011D53-E186-4385-5C96-F91FE8A35C0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69B06BE-0D08-B522-133D-0BABD71FAD8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37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A8B597-EEDD-6CBD-7B02-7085EF24407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A21AD4B-5079-6ED2-F00A-14134F3632E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609600" y="0"/>
            <a:ext cx="3708400" cy="5562600"/>
          </a:xfrm>
          <a:prstGeom prst="rect">
            <a:avLst/>
          </a:prstGeom>
        </p:spPr>
      </p:pic>
      <p:graphicFrame>
        <p:nvGraphicFramePr>
          <p:cNvPr id="4" name="Table 3">
            <a:extLst>
              <a:ext uri="{FF2B5EF4-FFF2-40B4-BE49-F238E27FC236}">
                <a16:creationId xmlns:a16="http://schemas.microsoft.com/office/drawing/2014/main" id="{4E010ED1-9686-DE87-8E15-DE9CD577BFC6}"/>
              </a:ext>
            </a:extLst>
          </p:cNvPr>
          <p:cNvGraphicFramePr>
            <a:graphicFrameLocks noGrp="1"/>
          </p:cNvGraphicFramePr>
          <p:nvPr>
            <p:extLst>
              <p:ext uri="{D42A27DB-BD31-4B8C-83A1-F6EECF244321}">
                <p14:modId xmlns:p14="http://schemas.microsoft.com/office/powerpoint/2010/main" val="2707830888"/>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458587"/>
                    </a:ext>
                  </a:extLst>
                </a:gridCol>
                <a:gridCol w="441960">
                  <a:extLst>
                    <a:ext uri="{9D8B030D-6E8A-4147-A177-3AD203B41FA5}">
                      <a16:colId xmlns:a16="http://schemas.microsoft.com/office/drawing/2014/main" val="2399116539"/>
                    </a:ext>
                  </a:extLst>
                </a:gridCol>
                <a:gridCol w="441960">
                  <a:extLst>
                    <a:ext uri="{9D8B030D-6E8A-4147-A177-3AD203B41FA5}">
                      <a16:colId xmlns:a16="http://schemas.microsoft.com/office/drawing/2014/main" val="4118951804"/>
                    </a:ext>
                  </a:extLst>
                </a:gridCol>
                <a:gridCol w="441960">
                  <a:extLst>
                    <a:ext uri="{9D8B030D-6E8A-4147-A177-3AD203B41FA5}">
                      <a16:colId xmlns:a16="http://schemas.microsoft.com/office/drawing/2014/main" val="821044830"/>
                    </a:ext>
                  </a:extLst>
                </a:gridCol>
                <a:gridCol w="441960">
                  <a:extLst>
                    <a:ext uri="{9D8B030D-6E8A-4147-A177-3AD203B41FA5}">
                      <a16:colId xmlns:a16="http://schemas.microsoft.com/office/drawing/2014/main" val="201119755"/>
                    </a:ext>
                  </a:extLst>
                </a:gridCol>
                <a:gridCol w="441960">
                  <a:extLst>
                    <a:ext uri="{9D8B030D-6E8A-4147-A177-3AD203B41FA5}">
                      <a16:colId xmlns:a16="http://schemas.microsoft.com/office/drawing/2014/main" val="3216837374"/>
                    </a:ext>
                  </a:extLst>
                </a:gridCol>
                <a:gridCol w="441960">
                  <a:extLst>
                    <a:ext uri="{9D8B030D-6E8A-4147-A177-3AD203B41FA5}">
                      <a16:colId xmlns:a16="http://schemas.microsoft.com/office/drawing/2014/main" val="3208042115"/>
                    </a:ext>
                  </a:extLst>
                </a:gridCol>
                <a:gridCol w="441960">
                  <a:extLst>
                    <a:ext uri="{9D8B030D-6E8A-4147-A177-3AD203B41FA5}">
                      <a16:colId xmlns:a16="http://schemas.microsoft.com/office/drawing/2014/main" val="3456598240"/>
                    </a:ext>
                  </a:extLst>
                </a:gridCol>
                <a:gridCol w="441960">
                  <a:extLst>
                    <a:ext uri="{9D8B030D-6E8A-4147-A177-3AD203B41FA5}">
                      <a16:colId xmlns:a16="http://schemas.microsoft.com/office/drawing/2014/main" val="4264404597"/>
                    </a:ext>
                  </a:extLst>
                </a:gridCol>
                <a:gridCol w="441960">
                  <a:extLst>
                    <a:ext uri="{9D8B030D-6E8A-4147-A177-3AD203B41FA5}">
                      <a16:colId xmlns:a16="http://schemas.microsoft.com/office/drawing/2014/main" val="198344302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43711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8320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5882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58086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19682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04511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501211"/>
                  </a:ext>
                </a:extLst>
              </a:tr>
            </a:tbl>
          </a:graphicData>
        </a:graphic>
      </p:graphicFrame>
      <p:sp>
        <p:nvSpPr>
          <p:cNvPr id="17" name="Rectangle 16">
            <a:extLst>
              <a:ext uri="{FF2B5EF4-FFF2-40B4-BE49-F238E27FC236}">
                <a16:creationId xmlns:a16="http://schemas.microsoft.com/office/drawing/2014/main" id="{EBBFC208-D9C3-6274-52AF-B8B00C2EE02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46D289B7-2DD6-1B3B-E982-24C21A9A61EB}"/>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C1E2F46-8F80-B551-8DDB-59A201FC8DA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D1D8658-3235-5844-80D3-349E528E4A87}"/>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18AF867F-2EC3-37C8-89DD-47569F6B6F5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71.</a:t>
            </a:r>
          </a:p>
        </p:txBody>
      </p:sp>
      <p:sp>
        <p:nvSpPr>
          <p:cNvPr id="29" name="Rectangle 28">
            <a:extLst>
              <a:ext uri="{FF2B5EF4-FFF2-40B4-BE49-F238E27FC236}">
                <a16:creationId xmlns:a16="http://schemas.microsoft.com/office/drawing/2014/main" id="{AA28F1B9-7ED4-1320-762C-739959F2DE1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5’s from 5 to 70. </a:t>
            </a:r>
          </a:p>
          <a:p>
            <a:pPr algn="ctr"/>
            <a:r>
              <a:rPr lang="en-US" b="1" dirty="0">
                <a:solidFill>
                  <a:schemeClr val="tx1"/>
                </a:solidFill>
              </a:rPr>
              <a:t>The answer is one of those numbers.</a:t>
            </a:r>
          </a:p>
        </p:txBody>
      </p:sp>
      <p:sp>
        <p:nvSpPr>
          <p:cNvPr id="30" name="Rectangle 29">
            <a:extLst>
              <a:ext uri="{FF2B5EF4-FFF2-40B4-BE49-F238E27FC236}">
                <a16:creationId xmlns:a16="http://schemas.microsoft.com/office/drawing/2014/main" id="{E029B215-EF9D-EAD4-1AED-4B5A83BFC7E7}"/>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equal to 30 + 30.</a:t>
            </a:r>
          </a:p>
        </p:txBody>
      </p:sp>
      <p:sp>
        <p:nvSpPr>
          <p:cNvPr id="31" name="Rectangle 30">
            <a:extLst>
              <a:ext uri="{FF2B5EF4-FFF2-40B4-BE49-F238E27FC236}">
                <a16:creationId xmlns:a16="http://schemas.microsoft.com/office/drawing/2014/main" id="{9FFEE007-B1F5-D8FA-9B47-C7A72926B975}"/>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5.</a:t>
            </a:r>
          </a:p>
        </p:txBody>
      </p:sp>
      <p:sp>
        <p:nvSpPr>
          <p:cNvPr id="14" name="TextBox 13">
            <a:extLst>
              <a:ext uri="{FF2B5EF4-FFF2-40B4-BE49-F238E27FC236}">
                <a16:creationId xmlns:a16="http://schemas.microsoft.com/office/drawing/2014/main" id="{9FA25A41-A926-A54D-6256-49FF9A743A8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3D0C570-C1EF-028D-FFA3-892622A2FB5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900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6957A0-76B8-BC0C-2837-72140499AE5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0A46386-6FE7-7803-DDC7-0159563823B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3FDF6E52-2407-1BED-EE99-6174A532573E}"/>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DE4AEE0-6FED-91DB-E7C7-60044039F69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B9F7540E-CCA9-7392-59B7-F64B7F6C860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08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F2DAD83-A065-960F-D292-9F576C41127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F58C227-FB78-528F-0A34-92ABE36FD0F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9D1990A1-68FF-9CB3-CE98-447E2237197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objects</a:t>
            </a:r>
          </a:p>
        </p:txBody>
      </p:sp>
      <p:sp>
        <p:nvSpPr>
          <p:cNvPr id="17" name="Rectangle 16">
            <a:extLst>
              <a:ext uri="{FF2B5EF4-FFF2-40B4-BE49-F238E27FC236}">
                <a16:creationId xmlns:a16="http://schemas.microsoft.com/office/drawing/2014/main" id="{174F4DC5-9FD7-FED5-1541-EA73C3ED146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8F2A660A-A778-B166-BC34-F7E6BE83A3D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4FF5C44-0DE8-FB30-EBF6-65C4695E8E6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0E5295CF-37A0-CEAF-A1BB-AF81B9F3D88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634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8F040-FCD1-72A3-639A-FC4360CB70D3}"/>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31C8CD78-2A96-7861-E389-0E3FA0853205}"/>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0BD1F3DA-F71A-420A-8CAF-ADA86C9AB7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4D77578-12BE-9961-AAEA-2A7A663E418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449BCD35-F902-AA40-2439-A0C3AD52C715}"/>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5FB3CBF3-03B8-227A-7602-F10FB7295B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81F4DF83-6549-E27C-2080-52341617DA9B}"/>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A00A7C50-2746-7C54-D94E-9CBE86DF6C95}"/>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C810D923-6EBC-0C6F-142F-CB60221D5D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C7DDEDB7-4C1E-D2B7-486E-CA507E2353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8395843A-37E3-CD58-4460-C8B0A5192DD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1C6B6C9B-FC4D-1767-C356-3073DA0BF128}"/>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2E623CC7-82A4-9FA1-3312-CF2BECC90E52}"/>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7E04193D-FA1A-F0E6-CC5B-1499DA778F7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17476A9F-18B5-45D9-E75E-94702DAE2573}"/>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45794674-9B92-1B70-A5BE-9A3C7D20E1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D575EB22-A295-E966-A93C-E62A54FCEA10}"/>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184D1C78-35D8-7FE7-4F44-ED098965263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E48BA01B-4751-CA6D-1824-0FB6F64104D7}"/>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5A5E4242-2CD5-B641-136E-E3D75FD150DA}"/>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D9BE203D-0D52-CDE7-EF83-115DD1B71FF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3C4BBF3-81A5-3EC7-A704-E8272E33BFA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9524329-0F8F-0D35-EBCD-44E2100F0AC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3BD3E5-A81A-DB65-878F-C4831D720110}"/>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B5C81792-227C-1A11-0A5C-90D94FEE5C8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D1F434AF-095D-54F0-6F54-546A4A801E76}"/>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9E5173F3-928E-535C-2F29-268624D23AED}"/>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11269525-0ADB-69A2-CFC5-65EA54E35CF6}"/>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FEF9A0FB-7279-EA46-F3B9-E4E2CCA0C989}"/>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068E0BFB-5FC6-DE8A-6096-DEFFAFC4E1C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07266652-32A0-7A00-E33C-5433E0C6C42E}"/>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F040C2CA-B615-E745-E41A-1C8A6B91CF65}"/>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6D15407-65FD-1CB2-A232-78B2C18B4FF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25C1064-85D8-7D85-23E5-1B60FC318410}"/>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89908BC5-0210-F0BE-85BA-7D2E630E6ABE}"/>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B5BBC5FA-BB0A-2153-49BC-D219134EF10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8A98A62B-210D-9DB8-1FB6-99CDA37D0C6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CF93D8F-5FD6-A083-A169-050066D0DC36}"/>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ED542AF4-0360-2E51-2C83-8FD35769288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1EA9E89F-5866-FD0B-FC43-34A151F83506}"/>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EFB26F7B-9C5A-3323-CCA3-252037263913}"/>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C718B358-4064-C75B-601E-EB50D686A05A}"/>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44822898-9C3E-6441-9CF0-FEE0DFEADD9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A2265246-E1C9-4AEB-1B37-364A81F46873}"/>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666B2D54-571D-FCC3-FF9A-2AC99C46A913}"/>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E4F45499-13B3-CE4C-F901-5314515B1EA7}"/>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0BCB6169-846E-B1FE-F940-A51147D8972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4505052D-D28F-D784-CAA4-59753C1AF67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659DADE0-EAB5-483B-7C2A-7E7AC9553314}"/>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E61B5004-F917-FF8A-5BA8-B09FDDA2D170}"/>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51CE03C4-C0C0-EA32-E406-D294815FF747}"/>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3FA6B8FB-564D-5CD5-87CA-5BEAA93A3FC5}"/>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48B07E34-8E16-533A-7BE2-84F45CCFD55E}"/>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180F4A86-95C3-E71B-3ACE-ED915497A457}"/>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4E59CE5-E4B0-F52C-EFE6-0B97BB638353}"/>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23999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B6AF41F-D6A9-92CF-2C8D-2901C9FCD5A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8F1E802-05BF-9D28-5F42-2A7CEFBBDFDA}"/>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“Sunshine”</a:t>
            </a:r>
          </a:p>
        </p:txBody>
      </p:sp>
      <p:sp>
        <p:nvSpPr>
          <p:cNvPr id="4" name="Rectangle 3">
            <a:extLst>
              <a:ext uri="{FF2B5EF4-FFF2-40B4-BE49-F238E27FC236}">
                <a16:creationId xmlns:a16="http://schemas.microsoft.com/office/drawing/2014/main" id="{951FE5B3-E010-AA40-E553-1E29E209652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4862618D-737F-164C-96EC-BF569D926AC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D3EEBD5-51A6-1C82-7404-465AF1EE6E6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9299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7AAA2B-F2D9-62B7-BBD0-DD79511C29A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502A8C-DC4A-2E63-660F-2EA7803DE8E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233B834E-D18C-5DAA-B40F-8B0B545892F1}"/>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43E10272-AEA2-D70F-0577-3BB9496407F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a:extLst>
              <a:ext uri="{FF2B5EF4-FFF2-40B4-BE49-F238E27FC236}">
                <a16:creationId xmlns:a16="http://schemas.microsoft.com/office/drawing/2014/main" id="{1CD1F07A-E4D0-B6C2-3223-B788650368F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3D6B739-9438-A0F0-E60B-DE94930016B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C5847F2D-EB9C-CACF-B1D1-D1639AF284C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913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609BD79-102F-A763-4BCA-CF8C46ABCF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C7EC1F0-2BAA-B712-886F-ACAF867651D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609600" y="0"/>
            <a:ext cx="3708400" cy="5562600"/>
          </a:xfrm>
          <a:prstGeom prst="rect">
            <a:avLst/>
          </a:prstGeom>
        </p:spPr>
      </p:pic>
      <p:graphicFrame>
        <p:nvGraphicFramePr>
          <p:cNvPr id="4" name="Table 3">
            <a:extLst>
              <a:ext uri="{FF2B5EF4-FFF2-40B4-BE49-F238E27FC236}">
                <a16:creationId xmlns:a16="http://schemas.microsoft.com/office/drawing/2014/main" id="{7504CA7F-253A-2F19-438B-2C0E604FB81C}"/>
              </a:ext>
            </a:extLst>
          </p:cNvPr>
          <p:cNvGraphicFramePr>
            <a:graphicFrameLocks noGrp="1"/>
          </p:cNvGraphicFramePr>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458587"/>
                    </a:ext>
                  </a:extLst>
                </a:gridCol>
                <a:gridCol w="441960">
                  <a:extLst>
                    <a:ext uri="{9D8B030D-6E8A-4147-A177-3AD203B41FA5}">
                      <a16:colId xmlns:a16="http://schemas.microsoft.com/office/drawing/2014/main" val="2399116539"/>
                    </a:ext>
                  </a:extLst>
                </a:gridCol>
                <a:gridCol w="441960">
                  <a:extLst>
                    <a:ext uri="{9D8B030D-6E8A-4147-A177-3AD203B41FA5}">
                      <a16:colId xmlns:a16="http://schemas.microsoft.com/office/drawing/2014/main" val="4118951804"/>
                    </a:ext>
                  </a:extLst>
                </a:gridCol>
                <a:gridCol w="441960">
                  <a:extLst>
                    <a:ext uri="{9D8B030D-6E8A-4147-A177-3AD203B41FA5}">
                      <a16:colId xmlns:a16="http://schemas.microsoft.com/office/drawing/2014/main" val="821044830"/>
                    </a:ext>
                  </a:extLst>
                </a:gridCol>
                <a:gridCol w="441960">
                  <a:extLst>
                    <a:ext uri="{9D8B030D-6E8A-4147-A177-3AD203B41FA5}">
                      <a16:colId xmlns:a16="http://schemas.microsoft.com/office/drawing/2014/main" val="201119755"/>
                    </a:ext>
                  </a:extLst>
                </a:gridCol>
                <a:gridCol w="441960">
                  <a:extLst>
                    <a:ext uri="{9D8B030D-6E8A-4147-A177-3AD203B41FA5}">
                      <a16:colId xmlns:a16="http://schemas.microsoft.com/office/drawing/2014/main" val="3216837374"/>
                    </a:ext>
                  </a:extLst>
                </a:gridCol>
                <a:gridCol w="441960">
                  <a:extLst>
                    <a:ext uri="{9D8B030D-6E8A-4147-A177-3AD203B41FA5}">
                      <a16:colId xmlns:a16="http://schemas.microsoft.com/office/drawing/2014/main" val="3208042115"/>
                    </a:ext>
                  </a:extLst>
                </a:gridCol>
                <a:gridCol w="441960">
                  <a:extLst>
                    <a:ext uri="{9D8B030D-6E8A-4147-A177-3AD203B41FA5}">
                      <a16:colId xmlns:a16="http://schemas.microsoft.com/office/drawing/2014/main" val="3456598240"/>
                    </a:ext>
                  </a:extLst>
                </a:gridCol>
                <a:gridCol w="441960">
                  <a:extLst>
                    <a:ext uri="{9D8B030D-6E8A-4147-A177-3AD203B41FA5}">
                      <a16:colId xmlns:a16="http://schemas.microsoft.com/office/drawing/2014/main" val="4264404597"/>
                    </a:ext>
                  </a:extLst>
                </a:gridCol>
                <a:gridCol w="441960">
                  <a:extLst>
                    <a:ext uri="{9D8B030D-6E8A-4147-A177-3AD203B41FA5}">
                      <a16:colId xmlns:a16="http://schemas.microsoft.com/office/drawing/2014/main" val="198344302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243711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8320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5882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58086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19682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04511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501211"/>
                  </a:ext>
                </a:extLst>
              </a:tr>
            </a:tbl>
          </a:graphicData>
        </a:graphic>
      </p:graphicFrame>
      <p:sp>
        <p:nvSpPr>
          <p:cNvPr id="17" name="Rectangle 16">
            <a:extLst>
              <a:ext uri="{FF2B5EF4-FFF2-40B4-BE49-F238E27FC236}">
                <a16:creationId xmlns:a16="http://schemas.microsoft.com/office/drawing/2014/main" id="{DACC7F02-3A9C-BCBB-AA8C-DEEBC284EF9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AB04CF63-0349-42E6-28C3-D7E79CCDD742}"/>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99CEEFD-7536-DCE3-2ED7-9B15183DA17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77B0ED5F-153E-F731-C30F-E0A278155E0E}"/>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a:extLst>
              <a:ext uri="{FF2B5EF4-FFF2-40B4-BE49-F238E27FC236}">
                <a16:creationId xmlns:a16="http://schemas.microsoft.com/office/drawing/2014/main" id="{2D526470-C17C-13C8-EE03-6386AC158DF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71.</a:t>
            </a:r>
          </a:p>
        </p:txBody>
      </p:sp>
      <p:sp>
        <p:nvSpPr>
          <p:cNvPr id="29" name="Rectangle 28">
            <a:extLst>
              <a:ext uri="{FF2B5EF4-FFF2-40B4-BE49-F238E27FC236}">
                <a16:creationId xmlns:a16="http://schemas.microsoft.com/office/drawing/2014/main" id="{BA5C60A8-4466-C2CA-B10E-FC9EA9266E3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5’s from 5 to 70. </a:t>
            </a:r>
          </a:p>
          <a:p>
            <a:pPr algn="ctr"/>
            <a:r>
              <a:rPr lang="en-US" b="1" dirty="0">
                <a:solidFill>
                  <a:schemeClr val="tx1"/>
                </a:solidFill>
              </a:rPr>
              <a:t>The answer is one of those numbers.</a:t>
            </a:r>
          </a:p>
        </p:txBody>
      </p:sp>
      <p:sp>
        <p:nvSpPr>
          <p:cNvPr id="30" name="Rectangle 29">
            <a:extLst>
              <a:ext uri="{FF2B5EF4-FFF2-40B4-BE49-F238E27FC236}">
                <a16:creationId xmlns:a16="http://schemas.microsoft.com/office/drawing/2014/main" id="{9E86018C-96D0-B281-6798-716F4DA884CF}"/>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equal to 30 + 30.</a:t>
            </a:r>
          </a:p>
        </p:txBody>
      </p:sp>
      <p:sp>
        <p:nvSpPr>
          <p:cNvPr id="31" name="Rectangle 30">
            <a:extLst>
              <a:ext uri="{FF2B5EF4-FFF2-40B4-BE49-F238E27FC236}">
                <a16:creationId xmlns:a16="http://schemas.microsoft.com/office/drawing/2014/main" id="{58151078-1B14-9BC4-1B48-9A2CD2458241}"/>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5.</a:t>
            </a:r>
          </a:p>
        </p:txBody>
      </p:sp>
      <p:sp>
        <p:nvSpPr>
          <p:cNvPr id="14" name="TextBox 13">
            <a:extLst>
              <a:ext uri="{FF2B5EF4-FFF2-40B4-BE49-F238E27FC236}">
                <a16:creationId xmlns:a16="http://schemas.microsoft.com/office/drawing/2014/main" id="{F603D330-7B23-6C03-C963-BF6E8364C07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1AC2B4B0-B172-1699-C83F-27325DA00EA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5E3AD23-8ABC-EE68-5DD8-1E3A3F0F09D8}"/>
              </a:ext>
            </a:extLst>
          </p:cNvPr>
          <p:cNvGraphicFramePr>
            <a:graphicFrameLocks noGrp="1"/>
          </p:cNvGraphicFramePr>
          <p:nvPr>
            <p:extLst>
              <p:ext uri="{D42A27DB-BD31-4B8C-83A1-F6EECF244321}">
                <p14:modId xmlns:p14="http://schemas.microsoft.com/office/powerpoint/2010/main" val="4264952593"/>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458587"/>
                    </a:ext>
                  </a:extLst>
                </a:gridCol>
                <a:gridCol w="441960">
                  <a:extLst>
                    <a:ext uri="{9D8B030D-6E8A-4147-A177-3AD203B41FA5}">
                      <a16:colId xmlns:a16="http://schemas.microsoft.com/office/drawing/2014/main" val="2399116539"/>
                    </a:ext>
                  </a:extLst>
                </a:gridCol>
                <a:gridCol w="441960">
                  <a:extLst>
                    <a:ext uri="{9D8B030D-6E8A-4147-A177-3AD203B41FA5}">
                      <a16:colId xmlns:a16="http://schemas.microsoft.com/office/drawing/2014/main" val="4118951804"/>
                    </a:ext>
                  </a:extLst>
                </a:gridCol>
                <a:gridCol w="441960">
                  <a:extLst>
                    <a:ext uri="{9D8B030D-6E8A-4147-A177-3AD203B41FA5}">
                      <a16:colId xmlns:a16="http://schemas.microsoft.com/office/drawing/2014/main" val="821044830"/>
                    </a:ext>
                  </a:extLst>
                </a:gridCol>
                <a:gridCol w="441960">
                  <a:extLst>
                    <a:ext uri="{9D8B030D-6E8A-4147-A177-3AD203B41FA5}">
                      <a16:colId xmlns:a16="http://schemas.microsoft.com/office/drawing/2014/main" val="201119755"/>
                    </a:ext>
                  </a:extLst>
                </a:gridCol>
                <a:gridCol w="441960">
                  <a:extLst>
                    <a:ext uri="{9D8B030D-6E8A-4147-A177-3AD203B41FA5}">
                      <a16:colId xmlns:a16="http://schemas.microsoft.com/office/drawing/2014/main" val="3216837374"/>
                    </a:ext>
                  </a:extLst>
                </a:gridCol>
                <a:gridCol w="441960">
                  <a:extLst>
                    <a:ext uri="{9D8B030D-6E8A-4147-A177-3AD203B41FA5}">
                      <a16:colId xmlns:a16="http://schemas.microsoft.com/office/drawing/2014/main" val="3208042115"/>
                    </a:ext>
                  </a:extLst>
                </a:gridCol>
                <a:gridCol w="441960">
                  <a:extLst>
                    <a:ext uri="{9D8B030D-6E8A-4147-A177-3AD203B41FA5}">
                      <a16:colId xmlns:a16="http://schemas.microsoft.com/office/drawing/2014/main" val="3456598240"/>
                    </a:ext>
                  </a:extLst>
                </a:gridCol>
                <a:gridCol w="441960">
                  <a:extLst>
                    <a:ext uri="{9D8B030D-6E8A-4147-A177-3AD203B41FA5}">
                      <a16:colId xmlns:a16="http://schemas.microsoft.com/office/drawing/2014/main" val="4264404597"/>
                    </a:ext>
                  </a:extLst>
                </a:gridCol>
                <a:gridCol w="441960">
                  <a:extLst>
                    <a:ext uri="{9D8B030D-6E8A-4147-A177-3AD203B41FA5}">
                      <a16:colId xmlns:a16="http://schemas.microsoft.com/office/drawing/2014/main" val="198344302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4243711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78320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5882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58086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19682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04511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501211"/>
                  </a:ext>
                </a:extLst>
              </a:tr>
            </a:tbl>
          </a:graphicData>
        </a:graphic>
      </p:graphicFrame>
      <p:graphicFrame>
        <p:nvGraphicFramePr>
          <p:cNvPr id="5" name="Table 4">
            <a:extLst>
              <a:ext uri="{FF2B5EF4-FFF2-40B4-BE49-F238E27FC236}">
                <a16:creationId xmlns:a16="http://schemas.microsoft.com/office/drawing/2014/main" id="{79F35180-DF33-8AE2-95A1-CD9B6680C688}"/>
              </a:ext>
            </a:extLst>
          </p:cNvPr>
          <p:cNvGraphicFramePr>
            <a:graphicFrameLocks noGrp="1"/>
          </p:cNvGraphicFramePr>
          <p:nvPr>
            <p:extLst>
              <p:ext uri="{D42A27DB-BD31-4B8C-83A1-F6EECF244321}">
                <p14:modId xmlns:p14="http://schemas.microsoft.com/office/powerpoint/2010/main" val="3587279574"/>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458587"/>
                    </a:ext>
                  </a:extLst>
                </a:gridCol>
                <a:gridCol w="441960">
                  <a:extLst>
                    <a:ext uri="{9D8B030D-6E8A-4147-A177-3AD203B41FA5}">
                      <a16:colId xmlns:a16="http://schemas.microsoft.com/office/drawing/2014/main" val="2399116539"/>
                    </a:ext>
                  </a:extLst>
                </a:gridCol>
                <a:gridCol w="441960">
                  <a:extLst>
                    <a:ext uri="{9D8B030D-6E8A-4147-A177-3AD203B41FA5}">
                      <a16:colId xmlns:a16="http://schemas.microsoft.com/office/drawing/2014/main" val="4118951804"/>
                    </a:ext>
                  </a:extLst>
                </a:gridCol>
                <a:gridCol w="441960">
                  <a:extLst>
                    <a:ext uri="{9D8B030D-6E8A-4147-A177-3AD203B41FA5}">
                      <a16:colId xmlns:a16="http://schemas.microsoft.com/office/drawing/2014/main" val="821044830"/>
                    </a:ext>
                  </a:extLst>
                </a:gridCol>
                <a:gridCol w="441960">
                  <a:extLst>
                    <a:ext uri="{9D8B030D-6E8A-4147-A177-3AD203B41FA5}">
                      <a16:colId xmlns:a16="http://schemas.microsoft.com/office/drawing/2014/main" val="201119755"/>
                    </a:ext>
                  </a:extLst>
                </a:gridCol>
                <a:gridCol w="441960">
                  <a:extLst>
                    <a:ext uri="{9D8B030D-6E8A-4147-A177-3AD203B41FA5}">
                      <a16:colId xmlns:a16="http://schemas.microsoft.com/office/drawing/2014/main" val="3216837374"/>
                    </a:ext>
                  </a:extLst>
                </a:gridCol>
                <a:gridCol w="441960">
                  <a:extLst>
                    <a:ext uri="{9D8B030D-6E8A-4147-A177-3AD203B41FA5}">
                      <a16:colId xmlns:a16="http://schemas.microsoft.com/office/drawing/2014/main" val="3208042115"/>
                    </a:ext>
                  </a:extLst>
                </a:gridCol>
                <a:gridCol w="441960">
                  <a:extLst>
                    <a:ext uri="{9D8B030D-6E8A-4147-A177-3AD203B41FA5}">
                      <a16:colId xmlns:a16="http://schemas.microsoft.com/office/drawing/2014/main" val="3456598240"/>
                    </a:ext>
                  </a:extLst>
                </a:gridCol>
                <a:gridCol w="441960">
                  <a:extLst>
                    <a:ext uri="{9D8B030D-6E8A-4147-A177-3AD203B41FA5}">
                      <a16:colId xmlns:a16="http://schemas.microsoft.com/office/drawing/2014/main" val="4264404597"/>
                    </a:ext>
                  </a:extLst>
                </a:gridCol>
                <a:gridCol w="441960">
                  <a:extLst>
                    <a:ext uri="{9D8B030D-6E8A-4147-A177-3AD203B41FA5}">
                      <a16:colId xmlns:a16="http://schemas.microsoft.com/office/drawing/2014/main" val="198344302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4243711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78320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5882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58086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19682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04511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501211"/>
                  </a:ext>
                </a:extLst>
              </a:tr>
            </a:tbl>
          </a:graphicData>
        </a:graphic>
      </p:graphicFrame>
      <p:graphicFrame>
        <p:nvGraphicFramePr>
          <p:cNvPr id="6" name="Table 5">
            <a:extLst>
              <a:ext uri="{FF2B5EF4-FFF2-40B4-BE49-F238E27FC236}">
                <a16:creationId xmlns:a16="http://schemas.microsoft.com/office/drawing/2014/main" id="{B8914A6F-4E84-CF2E-04A8-0639136F72D5}"/>
              </a:ext>
            </a:extLst>
          </p:cNvPr>
          <p:cNvGraphicFramePr>
            <a:graphicFrameLocks noGrp="1"/>
          </p:cNvGraphicFramePr>
          <p:nvPr>
            <p:extLst>
              <p:ext uri="{D42A27DB-BD31-4B8C-83A1-F6EECF244321}">
                <p14:modId xmlns:p14="http://schemas.microsoft.com/office/powerpoint/2010/main" val="2272111156"/>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458587"/>
                    </a:ext>
                  </a:extLst>
                </a:gridCol>
                <a:gridCol w="441960">
                  <a:extLst>
                    <a:ext uri="{9D8B030D-6E8A-4147-A177-3AD203B41FA5}">
                      <a16:colId xmlns:a16="http://schemas.microsoft.com/office/drawing/2014/main" val="2399116539"/>
                    </a:ext>
                  </a:extLst>
                </a:gridCol>
                <a:gridCol w="441960">
                  <a:extLst>
                    <a:ext uri="{9D8B030D-6E8A-4147-A177-3AD203B41FA5}">
                      <a16:colId xmlns:a16="http://schemas.microsoft.com/office/drawing/2014/main" val="4118951804"/>
                    </a:ext>
                  </a:extLst>
                </a:gridCol>
                <a:gridCol w="441960">
                  <a:extLst>
                    <a:ext uri="{9D8B030D-6E8A-4147-A177-3AD203B41FA5}">
                      <a16:colId xmlns:a16="http://schemas.microsoft.com/office/drawing/2014/main" val="821044830"/>
                    </a:ext>
                  </a:extLst>
                </a:gridCol>
                <a:gridCol w="441960">
                  <a:extLst>
                    <a:ext uri="{9D8B030D-6E8A-4147-A177-3AD203B41FA5}">
                      <a16:colId xmlns:a16="http://schemas.microsoft.com/office/drawing/2014/main" val="201119755"/>
                    </a:ext>
                  </a:extLst>
                </a:gridCol>
                <a:gridCol w="441960">
                  <a:extLst>
                    <a:ext uri="{9D8B030D-6E8A-4147-A177-3AD203B41FA5}">
                      <a16:colId xmlns:a16="http://schemas.microsoft.com/office/drawing/2014/main" val="3216837374"/>
                    </a:ext>
                  </a:extLst>
                </a:gridCol>
                <a:gridCol w="441960">
                  <a:extLst>
                    <a:ext uri="{9D8B030D-6E8A-4147-A177-3AD203B41FA5}">
                      <a16:colId xmlns:a16="http://schemas.microsoft.com/office/drawing/2014/main" val="3208042115"/>
                    </a:ext>
                  </a:extLst>
                </a:gridCol>
                <a:gridCol w="441960">
                  <a:extLst>
                    <a:ext uri="{9D8B030D-6E8A-4147-A177-3AD203B41FA5}">
                      <a16:colId xmlns:a16="http://schemas.microsoft.com/office/drawing/2014/main" val="3456598240"/>
                    </a:ext>
                  </a:extLst>
                </a:gridCol>
                <a:gridCol w="441960">
                  <a:extLst>
                    <a:ext uri="{9D8B030D-6E8A-4147-A177-3AD203B41FA5}">
                      <a16:colId xmlns:a16="http://schemas.microsoft.com/office/drawing/2014/main" val="4264404597"/>
                    </a:ext>
                  </a:extLst>
                </a:gridCol>
                <a:gridCol w="441960">
                  <a:extLst>
                    <a:ext uri="{9D8B030D-6E8A-4147-A177-3AD203B41FA5}">
                      <a16:colId xmlns:a16="http://schemas.microsoft.com/office/drawing/2014/main" val="198344302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4243711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78320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5882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58086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19682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1404511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501211"/>
                  </a:ext>
                </a:extLst>
              </a:tr>
            </a:tbl>
          </a:graphicData>
        </a:graphic>
      </p:graphicFrame>
      <p:graphicFrame>
        <p:nvGraphicFramePr>
          <p:cNvPr id="7" name="Table 6">
            <a:extLst>
              <a:ext uri="{FF2B5EF4-FFF2-40B4-BE49-F238E27FC236}">
                <a16:creationId xmlns:a16="http://schemas.microsoft.com/office/drawing/2014/main" id="{C4376D51-B3C0-5DD0-C0B7-16F759DA81FE}"/>
              </a:ext>
            </a:extLst>
          </p:cNvPr>
          <p:cNvGraphicFramePr>
            <a:graphicFrameLocks noGrp="1"/>
          </p:cNvGraphicFramePr>
          <p:nvPr>
            <p:extLst>
              <p:ext uri="{D42A27DB-BD31-4B8C-83A1-F6EECF244321}">
                <p14:modId xmlns:p14="http://schemas.microsoft.com/office/powerpoint/2010/main" val="2152829068"/>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78458587"/>
                    </a:ext>
                  </a:extLst>
                </a:gridCol>
                <a:gridCol w="441960">
                  <a:extLst>
                    <a:ext uri="{9D8B030D-6E8A-4147-A177-3AD203B41FA5}">
                      <a16:colId xmlns:a16="http://schemas.microsoft.com/office/drawing/2014/main" val="2399116539"/>
                    </a:ext>
                  </a:extLst>
                </a:gridCol>
                <a:gridCol w="441960">
                  <a:extLst>
                    <a:ext uri="{9D8B030D-6E8A-4147-A177-3AD203B41FA5}">
                      <a16:colId xmlns:a16="http://schemas.microsoft.com/office/drawing/2014/main" val="4118951804"/>
                    </a:ext>
                  </a:extLst>
                </a:gridCol>
                <a:gridCol w="441960">
                  <a:extLst>
                    <a:ext uri="{9D8B030D-6E8A-4147-A177-3AD203B41FA5}">
                      <a16:colId xmlns:a16="http://schemas.microsoft.com/office/drawing/2014/main" val="821044830"/>
                    </a:ext>
                  </a:extLst>
                </a:gridCol>
                <a:gridCol w="441960">
                  <a:extLst>
                    <a:ext uri="{9D8B030D-6E8A-4147-A177-3AD203B41FA5}">
                      <a16:colId xmlns:a16="http://schemas.microsoft.com/office/drawing/2014/main" val="201119755"/>
                    </a:ext>
                  </a:extLst>
                </a:gridCol>
                <a:gridCol w="441960">
                  <a:extLst>
                    <a:ext uri="{9D8B030D-6E8A-4147-A177-3AD203B41FA5}">
                      <a16:colId xmlns:a16="http://schemas.microsoft.com/office/drawing/2014/main" val="3216837374"/>
                    </a:ext>
                  </a:extLst>
                </a:gridCol>
                <a:gridCol w="441960">
                  <a:extLst>
                    <a:ext uri="{9D8B030D-6E8A-4147-A177-3AD203B41FA5}">
                      <a16:colId xmlns:a16="http://schemas.microsoft.com/office/drawing/2014/main" val="3208042115"/>
                    </a:ext>
                  </a:extLst>
                </a:gridCol>
                <a:gridCol w="441960">
                  <a:extLst>
                    <a:ext uri="{9D8B030D-6E8A-4147-A177-3AD203B41FA5}">
                      <a16:colId xmlns:a16="http://schemas.microsoft.com/office/drawing/2014/main" val="3456598240"/>
                    </a:ext>
                  </a:extLst>
                </a:gridCol>
                <a:gridCol w="441960">
                  <a:extLst>
                    <a:ext uri="{9D8B030D-6E8A-4147-A177-3AD203B41FA5}">
                      <a16:colId xmlns:a16="http://schemas.microsoft.com/office/drawing/2014/main" val="4264404597"/>
                    </a:ext>
                  </a:extLst>
                </a:gridCol>
                <a:gridCol w="441960">
                  <a:extLst>
                    <a:ext uri="{9D8B030D-6E8A-4147-A177-3AD203B41FA5}">
                      <a16:colId xmlns:a16="http://schemas.microsoft.com/office/drawing/2014/main" val="1983443024"/>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4243711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7832015"/>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6588257"/>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058086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3196827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1404511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2501211"/>
                  </a:ext>
                </a:extLst>
              </a:tr>
            </a:tbl>
          </a:graphicData>
        </a:graphic>
      </p:graphicFrame>
    </p:spTree>
    <p:extLst>
      <p:ext uri="{BB962C8B-B14F-4D97-AF65-F5344CB8AC3E}">
        <p14:creationId xmlns:p14="http://schemas.microsoft.com/office/powerpoint/2010/main" val="171285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83860F3-E77E-DFDF-E974-0CB41F2E03F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7E166B5-FD60-B0FB-7E50-ACB323D30D92}"/>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2A56E56E-2FE6-A19B-87AD-5CA0A9140BC6}"/>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50D77C4-DB70-9489-B1F1-5CDB8B53FEA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B9BF8D91-7FCA-92C6-3603-62E33DC0D8A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4310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A8BA10-F6B5-9FF6-D121-BD7BC59945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A0DC2B-3104-AD07-13AD-B0952B81CE6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C03E4511-A506-B408-3C67-D9049DFA194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objects</a:t>
            </a:r>
          </a:p>
        </p:txBody>
      </p:sp>
      <p:sp>
        <p:nvSpPr>
          <p:cNvPr id="17" name="Rectangle 16">
            <a:extLst>
              <a:ext uri="{FF2B5EF4-FFF2-40B4-BE49-F238E27FC236}">
                <a16:creationId xmlns:a16="http://schemas.microsoft.com/office/drawing/2014/main" id="{B82F935D-4629-6E38-DF58-BCADA46DC0A4}"/>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FE0C53C-F408-F3D1-8F72-EB6A333B3D6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7A4C358E-F96D-407A-3DEC-973627D0F83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91BA361-9AAB-A06C-4D06-C663FA7417D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305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85BF5-205B-9AEF-BC08-1E555D258C7D}"/>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2577556-5807-24BE-E7BD-E3B0A995801F}"/>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F2F570FE-DD97-9CDF-4179-C9ACC4A11C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586DEA7-BABD-EB46-FCA1-72804A5A116D}"/>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1117654F-2433-A736-CD86-4EE7464B6803}"/>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159064AE-A220-AFE8-376D-66A66CD7DCF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E46C70C-C797-B9C7-9F56-F42006408B09}"/>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D957D3A9-85A5-E89A-4950-A8DBFF4E718D}"/>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BF51B703-4475-0D59-4CAE-4858D207FB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77A803C1-DDC0-15D8-3238-5C77E9649C3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D9A1678A-3507-97C2-663D-4A3AC69E9905}"/>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AE6544F2-CABD-02E3-9243-F057BFBFBD4A}"/>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6D24C963-4130-0FA0-9502-AC7B7A40CB19}"/>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F01B7955-2D00-BFC9-06B6-FD5F2B8E4DE8}"/>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744FB0E7-9DF4-4ACB-0188-9FAEE7E773F0}"/>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4578B6CB-B94C-5175-46D5-D1D2348EAAE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FD459522-321F-F1E1-BD61-3B888AF5F2E9}"/>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1B0BE8DE-A98E-4A24-DA55-441CAD781A9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A7AE16C-79F7-D56B-603B-1F14C7490B50}"/>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C1D5B4EF-6BAB-CDFD-E419-5D30D4D01B56}"/>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07B2D5EB-A480-681A-84B6-43C0AFDD181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7550892-A174-612D-73E6-68572D92F569}"/>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CA3F151-E5DA-1EFC-9D51-0A2C2DA4485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5BEAEEB-23C5-375D-E23A-9263DB284CB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163CAFCC-C53B-8F78-67EE-22E87CE3765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2A9D84F7-9488-8105-FE26-45DE7159EEB1}"/>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F42EA57D-4A07-019C-B5EC-9D72A6636604}"/>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BDA036F2-3776-2DA0-001A-C462C8ED9367}"/>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3BBB0AFC-7439-0068-1E58-0425A18D63E0}"/>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59AF654-FDCD-4246-29C8-EA446C8687E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22F174A7-81D7-E2D7-A6C5-59475C6A4E4A}"/>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B0DD0CDF-2C22-CDF2-6D49-560824978056}"/>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4582335B-7E6B-5C0D-437B-299135B8F359}"/>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94148513-C82A-73D5-48A6-5716ADC7CBF3}"/>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B36C1B9A-86C6-C26D-6094-83EEDB093A81}"/>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FDA96BD6-6E7B-C60C-CBB5-F94AFFEB552E}"/>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415BDC1-FCD4-0967-35C9-D9F4B90C4C18}"/>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8D16877-A283-DFDF-FCD1-BC67A91C8928}"/>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C3903E9F-8191-3AFC-5F1C-D41ACF67739D}"/>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A5473B12-E2E6-6C1E-2AFA-9D43A4E44E06}"/>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F76FFB3B-AD6B-2724-43AA-D746CC09A230}"/>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C1240750-D3C6-DABE-32AC-3A3B96290C1E}"/>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C852DC94-0928-74EB-0CD6-D0C31DFB8D23}"/>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A6E18F97-7008-9D6A-D061-F84EABD305BE}"/>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AD499442-D8D8-5061-0243-B3A4A0E7C69B}"/>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A1E26B12-E08D-4CF2-56C4-F6CFCAC4D51D}"/>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54ABE11F-FFFE-B313-83E0-D73C7D6A0D2C}"/>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57468FF2-44B6-69CE-C082-9B76F2C27756}"/>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7D4D73A0-816E-C897-7B03-02C17DF03DB4}"/>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8FE56996-0EE4-AC2C-9052-04508E3B2E96}"/>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2DC73DFC-361A-4D14-9ED1-F44ADEE061AA}"/>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F5C3D830-C466-2578-0291-281350961F00}"/>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83BFF764-B959-C798-2978-3C53DA2EEB8C}"/>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ABB5C4F4-A441-F3C0-22F2-FB862BFAD23D}"/>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7779F4D0-2858-478F-3D0B-EAB87108CA8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91203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“Sunshine”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1FAC1C-E6FD-5F1D-C472-8C500C66852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0C91F-AEEC-3F8B-FAD9-919C34C4A84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30 </a:t>
            </a:r>
          </a:p>
          <a:p>
            <a:pPr algn="ctr"/>
            <a:r>
              <a:rPr lang="en-US" b="1" dirty="0">
                <a:solidFill>
                  <a:schemeClr val="tx1"/>
                </a:solidFill>
              </a:rPr>
              <a:t>and less than 71.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5’s from 5 to 70. </a:t>
            </a:r>
          </a:p>
          <a:p>
            <a:pPr algn="ctr"/>
            <a:r>
              <a:rPr lang="en-US" b="1" dirty="0">
                <a:solidFill>
                  <a:schemeClr val="tx1"/>
                </a:solidFill>
              </a:rPr>
              <a:t>The answer is one of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equal to 30 + 30.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5.</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47FE99-DB8E-8F42-C0E6-65CF56BA881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D8CB73-BF10-D00B-6605-B5A1E7EC50FD}"/>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40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67D876-36AC-05B7-49D5-EC12F7CBDC7B}"/>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27779C5-C95C-DB04-A49B-85B8769B3BF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“Sunshine”</a:t>
            </a:r>
          </a:p>
        </p:txBody>
      </p:sp>
      <p:sp>
        <p:nvSpPr>
          <p:cNvPr id="4" name="Rectangle 3">
            <a:extLst>
              <a:ext uri="{FF2B5EF4-FFF2-40B4-BE49-F238E27FC236}">
                <a16:creationId xmlns:a16="http://schemas.microsoft.com/office/drawing/2014/main" id="{A23382B9-6878-3239-23B8-43B01C159FC0}"/>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D230815-88A0-8D99-D198-F5D741B56A2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CAE28FA-401F-1E5C-7C6D-FD08AF4A9F9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5972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20116</TotalTime>
  <Words>2289</Words>
  <Application>Microsoft Office PowerPoint</Application>
  <PresentationFormat>On-screen Show (4:3)</PresentationFormat>
  <Paragraphs>740</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248</cp:revision>
  <dcterms:created xsi:type="dcterms:W3CDTF">2020-11-09T02:38:45Z</dcterms:created>
  <dcterms:modified xsi:type="dcterms:W3CDTF">2025-11-19T00:57:39Z</dcterms:modified>
</cp:coreProperties>
</file>