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40" r:id="rId2"/>
    <p:sldId id="2637" r:id="rId3"/>
    <p:sldId id="257" r:id="rId4"/>
    <p:sldId id="258" r:id="rId5"/>
    <p:sldId id="259" r:id="rId6"/>
    <p:sldId id="260" r:id="rId7"/>
    <p:sldId id="261" r:id="rId8"/>
    <p:sldId id="2286" r:id="rId9"/>
    <p:sldId id="2263" r:id="rId10"/>
    <p:sldId id="2264" r:id="rId11"/>
    <p:sldId id="2265" r:id="rId12"/>
    <p:sldId id="2266" r:id="rId13"/>
    <p:sldId id="2267" r:id="rId14"/>
    <p:sldId id="2641" r:id="rId15"/>
    <p:sldId id="2269" r:id="rId16"/>
    <p:sldId id="2270" r:id="rId17"/>
    <p:sldId id="2271" r:id="rId18"/>
    <p:sldId id="2272" r:id="rId19"/>
    <p:sldId id="2273" r:id="rId20"/>
    <p:sldId id="264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0000"/>
    <a:srgbClr val="00B05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p:scale>
          <a:sx n="100" d="100"/>
          <a:sy n="100" d="100"/>
        </p:scale>
        <p:origin x="1278" y="168"/>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10/27/2025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C588B-DDA4-A21F-D4DA-094CC14295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F655C9-C7A6-E83A-C0FD-76663A9025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A4AE71-8E77-B8E3-DF98-D8518A0B8F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25F5D7D-475F-E98C-624B-7B6AD3345B63}"/>
              </a:ext>
            </a:extLst>
          </p:cNvPr>
          <p:cNvSpPr>
            <a:spLocks noGrp="1"/>
          </p:cNvSpPr>
          <p:nvPr>
            <p:ph type="sldNum" sz="quarter" idx="5"/>
          </p:nvPr>
        </p:nvSpPr>
        <p:spPr/>
        <p:txBody>
          <a:bodyPr/>
          <a:lstStyle/>
          <a:p>
            <a:fld id="{A97C6312-8C16-44A8-8BC3-00D60876EE71}" type="slidenum">
              <a:rPr lang="en-US" smtClean="0"/>
              <a:t>8</a:t>
            </a:fld>
            <a:endParaRPr lang="en-US"/>
          </a:p>
        </p:txBody>
      </p:sp>
    </p:spTree>
    <p:extLst>
      <p:ext uri="{BB962C8B-B14F-4D97-AF65-F5344CB8AC3E}">
        <p14:creationId xmlns:p14="http://schemas.microsoft.com/office/powerpoint/2010/main" val="3777617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CE1C4-7E49-97A7-8441-C361BEF07E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1B336B-991B-CEC5-1CC0-1026DF1FFA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2B8DCB-B9AE-AB69-7E3D-EFA44F2C499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4D318D9-A294-2EBF-0DE0-8242E0C305AF}"/>
              </a:ext>
            </a:extLst>
          </p:cNvPr>
          <p:cNvSpPr>
            <a:spLocks noGrp="1"/>
          </p:cNvSpPr>
          <p:nvPr>
            <p:ph type="sldNum" sz="quarter" idx="5"/>
          </p:nvPr>
        </p:nvSpPr>
        <p:spPr/>
        <p:txBody>
          <a:bodyPr/>
          <a:lstStyle/>
          <a:p>
            <a:fld id="{A97C6312-8C16-44A8-8BC3-00D60876EE71}" type="slidenum">
              <a:rPr lang="en-US" smtClean="0"/>
              <a:t>14</a:t>
            </a:fld>
            <a:endParaRPr lang="en-US"/>
          </a:p>
        </p:txBody>
      </p:sp>
    </p:spTree>
    <p:extLst>
      <p:ext uri="{BB962C8B-B14F-4D97-AF65-F5344CB8AC3E}">
        <p14:creationId xmlns:p14="http://schemas.microsoft.com/office/powerpoint/2010/main" val="3391197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A6493-0F98-72EA-95C0-434027130E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86DA5B-82A5-668B-480A-7F15187A2D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BA7992-4585-27FD-921D-3A265E12AF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A87B505-2C15-A526-B673-5C1BC9FBDE39}"/>
              </a:ext>
            </a:extLst>
          </p:cNvPr>
          <p:cNvSpPr>
            <a:spLocks noGrp="1"/>
          </p:cNvSpPr>
          <p:nvPr>
            <p:ph type="sldNum" sz="quarter" idx="5"/>
          </p:nvPr>
        </p:nvSpPr>
        <p:spPr/>
        <p:txBody>
          <a:bodyPr/>
          <a:lstStyle/>
          <a:p>
            <a:fld id="{A97C6312-8C16-44A8-8BC3-00D60876EE71}" type="slidenum">
              <a:rPr lang="en-US" smtClean="0"/>
              <a:t>20</a:t>
            </a:fld>
            <a:endParaRPr lang="en-US"/>
          </a:p>
        </p:txBody>
      </p:sp>
    </p:spTree>
    <p:extLst>
      <p:ext uri="{BB962C8B-B14F-4D97-AF65-F5344CB8AC3E}">
        <p14:creationId xmlns:p14="http://schemas.microsoft.com/office/powerpoint/2010/main" val="3311071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10/27/2025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10/27/2025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10/27/2025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10/27/2025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10/27/2025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10/27/2025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10/27/2025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10/27/2025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10/27/2025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www.stevewyborney.com/" TargetMode="External"/><Relationship Id="rId2" Type="http://schemas.openxmlformats.org/officeDocument/2006/relationships/hyperlink" Target="https://youtube.com/playlist?list=PL9womXq-z7vAlNJT2PAjOXPAyyRPSZXSq&amp;si=z_IWa4MV9j-Q8Y8M"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stevewyborney.com/subscribe/"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stevewyborney.com/2019/02/20-days-of-number-sense-rich-math-talk/" TargetMode="External"/><Relationship Id="rId13" Type="http://schemas.openxmlformats.org/officeDocument/2006/relationships/hyperlink" Target="https://stevewyborney.com/2022/10/the-multiplication-advantage-journey-into-multiplication/" TargetMode="External"/><Relationship Id="rId18" Type="http://schemas.openxmlformats.org/officeDocument/2006/relationships/hyperlink" Target="https://stevewyborney.com/2024/10/110-new-esti-mysteries/" TargetMode="External"/><Relationship Id="rId26" Type="http://schemas.openxmlformats.org/officeDocument/2006/relationships/image" Target="../media/image15.png"/><Relationship Id="rId39" Type="http://schemas.openxmlformats.org/officeDocument/2006/relationships/hyperlink" Target="https://stevewyborney.com/2017/03/the-fraction-splat-s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5/09/125-new-esti-mysteries/" TargetMode="External"/><Relationship Id="rId34" Type="http://schemas.openxmlformats.org/officeDocument/2006/relationships/image" Target="../media/image19.jpeg"/><Relationship Id="rId42" Type="http://schemas.openxmlformats.org/officeDocument/2006/relationships/hyperlink" Target="https://stevewyborney.com/subscribe/" TargetMode="External"/><Relationship Id="rId7" Type="http://schemas.openxmlformats.org/officeDocument/2006/relationships/image" Target="../media/image6.jpeg"/><Relationship Id="rId12" Type="http://schemas.openxmlformats.org/officeDocument/2006/relationships/image" Target="../media/image8.jpeg"/><Relationship Id="rId17" Type="http://schemas.openxmlformats.org/officeDocument/2006/relationships/hyperlink" Target="https://stevewyborney.com/2023/10/100-new-esti-mysteries/" TargetMode="External"/><Relationship Id="rId25" Type="http://schemas.openxmlformats.org/officeDocument/2006/relationships/hyperlink" Target="https://stevewyborney.com/2021/10/new-estimation-clipboards/" TargetMode="External"/><Relationship Id="rId33" Type="http://schemas.openxmlformats.org/officeDocument/2006/relationships/hyperlink" Target="https://stevewyborney.com/2022/10/the-3-container-estimation-routine/" TargetMode="External"/><Relationship Id="rId38" Type="http://schemas.openxmlformats.org/officeDocument/2006/relationships/image" Target="../media/image21.jpeg"/><Relationship Id="rId2" Type="http://schemas.openxmlformats.org/officeDocument/2006/relationships/notesSlide" Target="../notesSlides/notesSlide2.xml"/><Relationship Id="rId16" Type="http://schemas.openxmlformats.org/officeDocument/2006/relationships/image" Target="../media/image10.jpeg"/><Relationship Id="rId20" Type="http://schemas.openxmlformats.org/officeDocument/2006/relationships/image" Target="../media/image12.jpeg"/><Relationship Id="rId29" Type="http://schemas.openxmlformats.org/officeDocument/2006/relationships/hyperlink" Target="https://stevewyborney.com/2025/01/leaping-numbers-season-2/" TargetMode="External"/><Relationship Id="rId41"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s://www.stevewyborney.com/?p=1891" TargetMode="External"/><Relationship Id="rId11" Type="http://schemas.openxmlformats.org/officeDocument/2006/relationships/hyperlink" Target="https://stevewyborney.com/2022/10/170-new-esti-mysteries/" TargetMode="Externa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hyperlink" Target="http://www.stevewyborney.com/?p=1028" TargetMode="External"/><Relationship Id="rId40" Type="http://schemas.openxmlformats.org/officeDocument/2006/relationships/hyperlink" Target="http://www.stevewyborney.com/?p=893" TargetMode="External"/><Relationship Id="rId5" Type="http://schemas.openxmlformats.org/officeDocument/2006/relationships/hyperlink" Target="https://stevewyborney.com/2017/12/cube-conversations/" TargetMode="External"/><Relationship Id="rId15" Type="http://schemas.openxmlformats.org/officeDocument/2006/relationships/hyperlink" Target="https://www.youtube.com/playlist?list=PL9womXq-z7vDLjIwouzpUrSoD7g6Lokt8" TargetMode="External"/><Relationship Id="rId23" Type="http://schemas.openxmlformats.org/officeDocument/2006/relationships/hyperlink" Target="https://stevewyborney.podia.com/" TargetMode="External"/><Relationship Id="rId28" Type="http://schemas.openxmlformats.org/officeDocument/2006/relationships/image" Target="../media/image16.jpeg"/><Relationship Id="rId36"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1.jpeg"/><Relationship Id="rId31" Type="http://schemas.openxmlformats.org/officeDocument/2006/relationships/hyperlink" Target="https://stevewyborney.com/2024/02/leaping-numbers-leap-day-pattern-challenge-series/" TargetMode="External"/><Relationship Id="rId4" Type="http://schemas.openxmlformats.org/officeDocument/2006/relationships/image" Target="../media/image5.jpeg"/><Relationship Id="rId9" Type="http://schemas.openxmlformats.org/officeDocument/2006/relationships/hyperlink" Target="https://stevewyborney.com/2021/11/150-new-esti-mysteries/" TargetMode="Externa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hyperlink" Target="https://stevewyborney.com/2024/11/leaping-numbers-season-1/" TargetMode="External"/><Relationship Id="rId30" Type="http://schemas.openxmlformats.org/officeDocument/2006/relationships/image" Target="../media/image17.png"/><Relationship Id="rId35" Type="http://schemas.openxmlformats.org/officeDocument/2006/relationships/hyperlink" Target="https://stevewyborney.com/2018/09/splat-for-google-slides-40-lessons/" TargetMode="External"/><Relationship Id="rId43"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stevewyborney.com/2019/02/20-days-of-number-sense-rich-math-talk/" TargetMode="External"/><Relationship Id="rId13" Type="http://schemas.openxmlformats.org/officeDocument/2006/relationships/hyperlink" Target="https://stevewyborney.com/2022/10/the-multiplication-advantage-journey-into-multiplication/" TargetMode="External"/><Relationship Id="rId18" Type="http://schemas.openxmlformats.org/officeDocument/2006/relationships/hyperlink" Target="https://stevewyborney.com/2024/10/110-new-esti-mysteries/" TargetMode="External"/><Relationship Id="rId26" Type="http://schemas.openxmlformats.org/officeDocument/2006/relationships/image" Target="../media/image15.png"/><Relationship Id="rId39" Type="http://schemas.openxmlformats.org/officeDocument/2006/relationships/hyperlink" Target="https://stevewyborney.com/2017/03/the-fraction-splat-s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5/09/125-new-esti-mysteries/" TargetMode="External"/><Relationship Id="rId34" Type="http://schemas.openxmlformats.org/officeDocument/2006/relationships/image" Target="../media/image19.jpeg"/><Relationship Id="rId42" Type="http://schemas.openxmlformats.org/officeDocument/2006/relationships/hyperlink" Target="https://stevewyborney.com/subscribe/" TargetMode="External"/><Relationship Id="rId7" Type="http://schemas.openxmlformats.org/officeDocument/2006/relationships/image" Target="../media/image6.jpeg"/><Relationship Id="rId12" Type="http://schemas.openxmlformats.org/officeDocument/2006/relationships/image" Target="../media/image8.jpeg"/><Relationship Id="rId17" Type="http://schemas.openxmlformats.org/officeDocument/2006/relationships/hyperlink" Target="https://stevewyborney.com/2023/10/100-new-esti-mysteries/" TargetMode="External"/><Relationship Id="rId25" Type="http://schemas.openxmlformats.org/officeDocument/2006/relationships/hyperlink" Target="https://stevewyborney.com/2021/10/new-estimation-clipboards/" TargetMode="External"/><Relationship Id="rId33" Type="http://schemas.openxmlformats.org/officeDocument/2006/relationships/hyperlink" Target="https://stevewyborney.com/2022/10/the-3-container-estimation-routine/" TargetMode="External"/><Relationship Id="rId38" Type="http://schemas.openxmlformats.org/officeDocument/2006/relationships/image" Target="../media/image21.jpeg"/><Relationship Id="rId2" Type="http://schemas.openxmlformats.org/officeDocument/2006/relationships/notesSlide" Target="../notesSlides/notesSlide3.xml"/><Relationship Id="rId16" Type="http://schemas.openxmlformats.org/officeDocument/2006/relationships/image" Target="../media/image10.jpeg"/><Relationship Id="rId20" Type="http://schemas.openxmlformats.org/officeDocument/2006/relationships/image" Target="../media/image12.jpeg"/><Relationship Id="rId29" Type="http://schemas.openxmlformats.org/officeDocument/2006/relationships/hyperlink" Target="https://stevewyborney.com/2025/01/leaping-numbers-season-2/" TargetMode="External"/><Relationship Id="rId41"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s://www.stevewyborney.com/?p=1891" TargetMode="External"/><Relationship Id="rId11" Type="http://schemas.openxmlformats.org/officeDocument/2006/relationships/hyperlink" Target="https://stevewyborney.com/2022/10/170-new-esti-mysteries/" TargetMode="Externa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hyperlink" Target="http://www.stevewyborney.com/?p=1028" TargetMode="External"/><Relationship Id="rId40" Type="http://schemas.openxmlformats.org/officeDocument/2006/relationships/hyperlink" Target="http://www.stevewyborney.com/?p=893" TargetMode="External"/><Relationship Id="rId5" Type="http://schemas.openxmlformats.org/officeDocument/2006/relationships/hyperlink" Target="https://stevewyborney.com/2017/12/cube-conversations/" TargetMode="External"/><Relationship Id="rId15" Type="http://schemas.openxmlformats.org/officeDocument/2006/relationships/hyperlink" Target="https://www.youtube.com/playlist?list=PL9womXq-z7vDLjIwouzpUrSoD7g6Lokt8" TargetMode="External"/><Relationship Id="rId23" Type="http://schemas.openxmlformats.org/officeDocument/2006/relationships/hyperlink" Target="https://stevewyborney.podia.com/" TargetMode="External"/><Relationship Id="rId28" Type="http://schemas.openxmlformats.org/officeDocument/2006/relationships/image" Target="../media/image16.jpeg"/><Relationship Id="rId36"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1.jpeg"/><Relationship Id="rId31" Type="http://schemas.openxmlformats.org/officeDocument/2006/relationships/hyperlink" Target="https://stevewyborney.com/2024/02/leaping-numbers-leap-day-pattern-challenge-series/" TargetMode="External"/><Relationship Id="rId4" Type="http://schemas.openxmlformats.org/officeDocument/2006/relationships/image" Target="../media/image5.jpeg"/><Relationship Id="rId9" Type="http://schemas.openxmlformats.org/officeDocument/2006/relationships/hyperlink" Target="https://stevewyborney.com/2021/11/150-new-esti-mysteries/" TargetMode="Externa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hyperlink" Target="https://stevewyborney.com/2024/11/leaping-numbers-season-1/" TargetMode="External"/><Relationship Id="rId30" Type="http://schemas.openxmlformats.org/officeDocument/2006/relationships/image" Target="../media/image17.png"/><Relationship Id="rId35" Type="http://schemas.openxmlformats.org/officeDocument/2006/relationships/hyperlink" Target="https://stevewyborney.com/2018/09/splat-for-google-slides-40-lessons/" TargetMode="External"/><Relationship Id="rId43"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stevewyborney.com/2019/02/20-days-of-number-sense-rich-math-talk/" TargetMode="External"/><Relationship Id="rId13" Type="http://schemas.openxmlformats.org/officeDocument/2006/relationships/hyperlink" Target="https://stevewyborney.com/2022/10/the-multiplication-advantage-journey-into-multiplication/" TargetMode="External"/><Relationship Id="rId18" Type="http://schemas.openxmlformats.org/officeDocument/2006/relationships/hyperlink" Target="https://stevewyborney.com/2024/10/110-new-esti-mysteries/" TargetMode="External"/><Relationship Id="rId26" Type="http://schemas.openxmlformats.org/officeDocument/2006/relationships/image" Target="../media/image15.png"/><Relationship Id="rId39" Type="http://schemas.openxmlformats.org/officeDocument/2006/relationships/hyperlink" Target="https://stevewyborney.com/2017/03/the-fraction-splat-s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5/09/125-new-esti-mysteries/" TargetMode="External"/><Relationship Id="rId34" Type="http://schemas.openxmlformats.org/officeDocument/2006/relationships/image" Target="../media/image19.jpeg"/><Relationship Id="rId42" Type="http://schemas.openxmlformats.org/officeDocument/2006/relationships/hyperlink" Target="https://stevewyborney.com/subscribe/" TargetMode="External"/><Relationship Id="rId7" Type="http://schemas.openxmlformats.org/officeDocument/2006/relationships/image" Target="../media/image6.jpeg"/><Relationship Id="rId12" Type="http://schemas.openxmlformats.org/officeDocument/2006/relationships/image" Target="../media/image8.jpeg"/><Relationship Id="rId17" Type="http://schemas.openxmlformats.org/officeDocument/2006/relationships/hyperlink" Target="https://stevewyborney.com/2023/10/100-new-esti-mysteries/" TargetMode="External"/><Relationship Id="rId25" Type="http://schemas.openxmlformats.org/officeDocument/2006/relationships/hyperlink" Target="https://stevewyborney.com/2021/10/new-estimation-clipboards/" TargetMode="External"/><Relationship Id="rId33" Type="http://schemas.openxmlformats.org/officeDocument/2006/relationships/hyperlink" Target="https://stevewyborney.com/2022/10/the-3-container-estimation-routine/" TargetMode="External"/><Relationship Id="rId38" Type="http://schemas.openxmlformats.org/officeDocument/2006/relationships/image" Target="../media/image21.jpeg"/><Relationship Id="rId2" Type="http://schemas.openxmlformats.org/officeDocument/2006/relationships/notesSlide" Target="../notesSlides/notesSlide1.xml"/><Relationship Id="rId16" Type="http://schemas.openxmlformats.org/officeDocument/2006/relationships/image" Target="../media/image10.jpeg"/><Relationship Id="rId20" Type="http://schemas.openxmlformats.org/officeDocument/2006/relationships/image" Target="../media/image12.jpeg"/><Relationship Id="rId29" Type="http://schemas.openxmlformats.org/officeDocument/2006/relationships/hyperlink" Target="https://stevewyborney.com/2025/01/leaping-numbers-season-2/" TargetMode="External"/><Relationship Id="rId41"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s://www.stevewyborney.com/?p=1891" TargetMode="External"/><Relationship Id="rId11" Type="http://schemas.openxmlformats.org/officeDocument/2006/relationships/hyperlink" Target="https://stevewyborney.com/2022/10/170-new-esti-mysteries/" TargetMode="Externa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hyperlink" Target="http://www.stevewyborney.com/?p=1028" TargetMode="External"/><Relationship Id="rId40" Type="http://schemas.openxmlformats.org/officeDocument/2006/relationships/hyperlink" Target="http://www.stevewyborney.com/?p=893" TargetMode="External"/><Relationship Id="rId5" Type="http://schemas.openxmlformats.org/officeDocument/2006/relationships/hyperlink" Target="https://stevewyborney.com/2017/12/cube-conversations/" TargetMode="External"/><Relationship Id="rId15" Type="http://schemas.openxmlformats.org/officeDocument/2006/relationships/hyperlink" Target="https://www.youtube.com/playlist?list=PL9womXq-z7vDLjIwouzpUrSoD7g6Lokt8" TargetMode="External"/><Relationship Id="rId23" Type="http://schemas.openxmlformats.org/officeDocument/2006/relationships/hyperlink" Target="https://stevewyborney.podia.com/" TargetMode="External"/><Relationship Id="rId28" Type="http://schemas.openxmlformats.org/officeDocument/2006/relationships/image" Target="../media/image16.jpeg"/><Relationship Id="rId36"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1.jpeg"/><Relationship Id="rId31" Type="http://schemas.openxmlformats.org/officeDocument/2006/relationships/hyperlink" Target="https://stevewyborney.com/2024/02/leaping-numbers-leap-day-pattern-challenge-series/" TargetMode="External"/><Relationship Id="rId4" Type="http://schemas.openxmlformats.org/officeDocument/2006/relationships/image" Target="../media/image5.jpeg"/><Relationship Id="rId9" Type="http://schemas.openxmlformats.org/officeDocument/2006/relationships/hyperlink" Target="https://stevewyborney.com/2021/11/150-new-esti-mysteries/" TargetMode="Externa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hyperlink" Target="https://stevewyborney.com/2024/11/leaping-numbers-season-1/" TargetMode="External"/><Relationship Id="rId30" Type="http://schemas.openxmlformats.org/officeDocument/2006/relationships/image" Target="../media/image17.png"/><Relationship Id="rId35" Type="http://schemas.openxmlformats.org/officeDocument/2006/relationships/hyperlink" Target="https://stevewyborney.com/2018/09/splat-for-google-slides-40-lessons/" TargetMode="External"/><Relationship Id="rId43"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0A1FC-4BDD-6DAF-7160-DA849C30A55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A8938D8-6007-D8EC-C32B-52B9DCC8EE64}"/>
              </a:ext>
            </a:extLst>
          </p:cNvPr>
          <p:cNvSpPr/>
          <p:nvPr/>
        </p:nvSpPr>
        <p:spPr>
          <a:xfrm>
            <a:off x="0" y="0"/>
            <a:ext cx="9144000"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63F7F87D-8C1B-F2B8-5E81-3905F7B88FF3}"/>
              </a:ext>
            </a:extLst>
          </p:cNvPr>
          <p:cNvGrpSpPr/>
          <p:nvPr/>
        </p:nvGrpSpPr>
        <p:grpSpPr>
          <a:xfrm>
            <a:off x="2200939" y="4359351"/>
            <a:ext cx="4742121" cy="2092582"/>
            <a:chOff x="297712" y="1063256"/>
            <a:chExt cx="4742121" cy="2092582"/>
          </a:xfrm>
        </p:grpSpPr>
        <p:sp>
          <p:nvSpPr>
            <p:cNvPr id="11" name="Rectangle 10">
              <a:extLst>
                <a:ext uri="{FF2B5EF4-FFF2-40B4-BE49-F238E27FC236}">
                  <a16:creationId xmlns:a16="http://schemas.microsoft.com/office/drawing/2014/main" id="{EB9E618C-975C-67CD-6BA7-EDC1AD9339A9}"/>
                </a:ext>
              </a:extLst>
            </p:cNvPr>
            <p:cNvSpPr/>
            <p:nvPr/>
          </p:nvSpPr>
          <p:spPr>
            <a:xfrm>
              <a:off x="297712" y="1063256"/>
              <a:ext cx="4742121" cy="209258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hlinkClick r:id="rId2"/>
              <a:extLst>
                <a:ext uri="{FF2B5EF4-FFF2-40B4-BE49-F238E27FC236}">
                  <a16:creationId xmlns:a16="http://schemas.microsoft.com/office/drawing/2014/main" id="{B238F539-31B8-3568-1E96-97ACFE7FDCF2}"/>
                </a:ext>
              </a:extLst>
            </p:cNvPr>
            <p:cNvPicPr>
              <a:picLocks noChangeAspect="1"/>
            </p:cNvPicPr>
            <p:nvPr/>
          </p:nvPicPr>
          <p:blipFill>
            <a:blip r:embed="rId3"/>
            <a:stretch>
              <a:fillRect/>
            </a:stretch>
          </p:blipFill>
          <p:spPr>
            <a:xfrm>
              <a:off x="469013" y="1212112"/>
              <a:ext cx="1687033" cy="1265274"/>
            </a:xfrm>
            <a:prstGeom prst="rect">
              <a:avLst/>
            </a:prstGeom>
          </p:spPr>
        </p:pic>
        <p:pic>
          <p:nvPicPr>
            <p:cNvPr id="8" name="Picture 7">
              <a:hlinkClick r:id="rId2"/>
              <a:extLst>
                <a:ext uri="{FF2B5EF4-FFF2-40B4-BE49-F238E27FC236}">
                  <a16:creationId xmlns:a16="http://schemas.microsoft.com/office/drawing/2014/main" id="{76D5C3DC-7F40-7BFF-4971-D3F45C003B51}"/>
                </a:ext>
              </a:extLst>
            </p:cNvPr>
            <p:cNvPicPr>
              <a:picLocks noChangeAspect="1"/>
            </p:cNvPicPr>
            <p:nvPr/>
          </p:nvPicPr>
          <p:blipFill>
            <a:blip r:embed="rId4"/>
            <a:stretch>
              <a:fillRect/>
            </a:stretch>
          </p:blipFill>
          <p:spPr>
            <a:xfrm>
              <a:off x="2590801" y="1212112"/>
              <a:ext cx="2249376" cy="1265274"/>
            </a:xfrm>
            <a:prstGeom prst="rect">
              <a:avLst/>
            </a:prstGeom>
          </p:spPr>
        </p:pic>
      </p:grpSp>
      <p:sp>
        <p:nvSpPr>
          <p:cNvPr id="9" name="TextBox 8">
            <a:extLst>
              <a:ext uri="{FF2B5EF4-FFF2-40B4-BE49-F238E27FC236}">
                <a16:creationId xmlns:a16="http://schemas.microsoft.com/office/drawing/2014/main" id="{9271DE56-F6BB-E0F9-BB39-DCC190712B29}"/>
              </a:ext>
            </a:extLst>
          </p:cNvPr>
          <p:cNvSpPr txBox="1"/>
          <p:nvPr/>
        </p:nvSpPr>
        <p:spPr>
          <a:xfrm>
            <a:off x="1332411" y="406067"/>
            <a:ext cx="6479178" cy="646331"/>
          </a:xfrm>
          <a:prstGeom prst="rect">
            <a:avLst/>
          </a:prstGeom>
          <a:noFill/>
        </p:spPr>
        <p:txBody>
          <a:bodyPr wrap="square">
            <a:spAutoFit/>
          </a:bodyPr>
          <a:lstStyle/>
          <a:p>
            <a:pPr algn="ctr"/>
            <a:r>
              <a:rPr lang="en-US" sz="3600" b="1" dirty="0">
                <a:solidFill>
                  <a:schemeClr val="bg1"/>
                </a:solidFill>
              </a:rPr>
              <a:t>Two Resource Opportunities</a:t>
            </a:r>
          </a:p>
        </p:txBody>
      </p:sp>
      <p:grpSp>
        <p:nvGrpSpPr>
          <p:cNvPr id="16" name="Group 15">
            <a:extLst>
              <a:ext uri="{FF2B5EF4-FFF2-40B4-BE49-F238E27FC236}">
                <a16:creationId xmlns:a16="http://schemas.microsoft.com/office/drawing/2014/main" id="{917032D7-6E0E-E47A-8C8A-F9BB4079542B}"/>
              </a:ext>
            </a:extLst>
          </p:cNvPr>
          <p:cNvGrpSpPr/>
          <p:nvPr/>
        </p:nvGrpSpPr>
        <p:grpSpPr>
          <a:xfrm>
            <a:off x="2198379" y="1410789"/>
            <a:ext cx="4742121" cy="2425342"/>
            <a:chOff x="2198379" y="1113075"/>
            <a:chExt cx="4742121" cy="2425342"/>
          </a:xfrm>
        </p:grpSpPr>
        <p:sp>
          <p:nvSpPr>
            <p:cNvPr id="4" name="Rectangle 3">
              <a:extLst>
                <a:ext uri="{FF2B5EF4-FFF2-40B4-BE49-F238E27FC236}">
                  <a16:creationId xmlns:a16="http://schemas.microsoft.com/office/drawing/2014/main" id="{4CE6DA84-E88B-0E74-54E6-9B4B68B69590}"/>
                </a:ext>
              </a:extLst>
            </p:cNvPr>
            <p:cNvSpPr/>
            <p:nvPr/>
          </p:nvSpPr>
          <p:spPr>
            <a:xfrm>
              <a:off x="2198379" y="1113075"/>
              <a:ext cx="4742121" cy="242534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hlinkClick r:id="rId5"/>
              <a:extLst>
                <a:ext uri="{FF2B5EF4-FFF2-40B4-BE49-F238E27FC236}">
                  <a16:creationId xmlns:a16="http://schemas.microsoft.com/office/drawing/2014/main" id="{E5382C59-A999-175B-7194-0E1555D805AF}"/>
                </a:ext>
              </a:extLst>
            </p:cNvPr>
            <p:cNvPicPr>
              <a:picLocks noChangeAspect="1"/>
            </p:cNvPicPr>
            <p:nvPr/>
          </p:nvPicPr>
          <p:blipFill>
            <a:blip r:embed="rId6" cstate="print">
              <a:extLst>
                <a:ext uri="{28A0092B-C50C-407E-A947-70E740481C1C}">
                  <a14:useLocalDpi xmlns:a14="http://schemas.microsoft.com/office/drawing/2010/main" val="0"/>
                </a:ext>
              </a:extLst>
            </a:blip>
            <a:srcRect l="25601" t="29669" r="25518" b="23189"/>
            <a:stretch>
              <a:fillRect/>
            </a:stretch>
          </p:blipFill>
          <p:spPr>
            <a:xfrm>
              <a:off x="2857274" y="1271732"/>
              <a:ext cx="3299686" cy="1578696"/>
            </a:xfrm>
            <a:prstGeom prst="rect">
              <a:avLst/>
            </a:prstGeom>
          </p:spPr>
        </p:pic>
        <p:sp>
          <p:nvSpPr>
            <p:cNvPr id="13" name="TextBox 12">
              <a:extLst>
                <a:ext uri="{FF2B5EF4-FFF2-40B4-BE49-F238E27FC236}">
                  <a16:creationId xmlns:a16="http://schemas.microsoft.com/office/drawing/2014/main" id="{B3FE197D-B20F-28A5-06E1-9C484F5F8FE8}"/>
                </a:ext>
              </a:extLst>
            </p:cNvPr>
            <p:cNvSpPr txBox="1"/>
            <p:nvPr/>
          </p:nvSpPr>
          <p:spPr>
            <a:xfrm>
              <a:off x="2229705" y="2878089"/>
              <a:ext cx="4684590" cy="523220"/>
            </a:xfrm>
            <a:prstGeom prst="rect">
              <a:avLst/>
            </a:prstGeom>
            <a:noFill/>
          </p:spPr>
          <p:txBody>
            <a:bodyPr wrap="square">
              <a:spAutoFit/>
            </a:bodyPr>
            <a:lstStyle/>
            <a:p>
              <a:pPr algn="ctr"/>
              <a:r>
                <a:rPr lang="en-US" sz="1400" b="1" dirty="0"/>
                <a:t>Would you like to join the mailing list?</a:t>
              </a:r>
            </a:p>
            <a:p>
              <a:pPr algn="ctr"/>
              <a:r>
                <a:rPr lang="en-US" sz="1400" b="1" dirty="0">
                  <a:hlinkClick r:id="rId5"/>
                </a:rPr>
                <a:t>Subscribe to find out when new resources are posted.</a:t>
              </a:r>
              <a:endParaRPr lang="en-US" sz="1400" b="1" dirty="0"/>
            </a:p>
          </p:txBody>
        </p:sp>
      </p:grpSp>
      <p:sp>
        <p:nvSpPr>
          <p:cNvPr id="15" name="TextBox 14">
            <a:extLst>
              <a:ext uri="{FF2B5EF4-FFF2-40B4-BE49-F238E27FC236}">
                <a16:creationId xmlns:a16="http://schemas.microsoft.com/office/drawing/2014/main" id="{B153A2AD-370C-BB9F-DAF2-4BE3E7231B04}"/>
              </a:ext>
            </a:extLst>
          </p:cNvPr>
          <p:cNvSpPr txBox="1"/>
          <p:nvPr/>
        </p:nvSpPr>
        <p:spPr>
          <a:xfrm>
            <a:off x="2255910" y="5773481"/>
            <a:ext cx="4684590" cy="523220"/>
          </a:xfrm>
          <a:prstGeom prst="rect">
            <a:avLst/>
          </a:prstGeom>
          <a:noFill/>
        </p:spPr>
        <p:txBody>
          <a:bodyPr wrap="square">
            <a:spAutoFit/>
          </a:bodyPr>
          <a:lstStyle/>
          <a:p>
            <a:pPr algn="ctr"/>
            <a:r>
              <a:rPr lang="en-US" sz="1400" b="1" dirty="0"/>
              <a:t>Would you like to learn more about Esti-Mysteries?</a:t>
            </a:r>
          </a:p>
          <a:p>
            <a:pPr algn="ctr"/>
            <a:r>
              <a:rPr lang="en-US" sz="1400" b="1" dirty="0"/>
              <a:t>Visit </a:t>
            </a:r>
            <a:r>
              <a:rPr lang="en-US" sz="1400" b="1" dirty="0">
                <a:hlinkClick r:id="rId2"/>
              </a:rPr>
              <a:t>The Esti-Mystery Tips Playlist on YouTube</a:t>
            </a:r>
            <a:r>
              <a:rPr lang="en-US" sz="1400" b="1" dirty="0"/>
              <a:t>.</a:t>
            </a:r>
          </a:p>
        </p:txBody>
      </p:sp>
      <p:sp>
        <p:nvSpPr>
          <p:cNvPr id="3" name="TextBox 2">
            <a:extLst>
              <a:ext uri="{FF2B5EF4-FFF2-40B4-BE49-F238E27FC236}">
                <a16:creationId xmlns:a16="http://schemas.microsoft.com/office/drawing/2014/main" id="{D98613E3-B9AE-996D-08FB-E76B51CF8086}"/>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7"/>
              </a:rPr>
              <a:t>www.stevewyborney.com</a:t>
            </a:r>
            <a:endParaRPr lang="en-US" sz="1200" b="1" dirty="0">
              <a:solidFill>
                <a:schemeClr val="bg1"/>
              </a:solidFill>
            </a:endParaRPr>
          </a:p>
        </p:txBody>
      </p:sp>
      <p:sp>
        <p:nvSpPr>
          <p:cNvPr id="5" name="TextBox 4">
            <a:extLst>
              <a:ext uri="{FF2B5EF4-FFF2-40B4-BE49-F238E27FC236}">
                <a16:creationId xmlns:a16="http://schemas.microsoft.com/office/drawing/2014/main" id="{E6909D0B-74A9-1899-300C-910D685B7856}"/>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75053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BB6DD23-A96A-EBF3-1154-BD6766DD269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DCB0C87-DFD8-8582-96C0-5F96E2822968}"/>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D72423F2-C0A3-3B88-A274-B06527439046}"/>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7CDB5547-6B88-6E6C-CA8C-0B3E6058378A}"/>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scrolls </a:t>
            </a:r>
          </a:p>
          <a:p>
            <a:pPr algn="ctr"/>
            <a:r>
              <a:rPr lang="en-US" sz="2000" b="1" dirty="0">
                <a:solidFill>
                  <a:schemeClr val="tx1"/>
                </a:solidFill>
              </a:rPr>
              <a:t>are in the container?</a:t>
            </a:r>
          </a:p>
        </p:txBody>
      </p:sp>
      <p:sp>
        <p:nvSpPr>
          <p:cNvPr id="13" name="Rectangle 12">
            <a:extLst>
              <a:ext uri="{FF2B5EF4-FFF2-40B4-BE49-F238E27FC236}">
                <a16:creationId xmlns:a16="http://schemas.microsoft.com/office/drawing/2014/main" id="{3D1FA14F-4E57-24EF-F304-9451CAE0FDAA}"/>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732246A5-70FE-02CF-E294-A3675EA24AA5}"/>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0629B644-DA80-0118-2724-133315F8EF7E}"/>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55713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C42505A-AC42-09F5-CE84-A92A030390B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721341C-1F94-BF0E-ED64-C2C23115816D}"/>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7" name="Rectangle 16">
            <a:extLst>
              <a:ext uri="{FF2B5EF4-FFF2-40B4-BE49-F238E27FC236}">
                <a16:creationId xmlns:a16="http://schemas.microsoft.com/office/drawing/2014/main" id="{D43A2025-2CDE-AA6B-2EB9-E611FDF39D77}"/>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A2FB5F86-C624-B64A-4AE5-A1B9B3D028FC}"/>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1DA91861-C538-5A3B-4F76-64EF3A456213}"/>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C61A0FF5-4713-DFD5-C33B-582EBCB9450A}"/>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45F5271F-D674-580D-3A89-9D9136E0E2C0}"/>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DBCC13F9-EFE1-DD7E-9D25-031B4A36706A}"/>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less than 20.</a:t>
            </a:r>
          </a:p>
        </p:txBody>
      </p:sp>
      <p:sp>
        <p:nvSpPr>
          <p:cNvPr id="29" name="Rectangle 28">
            <a:extLst>
              <a:ext uri="{FF2B5EF4-FFF2-40B4-BE49-F238E27FC236}">
                <a16:creationId xmlns:a16="http://schemas.microsoft.com/office/drawing/2014/main" id="{F5B635E5-7FEE-F76C-1AA0-8AAA6EAA802A}"/>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greater than 10.</a:t>
            </a:r>
          </a:p>
        </p:txBody>
      </p:sp>
      <p:sp>
        <p:nvSpPr>
          <p:cNvPr id="30" name="Rectangle 29">
            <a:extLst>
              <a:ext uri="{FF2B5EF4-FFF2-40B4-BE49-F238E27FC236}">
                <a16:creationId xmlns:a16="http://schemas.microsoft.com/office/drawing/2014/main" id="{47CF74AE-9B97-60A7-4B1E-089E88CEA9FE}"/>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part of this pattern: </a:t>
            </a:r>
          </a:p>
          <a:p>
            <a:pPr algn="ctr"/>
            <a:r>
              <a:rPr lang="en-US" sz="2000" b="1" dirty="0">
                <a:solidFill>
                  <a:schemeClr val="tx1"/>
                </a:solidFill>
              </a:rPr>
              <a:t>11, 13, 15 …</a:t>
            </a:r>
          </a:p>
        </p:txBody>
      </p:sp>
      <p:sp>
        <p:nvSpPr>
          <p:cNvPr id="31" name="Rectangle 30">
            <a:extLst>
              <a:ext uri="{FF2B5EF4-FFF2-40B4-BE49-F238E27FC236}">
                <a16:creationId xmlns:a16="http://schemas.microsoft.com/office/drawing/2014/main" id="{C241A8C9-186A-356C-4DCF-F327452AACE6}"/>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does not include </a:t>
            </a:r>
          </a:p>
          <a:p>
            <a:pPr algn="ctr"/>
            <a:r>
              <a:rPr lang="en-US" sz="2000" b="1" dirty="0">
                <a:solidFill>
                  <a:schemeClr val="tx1"/>
                </a:solidFill>
              </a:rPr>
              <a:t>the digit 7.</a:t>
            </a:r>
          </a:p>
        </p:txBody>
      </p:sp>
      <p:sp>
        <p:nvSpPr>
          <p:cNvPr id="32" name="Rectangle 31">
            <a:extLst>
              <a:ext uri="{FF2B5EF4-FFF2-40B4-BE49-F238E27FC236}">
                <a16:creationId xmlns:a16="http://schemas.microsoft.com/office/drawing/2014/main" id="{C9EAAA75-9D76-46BF-47F3-26A7E47BAF0B}"/>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Eliminate 2 numbers with this clue.</a:t>
            </a:r>
          </a:p>
          <a:p>
            <a:pPr algn="ctr"/>
            <a:endParaRPr lang="en-US" sz="1000" b="1" dirty="0">
              <a:solidFill>
                <a:schemeClr val="tx1"/>
              </a:solidFill>
            </a:endParaRPr>
          </a:p>
          <a:p>
            <a:pPr algn="ctr"/>
            <a:r>
              <a:rPr lang="en-US" sz="2000" b="1" dirty="0">
                <a:solidFill>
                  <a:schemeClr val="tx1"/>
                </a:solidFill>
              </a:rPr>
              <a:t>12 ,  ____ , 14 , ____ , 16 </a:t>
            </a:r>
          </a:p>
        </p:txBody>
      </p:sp>
      <p:sp>
        <p:nvSpPr>
          <p:cNvPr id="14" name="TextBox 13">
            <a:extLst>
              <a:ext uri="{FF2B5EF4-FFF2-40B4-BE49-F238E27FC236}">
                <a16:creationId xmlns:a16="http://schemas.microsoft.com/office/drawing/2014/main" id="{49BA1EAE-853C-2101-BFF6-4E9A40F0F4E0}"/>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9AE79CD4-95A2-30D0-62D8-2D25DE8D4F01}"/>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975F828B-35AE-C4CC-21C8-E02156E83FD4}"/>
              </a:ext>
            </a:extLst>
          </p:cNvPr>
          <p:cNvGraphicFramePr>
            <a:graphicFrameLocks noGrp="1"/>
          </p:cNvGraphicFramePr>
          <p:nvPr>
            <p:extLst>
              <p:ext uri="{D42A27DB-BD31-4B8C-83A1-F6EECF244321}">
                <p14:modId xmlns:p14="http://schemas.microsoft.com/office/powerpoint/2010/main" val="889977515"/>
              </p:ext>
            </p:extLst>
          </p:nvPr>
        </p:nvGraphicFramePr>
        <p:xfrm>
          <a:off x="129990" y="5791200"/>
          <a:ext cx="4670610" cy="660400"/>
        </p:xfrm>
        <a:graphic>
          <a:graphicData uri="http://schemas.openxmlformats.org/drawingml/2006/table">
            <a:tbl>
              <a:tblPr>
                <a:tableStyleId>{5C22544A-7EE6-4342-B048-85BDC9FD1C3A}</a:tableStyleId>
              </a:tblPr>
              <a:tblGrid>
                <a:gridCol w="467061">
                  <a:extLst>
                    <a:ext uri="{9D8B030D-6E8A-4147-A177-3AD203B41FA5}">
                      <a16:colId xmlns:a16="http://schemas.microsoft.com/office/drawing/2014/main" val="1996944448"/>
                    </a:ext>
                  </a:extLst>
                </a:gridCol>
                <a:gridCol w="467061">
                  <a:extLst>
                    <a:ext uri="{9D8B030D-6E8A-4147-A177-3AD203B41FA5}">
                      <a16:colId xmlns:a16="http://schemas.microsoft.com/office/drawing/2014/main" val="1281545207"/>
                    </a:ext>
                  </a:extLst>
                </a:gridCol>
                <a:gridCol w="467061">
                  <a:extLst>
                    <a:ext uri="{9D8B030D-6E8A-4147-A177-3AD203B41FA5}">
                      <a16:colId xmlns:a16="http://schemas.microsoft.com/office/drawing/2014/main" val="2861616909"/>
                    </a:ext>
                  </a:extLst>
                </a:gridCol>
                <a:gridCol w="467061">
                  <a:extLst>
                    <a:ext uri="{9D8B030D-6E8A-4147-A177-3AD203B41FA5}">
                      <a16:colId xmlns:a16="http://schemas.microsoft.com/office/drawing/2014/main" val="896866079"/>
                    </a:ext>
                  </a:extLst>
                </a:gridCol>
                <a:gridCol w="467061">
                  <a:extLst>
                    <a:ext uri="{9D8B030D-6E8A-4147-A177-3AD203B41FA5}">
                      <a16:colId xmlns:a16="http://schemas.microsoft.com/office/drawing/2014/main" val="4016587431"/>
                    </a:ext>
                  </a:extLst>
                </a:gridCol>
                <a:gridCol w="467061">
                  <a:extLst>
                    <a:ext uri="{9D8B030D-6E8A-4147-A177-3AD203B41FA5}">
                      <a16:colId xmlns:a16="http://schemas.microsoft.com/office/drawing/2014/main" val="706999926"/>
                    </a:ext>
                  </a:extLst>
                </a:gridCol>
                <a:gridCol w="467061">
                  <a:extLst>
                    <a:ext uri="{9D8B030D-6E8A-4147-A177-3AD203B41FA5}">
                      <a16:colId xmlns:a16="http://schemas.microsoft.com/office/drawing/2014/main" val="1842004242"/>
                    </a:ext>
                  </a:extLst>
                </a:gridCol>
                <a:gridCol w="467061">
                  <a:extLst>
                    <a:ext uri="{9D8B030D-6E8A-4147-A177-3AD203B41FA5}">
                      <a16:colId xmlns:a16="http://schemas.microsoft.com/office/drawing/2014/main" val="2005997430"/>
                    </a:ext>
                  </a:extLst>
                </a:gridCol>
                <a:gridCol w="467061">
                  <a:extLst>
                    <a:ext uri="{9D8B030D-6E8A-4147-A177-3AD203B41FA5}">
                      <a16:colId xmlns:a16="http://schemas.microsoft.com/office/drawing/2014/main" val="1958626726"/>
                    </a:ext>
                  </a:extLst>
                </a:gridCol>
                <a:gridCol w="467061">
                  <a:extLst>
                    <a:ext uri="{9D8B030D-6E8A-4147-A177-3AD203B41FA5}">
                      <a16:colId xmlns:a16="http://schemas.microsoft.com/office/drawing/2014/main" val="2656515296"/>
                    </a:ext>
                  </a:extLst>
                </a:gridCol>
              </a:tblGrid>
              <a:tr h="330200">
                <a:tc>
                  <a:txBody>
                    <a:bodyPr/>
                    <a:lstStyle/>
                    <a:p>
                      <a:pPr algn="ctr" rtl="0" fontAlgn="ctr"/>
                      <a:r>
                        <a:rPr lang="en-US" sz="1800" b="1" u="none" strike="noStrike" dirty="0">
                          <a:solidFill>
                            <a:schemeClr val="tx1"/>
                          </a:solidFill>
                          <a:effectLst/>
                        </a:rPr>
                        <a:t>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7131081"/>
                  </a:ext>
                </a:extLst>
              </a:tr>
              <a:tr h="330200">
                <a:tc>
                  <a:txBody>
                    <a:bodyPr/>
                    <a:lstStyle/>
                    <a:p>
                      <a:pPr algn="ctr" rtl="0" fontAlgn="ctr"/>
                      <a:r>
                        <a:rPr lang="en-US" sz="1800" b="1" u="none" strike="noStrike" dirty="0">
                          <a:solidFill>
                            <a:schemeClr val="tx1"/>
                          </a:solidFill>
                          <a:effectLst/>
                        </a:rPr>
                        <a:t>11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196740"/>
                  </a:ext>
                </a:extLst>
              </a:tr>
            </a:tbl>
          </a:graphicData>
        </a:graphic>
      </p:graphicFrame>
    </p:spTree>
    <p:extLst>
      <p:ext uri="{BB962C8B-B14F-4D97-AF65-F5344CB8AC3E}">
        <p14:creationId xmlns:p14="http://schemas.microsoft.com/office/powerpoint/2010/main" val="1641539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192EAD7-FF27-29BA-F64B-95DDD887F290}"/>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5BD6A794-DD31-4D7B-93C5-9566B61001E4}"/>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F5C58650-9010-7607-E7FA-9D46D471F24F}"/>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244CCC9A-3691-DC5D-BE93-5F9854BD7466}"/>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F5E51982-0200-765B-0069-42B2F9D27EDF}"/>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096812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8CBBFF3-A202-4563-475C-3F0A5423FE4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9209CAF-83B3-28F0-A07A-D420F5A5288B}"/>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28" name="Rectangle 27">
            <a:extLst>
              <a:ext uri="{FF2B5EF4-FFF2-40B4-BE49-F238E27FC236}">
                <a16:creationId xmlns:a16="http://schemas.microsoft.com/office/drawing/2014/main" id="{F902F0F6-3B5E-63C0-B90D-4AB4E42C2635}"/>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11 scrolls</a:t>
            </a:r>
          </a:p>
        </p:txBody>
      </p:sp>
      <p:sp>
        <p:nvSpPr>
          <p:cNvPr id="17" name="Rectangle 16">
            <a:extLst>
              <a:ext uri="{FF2B5EF4-FFF2-40B4-BE49-F238E27FC236}">
                <a16:creationId xmlns:a16="http://schemas.microsoft.com/office/drawing/2014/main" id="{434837D4-6C18-A9C9-DE1F-5DDFD2367905}"/>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3C972985-D5FC-FE78-065C-DF83C511ABBB}"/>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6EC851F9-8C3B-5738-2F77-BA7198961E50}"/>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8D4A21F4-80C4-78FE-4BB8-3145F76B430F}"/>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892776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34A06-B6F0-F1DA-53AC-76D0CC16ACDE}"/>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871F1EEB-B960-D1B8-8EA3-8843F8A84347}"/>
              </a:ext>
            </a:extLst>
          </p:cNvPr>
          <p:cNvGrpSpPr/>
          <p:nvPr/>
        </p:nvGrpSpPr>
        <p:grpSpPr>
          <a:xfrm>
            <a:off x="5595365" y="5483727"/>
            <a:ext cx="1381088" cy="1387197"/>
            <a:chOff x="7549125" y="3838432"/>
            <a:chExt cx="1381088" cy="1387197"/>
          </a:xfrm>
        </p:grpSpPr>
        <p:pic>
          <p:nvPicPr>
            <p:cNvPr id="39" name="Picture 2" descr="C:\Users\Steve Wyborney\Desktop\Presentation1.jpg">
              <a:hlinkClick r:id="rId3"/>
              <a:extLst>
                <a:ext uri="{FF2B5EF4-FFF2-40B4-BE49-F238E27FC236}">
                  <a16:creationId xmlns:a16="http://schemas.microsoft.com/office/drawing/2014/main" id="{C6491D0C-B7A2-3603-B06B-FD38C018534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756" y="3838432"/>
              <a:ext cx="1251826" cy="93886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832A69C4-5F97-1175-82F1-75579978CB77}"/>
                </a:ext>
              </a:extLst>
            </p:cNvPr>
            <p:cNvSpPr txBox="1"/>
            <p:nvPr/>
          </p:nvSpPr>
          <p:spPr>
            <a:xfrm>
              <a:off x="7549125" y="4825519"/>
              <a:ext cx="1381088" cy="400110"/>
            </a:xfrm>
            <a:prstGeom prst="rect">
              <a:avLst/>
            </a:prstGeom>
            <a:noFill/>
          </p:spPr>
          <p:txBody>
            <a:bodyPr wrap="square" rtlCol="0">
              <a:spAutoFit/>
            </a:bodyPr>
            <a:lstStyle/>
            <a:p>
              <a:pPr algn="ctr"/>
              <a:r>
                <a:rPr lang="en-US" sz="1000" b="1" dirty="0">
                  <a:hlinkClick r:id="rId5"/>
                </a:rPr>
                <a:t>80 Cube Conversations Lessons</a:t>
              </a:r>
              <a:endParaRPr lang="en-US" sz="1000" b="1" dirty="0"/>
            </a:p>
          </p:txBody>
        </p:sp>
      </p:grpSp>
      <p:grpSp>
        <p:nvGrpSpPr>
          <p:cNvPr id="38" name="Group 37">
            <a:extLst>
              <a:ext uri="{FF2B5EF4-FFF2-40B4-BE49-F238E27FC236}">
                <a16:creationId xmlns:a16="http://schemas.microsoft.com/office/drawing/2014/main" id="{AFB6A251-796A-168F-BF7A-9583A707EEEF}"/>
              </a:ext>
            </a:extLst>
          </p:cNvPr>
          <p:cNvGrpSpPr/>
          <p:nvPr/>
        </p:nvGrpSpPr>
        <p:grpSpPr>
          <a:xfrm>
            <a:off x="7245481" y="5487807"/>
            <a:ext cx="1815820" cy="1330818"/>
            <a:chOff x="9547369" y="5459714"/>
            <a:chExt cx="1815820" cy="1330818"/>
          </a:xfrm>
        </p:grpSpPr>
        <p:pic>
          <p:nvPicPr>
            <p:cNvPr id="1026" name="Picture 2" descr="C:\Users\Steve Wyborney\Desktop\20 Days Title Pic.jpg">
              <a:hlinkClick r:id="rId6"/>
              <a:extLst>
                <a:ext uri="{FF2B5EF4-FFF2-40B4-BE49-F238E27FC236}">
                  <a16:creationId xmlns:a16="http://schemas.microsoft.com/office/drawing/2014/main" id="{EF0F38E6-82FD-5BC0-1285-1D3E4A74534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0118"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 name="TextBox 19">
              <a:hlinkClick r:id="rId8"/>
              <a:extLst>
                <a:ext uri="{FF2B5EF4-FFF2-40B4-BE49-F238E27FC236}">
                  <a16:creationId xmlns:a16="http://schemas.microsoft.com/office/drawing/2014/main" id="{C364FF77-D4B2-2F94-D01E-D0AF8C5B8DC9}"/>
                </a:ext>
              </a:extLst>
            </p:cNvPr>
            <p:cNvSpPr txBox="1"/>
            <p:nvPr/>
          </p:nvSpPr>
          <p:spPr>
            <a:xfrm>
              <a:off x="9547369"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grpSp>
      <p:sp>
        <p:nvSpPr>
          <p:cNvPr id="62" name="TextBox 61">
            <a:extLst>
              <a:ext uri="{FF2B5EF4-FFF2-40B4-BE49-F238E27FC236}">
                <a16:creationId xmlns:a16="http://schemas.microsoft.com/office/drawing/2014/main" id="{F898A0B4-2C5C-35B6-82F3-B9CD09DAE3AC}"/>
              </a:ext>
            </a:extLst>
          </p:cNvPr>
          <p:cNvSpPr txBox="1"/>
          <p:nvPr/>
        </p:nvSpPr>
        <p:spPr>
          <a:xfrm>
            <a:off x="5472005" y="314275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9"/>
              </a:rPr>
              <a:t>150 New </a:t>
            </a:r>
            <a:r>
              <a:rPr lang="en-US" sz="1000" b="1" dirty="0" err="1">
                <a:hlinkClick r:id="rId9"/>
              </a:rPr>
              <a:t>Esti</a:t>
            </a:r>
            <a:r>
              <a:rPr lang="en-US" sz="1000" b="1" dirty="0">
                <a:hlinkClick r:id="rId9"/>
              </a:rPr>
              <a:t>-Mysteries</a:t>
            </a:r>
            <a:endParaRPr lang="en-US" sz="1000" b="1" dirty="0"/>
          </a:p>
        </p:txBody>
      </p:sp>
      <p:pic>
        <p:nvPicPr>
          <p:cNvPr id="9" name="Picture 8">
            <a:hlinkClick r:id="rId9"/>
            <a:extLst>
              <a:ext uri="{FF2B5EF4-FFF2-40B4-BE49-F238E27FC236}">
                <a16:creationId xmlns:a16="http://schemas.microsoft.com/office/drawing/2014/main" id="{A8C4F09F-064F-8554-1A40-8F468790A69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96901" y="2093763"/>
            <a:ext cx="1392547" cy="1044409"/>
          </a:xfrm>
          <a:prstGeom prst="rect">
            <a:avLst/>
          </a:prstGeom>
          <a:ln w="19050">
            <a:solidFill>
              <a:schemeClr val="tx1"/>
            </a:solidFill>
          </a:ln>
        </p:spPr>
      </p:pic>
      <p:pic>
        <p:nvPicPr>
          <p:cNvPr id="13" name="Picture 12">
            <a:hlinkClick r:id="rId11"/>
            <a:extLst>
              <a:ext uri="{FF2B5EF4-FFF2-40B4-BE49-F238E27FC236}">
                <a16:creationId xmlns:a16="http://schemas.microsoft.com/office/drawing/2014/main" id="{CFD9791A-63D3-17B1-F4BA-FA9A772D420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76804" y="2091173"/>
            <a:ext cx="1402996" cy="1052247"/>
          </a:xfrm>
          <a:prstGeom prst="rect">
            <a:avLst/>
          </a:prstGeom>
          <a:ln w="19050">
            <a:solidFill>
              <a:schemeClr val="tx1"/>
            </a:solidFill>
          </a:ln>
        </p:spPr>
      </p:pic>
      <p:sp>
        <p:nvSpPr>
          <p:cNvPr id="26" name="TextBox 25">
            <a:extLst>
              <a:ext uri="{FF2B5EF4-FFF2-40B4-BE49-F238E27FC236}">
                <a16:creationId xmlns:a16="http://schemas.microsoft.com/office/drawing/2014/main" id="{D5650AAE-EA70-CF79-619B-D48553ACB63A}"/>
              </a:ext>
            </a:extLst>
          </p:cNvPr>
          <p:cNvSpPr txBox="1"/>
          <p:nvPr/>
        </p:nvSpPr>
        <p:spPr>
          <a:xfrm>
            <a:off x="3796796" y="3133023"/>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11"/>
              </a:rPr>
              <a:t>170 New Esti-Mysteries</a:t>
            </a:r>
            <a:endParaRPr lang="en-US" sz="1000" b="1" dirty="0"/>
          </a:p>
        </p:txBody>
      </p:sp>
      <p:pic>
        <p:nvPicPr>
          <p:cNvPr id="55" name="Picture 54">
            <a:hlinkClick r:id="rId13"/>
            <a:extLst>
              <a:ext uri="{FF2B5EF4-FFF2-40B4-BE49-F238E27FC236}">
                <a16:creationId xmlns:a16="http://schemas.microsoft.com/office/drawing/2014/main" id="{F6973716-01D2-5442-A354-D68788C6F399}"/>
              </a:ext>
            </a:extLst>
          </p:cNvPr>
          <p:cNvPicPr>
            <a:picLocks noChangeAspect="1"/>
          </p:cNvPicPr>
          <p:nvPr/>
        </p:nvPicPr>
        <p:blipFill rotWithShape="1">
          <a:blip r:embed="rId14"/>
          <a:srcRect l="22331" t="7030" r="29922" b="7483"/>
          <a:stretch/>
        </p:blipFill>
        <p:spPr>
          <a:xfrm>
            <a:off x="5766448" y="35951"/>
            <a:ext cx="1091552" cy="1303068"/>
          </a:xfrm>
          <a:prstGeom prst="rect">
            <a:avLst/>
          </a:prstGeom>
        </p:spPr>
      </p:pic>
      <p:sp>
        <p:nvSpPr>
          <p:cNvPr id="56" name="TextBox 55">
            <a:hlinkClick r:id="rId13"/>
            <a:extLst>
              <a:ext uri="{FF2B5EF4-FFF2-40B4-BE49-F238E27FC236}">
                <a16:creationId xmlns:a16="http://schemas.microsoft.com/office/drawing/2014/main" id="{524CA7B3-D358-DD49-C165-21348F2FA625}"/>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1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grpSp>
        <p:nvGrpSpPr>
          <p:cNvPr id="33" name="Group 32">
            <a:extLst>
              <a:ext uri="{FF2B5EF4-FFF2-40B4-BE49-F238E27FC236}">
                <a16:creationId xmlns:a16="http://schemas.microsoft.com/office/drawing/2014/main" id="{41E5A2C6-25B3-69C3-3DD4-F238D6095034}"/>
              </a:ext>
            </a:extLst>
          </p:cNvPr>
          <p:cNvGrpSpPr/>
          <p:nvPr/>
        </p:nvGrpSpPr>
        <p:grpSpPr>
          <a:xfrm>
            <a:off x="7196238" y="3878618"/>
            <a:ext cx="1914307" cy="1343477"/>
            <a:chOff x="9976903" y="2253841"/>
            <a:chExt cx="1914307" cy="1343477"/>
          </a:xfrm>
        </p:grpSpPr>
        <p:sp>
          <p:nvSpPr>
            <p:cNvPr id="59" name="TextBox 58">
              <a:extLst>
                <a:ext uri="{FF2B5EF4-FFF2-40B4-BE49-F238E27FC236}">
                  <a16:creationId xmlns:a16="http://schemas.microsoft.com/office/drawing/2014/main" id="{E79A70BC-B609-510A-7F41-555756D8FB01}"/>
                </a:ext>
              </a:extLst>
            </p:cNvPr>
            <p:cNvSpPr txBox="1"/>
            <p:nvPr/>
          </p:nvSpPr>
          <p:spPr>
            <a:xfrm>
              <a:off x="9976903" y="3043320"/>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15"/>
                </a:rPr>
                <a:t>View the entire playlist here.</a:t>
              </a:r>
              <a:endParaRPr lang="en-US" sz="1000" b="1" dirty="0"/>
            </a:p>
          </p:txBody>
        </p:sp>
        <p:pic>
          <p:nvPicPr>
            <p:cNvPr id="63" name="Picture 62">
              <a:hlinkClick r:id="rId15"/>
              <a:extLst>
                <a:ext uri="{FF2B5EF4-FFF2-40B4-BE49-F238E27FC236}">
                  <a16:creationId xmlns:a16="http://schemas.microsoft.com/office/drawing/2014/main" id="{F0863136-84EC-7209-FA8B-B1505F3BAA1A}"/>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97576" y="2253841"/>
              <a:ext cx="1272960" cy="716040"/>
            </a:xfrm>
            <a:prstGeom prst="rect">
              <a:avLst/>
            </a:prstGeom>
          </p:spPr>
        </p:pic>
      </p:grpSp>
      <p:sp>
        <p:nvSpPr>
          <p:cNvPr id="2061" name="TextBox 2060">
            <a:hlinkClick r:id="rId17"/>
            <a:extLst>
              <a:ext uri="{FF2B5EF4-FFF2-40B4-BE49-F238E27FC236}">
                <a16:creationId xmlns:a16="http://schemas.microsoft.com/office/drawing/2014/main" id="{C4A581E3-ECE5-F4E8-3943-057524FC2D73}"/>
              </a:ext>
            </a:extLst>
          </p:cNvPr>
          <p:cNvSpPr txBox="1"/>
          <p:nvPr/>
        </p:nvSpPr>
        <p:spPr>
          <a:xfrm>
            <a:off x="1935995" y="3130631"/>
            <a:ext cx="1468672" cy="400110"/>
          </a:xfrm>
          <a:prstGeom prst="rect">
            <a:avLst/>
          </a:prstGeom>
          <a:noFill/>
        </p:spPr>
        <p:txBody>
          <a:bodyPr wrap="none" rtlCol="0">
            <a:spAutoFit/>
          </a:bodyPr>
          <a:lstStyle/>
          <a:p>
            <a:pPr algn="ctr"/>
            <a:r>
              <a:rPr lang="en-US" sz="1000" b="1" dirty="0"/>
              <a:t>2023-2024</a:t>
            </a:r>
            <a:endParaRPr lang="en-US" sz="1000" b="1" dirty="0">
              <a:hlinkClick r:id="" action="ppaction://noaction"/>
            </a:endParaRPr>
          </a:p>
          <a:p>
            <a:pPr algn="ctr"/>
            <a:r>
              <a:rPr lang="en-US" sz="1000" b="1" dirty="0">
                <a:hlinkClick r:id="rId17"/>
              </a:rPr>
              <a:t>100 New Esti-Mysteries </a:t>
            </a:r>
            <a:endParaRPr lang="en-US" sz="1000" b="1" dirty="0"/>
          </a:p>
        </p:txBody>
      </p:sp>
      <p:pic>
        <p:nvPicPr>
          <p:cNvPr id="7" name="Picture 6">
            <a:hlinkClick r:id="rId18"/>
            <a:extLst>
              <a:ext uri="{FF2B5EF4-FFF2-40B4-BE49-F238E27FC236}">
                <a16:creationId xmlns:a16="http://schemas.microsoft.com/office/drawing/2014/main" id="{5E4386D3-43F3-E1C8-92D8-126ECA2364D3}"/>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3511" y="2099446"/>
            <a:ext cx="1395654" cy="1046740"/>
          </a:xfrm>
          <a:prstGeom prst="rect">
            <a:avLst/>
          </a:prstGeom>
          <a:ln w="19050">
            <a:solidFill>
              <a:schemeClr val="tx1"/>
            </a:solidFill>
          </a:ln>
        </p:spPr>
      </p:pic>
      <p:sp>
        <p:nvSpPr>
          <p:cNvPr id="2" name="TextBox 1">
            <a:hlinkClick r:id="rId18"/>
            <a:extLst>
              <a:ext uri="{FF2B5EF4-FFF2-40B4-BE49-F238E27FC236}">
                <a16:creationId xmlns:a16="http://schemas.microsoft.com/office/drawing/2014/main" id="{833D0D35-46FB-BA03-D121-EAA7FD2487B1}"/>
              </a:ext>
            </a:extLst>
          </p:cNvPr>
          <p:cNvSpPr txBox="1"/>
          <p:nvPr/>
        </p:nvSpPr>
        <p:spPr>
          <a:xfrm>
            <a:off x="202692" y="3131591"/>
            <a:ext cx="1439818" cy="400110"/>
          </a:xfrm>
          <a:prstGeom prst="rect">
            <a:avLst/>
          </a:prstGeom>
          <a:noFill/>
        </p:spPr>
        <p:txBody>
          <a:bodyPr wrap="none" rtlCol="0">
            <a:spAutoFit/>
          </a:bodyPr>
          <a:lstStyle/>
          <a:p>
            <a:pPr algn="ctr"/>
            <a:r>
              <a:rPr lang="en-US" sz="1000" b="1" dirty="0"/>
              <a:t>2024-2025</a:t>
            </a:r>
            <a:endParaRPr lang="en-US" sz="1000" b="1" dirty="0">
              <a:hlinkClick r:id="" action="ppaction://noaction"/>
            </a:endParaRPr>
          </a:p>
          <a:p>
            <a:pPr algn="ctr"/>
            <a:r>
              <a:rPr lang="en-US" sz="1000" b="1" dirty="0">
                <a:hlinkClick r:id="" action="ppaction://noaction"/>
              </a:rPr>
              <a:t>110 New Esti-Mysteries</a:t>
            </a:r>
            <a:endParaRPr lang="en-US" sz="1000" b="1" dirty="0"/>
          </a:p>
        </p:txBody>
      </p:sp>
      <p:grpSp>
        <p:nvGrpSpPr>
          <p:cNvPr id="48" name="Group 47">
            <a:extLst>
              <a:ext uri="{FF2B5EF4-FFF2-40B4-BE49-F238E27FC236}">
                <a16:creationId xmlns:a16="http://schemas.microsoft.com/office/drawing/2014/main" id="{6F22BD1D-6977-CD6D-67F6-0B5A5D05688D}"/>
              </a:ext>
            </a:extLst>
          </p:cNvPr>
          <p:cNvGrpSpPr/>
          <p:nvPr/>
        </p:nvGrpSpPr>
        <p:grpSpPr>
          <a:xfrm>
            <a:off x="0" y="0"/>
            <a:ext cx="9144000" cy="5337891"/>
            <a:chOff x="0" y="0"/>
            <a:chExt cx="9144000" cy="5337891"/>
          </a:xfrm>
        </p:grpSpPr>
        <p:cxnSp>
          <p:nvCxnSpPr>
            <p:cNvPr id="6" name="Straight Connector 5">
              <a:extLst>
                <a:ext uri="{FF2B5EF4-FFF2-40B4-BE49-F238E27FC236}">
                  <a16:creationId xmlns:a16="http://schemas.microsoft.com/office/drawing/2014/main" id="{4209C523-9CDE-0458-4836-CA6DA76F0895}"/>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A2DB2A9-6D52-42EE-C530-64A948E38EFA}"/>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DAFB31A7-001E-6375-8165-F829E5074594}"/>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E882C32-A13B-9116-220E-FDE0E09AA316}"/>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0" name="Picture 2059">
            <a:hlinkClick r:id="rId17"/>
            <a:extLst>
              <a:ext uri="{FF2B5EF4-FFF2-40B4-BE49-F238E27FC236}">
                <a16:creationId xmlns:a16="http://schemas.microsoft.com/office/drawing/2014/main" id="{93DDD335-8AD3-87E4-8D83-DB8382E98C5A}"/>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85986" y="2086904"/>
            <a:ext cx="1396056" cy="1047043"/>
          </a:xfrm>
          <a:prstGeom prst="rect">
            <a:avLst/>
          </a:prstGeom>
          <a:ln w="19050">
            <a:solidFill>
              <a:schemeClr val="tx1"/>
            </a:solidFill>
          </a:ln>
        </p:spPr>
      </p:pic>
      <p:pic>
        <p:nvPicPr>
          <p:cNvPr id="18" name="Picture 17">
            <a:hlinkClick r:id="rId21"/>
            <a:extLst>
              <a:ext uri="{FF2B5EF4-FFF2-40B4-BE49-F238E27FC236}">
                <a16:creationId xmlns:a16="http://schemas.microsoft.com/office/drawing/2014/main" id="{DC461274-E756-C348-6529-7413F54E95F3}"/>
              </a:ext>
            </a:extLst>
          </p:cNvPr>
          <p:cNvPicPr>
            <a:picLocks noChangeAspect="1"/>
          </p:cNvPicPr>
          <p:nvPr/>
        </p:nvPicPr>
        <p:blipFill>
          <a:blip r:embed="rId22"/>
          <a:stretch>
            <a:fillRect/>
          </a:stretch>
        </p:blipFill>
        <p:spPr>
          <a:xfrm>
            <a:off x="3135356" y="115893"/>
            <a:ext cx="1687883" cy="1265912"/>
          </a:xfrm>
          <a:prstGeom prst="rect">
            <a:avLst/>
          </a:prstGeom>
          <a:ln w="19050">
            <a:solidFill>
              <a:schemeClr val="tx1"/>
            </a:solidFill>
          </a:ln>
        </p:spPr>
      </p:pic>
      <p:pic>
        <p:nvPicPr>
          <p:cNvPr id="41" name="Picture 40">
            <a:hlinkClick r:id="rId23"/>
            <a:extLst>
              <a:ext uri="{FF2B5EF4-FFF2-40B4-BE49-F238E27FC236}">
                <a16:creationId xmlns:a16="http://schemas.microsoft.com/office/drawing/2014/main" id="{E36EE807-3C6B-0B21-9120-A84C9E45F9AA}"/>
              </a:ext>
            </a:extLst>
          </p:cNvPr>
          <p:cNvPicPr>
            <a:picLocks noChangeAspect="1"/>
          </p:cNvPicPr>
          <p:nvPr/>
        </p:nvPicPr>
        <p:blipFill>
          <a:blip r:embed="rId24"/>
          <a:stretch>
            <a:fillRect/>
          </a:stretch>
        </p:blipFill>
        <p:spPr>
          <a:xfrm>
            <a:off x="7540183" y="68304"/>
            <a:ext cx="1483994" cy="993469"/>
          </a:xfrm>
          <a:prstGeom prst="rect">
            <a:avLst/>
          </a:prstGeom>
          <a:ln w="19050">
            <a:noFill/>
          </a:ln>
        </p:spPr>
      </p:pic>
      <p:sp>
        <p:nvSpPr>
          <p:cNvPr id="47" name="TextBox 46">
            <a:extLst>
              <a:ext uri="{FF2B5EF4-FFF2-40B4-BE49-F238E27FC236}">
                <a16:creationId xmlns:a16="http://schemas.microsoft.com/office/drawing/2014/main" id="{F274BC06-6220-40FF-614D-FED5E49BF721}"/>
              </a:ext>
            </a:extLst>
          </p:cNvPr>
          <p:cNvSpPr txBox="1"/>
          <p:nvPr/>
        </p:nvSpPr>
        <p:spPr>
          <a:xfrm>
            <a:off x="7467221" y="1091367"/>
            <a:ext cx="1648426" cy="769441"/>
          </a:xfrm>
          <a:prstGeom prst="rect">
            <a:avLst/>
          </a:prstGeom>
          <a:noFill/>
          <a:ln w="57150">
            <a:noFill/>
          </a:ln>
        </p:spPr>
        <p:txBody>
          <a:bodyPr wrap="square" rtlCol="0">
            <a:spAutoFit/>
          </a:bodyPr>
          <a:lstStyle/>
          <a:p>
            <a:pPr algn="ctr"/>
            <a:r>
              <a:rPr lang="en-US" sz="1200" b="1" dirty="0">
                <a:hlinkClick r:id="rId23"/>
              </a:rPr>
              <a:t>Steve </a:t>
            </a:r>
            <a:r>
              <a:rPr lang="en-US" sz="1200" b="1" dirty="0" err="1">
                <a:hlinkClick r:id="rId23"/>
              </a:rPr>
              <a:t>Wyborney’s</a:t>
            </a:r>
            <a:r>
              <a:rPr lang="en-US" sz="1200" b="1" dirty="0">
                <a:hlinkClick r:id="" action="ppaction://noaction"/>
              </a:rPr>
              <a:t> </a:t>
            </a:r>
          </a:p>
          <a:p>
            <a:pPr algn="ctr"/>
            <a:r>
              <a:rPr lang="en-US" sz="1200" b="1" dirty="0">
                <a:hlinkClick r:id="" action="ppaction://noaction"/>
              </a:rPr>
              <a:t>Math Courses</a:t>
            </a:r>
            <a:endParaRPr lang="en-US" sz="1200" b="1" dirty="0"/>
          </a:p>
          <a:p>
            <a:pPr algn="ctr"/>
            <a:r>
              <a:rPr lang="en-US" sz="1000" b="1" dirty="0"/>
              <a:t>Online courses</a:t>
            </a:r>
          </a:p>
          <a:p>
            <a:pPr algn="ctr"/>
            <a:r>
              <a:rPr lang="en-US" sz="1000" b="1" dirty="0"/>
              <a:t>Digital Download Bundles</a:t>
            </a:r>
          </a:p>
        </p:txBody>
      </p:sp>
      <p:sp>
        <p:nvSpPr>
          <p:cNvPr id="51" name="TextBox 50">
            <a:hlinkClick r:id="rId18"/>
            <a:extLst>
              <a:ext uri="{FF2B5EF4-FFF2-40B4-BE49-F238E27FC236}">
                <a16:creationId xmlns:a16="http://schemas.microsoft.com/office/drawing/2014/main" id="{71727439-7309-28B0-F73C-BDD4FCB37A70}"/>
              </a:ext>
            </a:extLst>
          </p:cNvPr>
          <p:cNvSpPr txBox="1"/>
          <p:nvPr/>
        </p:nvSpPr>
        <p:spPr>
          <a:xfrm>
            <a:off x="3260137" y="1357134"/>
            <a:ext cx="1439818" cy="400110"/>
          </a:xfrm>
          <a:prstGeom prst="rect">
            <a:avLst/>
          </a:prstGeom>
          <a:noFill/>
        </p:spPr>
        <p:txBody>
          <a:bodyPr wrap="none" rtlCol="0">
            <a:spAutoFit/>
          </a:bodyPr>
          <a:lstStyle/>
          <a:p>
            <a:pPr algn="ctr"/>
            <a:r>
              <a:rPr lang="en-US" sz="1000" b="1" dirty="0"/>
              <a:t>2025-2026</a:t>
            </a:r>
          </a:p>
          <a:p>
            <a:pPr algn="ctr"/>
            <a:r>
              <a:rPr lang="en-US" sz="1000" b="1" dirty="0">
                <a:hlinkClick r:id="rId21"/>
              </a:rPr>
              <a:t>125 New Esti-Mysteries</a:t>
            </a:r>
            <a:endParaRPr lang="en-US" sz="1000" b="1" dirty="0"/>
          </a:p>
        </p:txBody>
      </p:sp>
      <p:grpSp>
        <p:nvGrpSpPr>
          <p:cNvPr id="10" name="Group 9">
            <a:extLst>
              <a:ext uri="{FF2B5EF4-FFF2-40B4-BE49-F238E27FC236}">
                <a16:creationId xmlns:a16="http://schemas.microsoft.com/office/drawing/2014/main" id="{86F29B02-0262-0270-2C93-D20443B45FCB}"/>
              </a:ext>
            </a:extLst>
          </p:cNvPr>
          <p:cNvGrpSpPr/>
          <p:nvPr/>
        </p:nvGrpSpPr>
        <p:grpSpPr>
          <a:xfrm>
            <a:off x="7338646" y="2093781"/>
            <a:ext cx="1670649" cy="1424777"/>
            <a:chOff x="-1297337" y="2235988"/>
            <a:chExt cx="1670649" cy="1424777"/>
          </a:xfrm>
        </p:grpSpPr>
        <p:sp>
          <p:nvSpPr>
            <p:cNvPr id="60" name="TextBox 59">
              <a:extLst>
                <a:ext uri="{FF2B5EF4-FFF2-40B4-BE49-F238E27FC236}">
                  <a16:creationId xmlns:a16="http://schemas.microsoft.com/office/drawing/2014/main" id="{974158CB-9E1D-B745-515C-73AD50E2715A}"/>
                </a:ext>
              </a:extLst>
            </p:cNvPr>
            <p:cNvSpPr txBox="1"/>
            <p:nvPr/>
          </p:nvSpPr>
          <p:spPr>
            <a:xfrm>
              <a:off x="-1297337" y="3414544"/>
              <a:ext cx="1670649" cy="246221"/>
            </a:xfrm>
            <a:prstGeom prst="rect">
              <a:avLst/>
            </a:prstGeom>
            <a:noFill/>
            <a:ln w="19050">
              <a:noFill/>
            </a:ln>
          </p:spPr>
          <p:txBody>
            <a:bodyPr wrap="none" rtlCol="0">
              <a:spAutoFit/>
            </a:bodyPr>
            <a:lstStyle/>
            <a:p>
              <a:pPr algn="ctr"/>
              <a:r>
                <a:rPr lang="en-US" sz="1000" b="1" dirty="0">
                  <a:hlinkClick r:id="rId25"/>
                </a:rPr>
                <a:t>More Estimation Clipboards</a:t>
              </a:r>
              <a:endParaRPr lang="en-US" sz="1000" b="1" dirty="0"/>
            </a:p>
          </p:txBody>
        </p:sp>
        <p:pic>
          <p:nvPicPr>
            <p:cNvPr id="52" name="Picture 51">
              <a:hlinkClick r:id="rId25"/>
              <a:extLst>
                <a:ext uri="{FF2B5EF4-FFF2-40B4-BE49-F238E27FC236}">
                  <a16:creationId xmlns:a16="http://schemas.microsoft.com/office/drawing/2014/main" id="{34841666-F62D-68BE-5B1B-20F000FE8015}"/>
                </a:ext>
              </a:extLst>
            </p:cNvPr>
            <p:cNvPicPr>
              <a:picLocks noChangeAspect="1"/>
            </p:cNvPicPr>
            <p:nvPr/>
          </p:nvPicPr>
          <p:blipFill>
            <a:blip r:embed="rId26"/>
            <a:stretch>
              <a:fillRect/>
            </a:stretch>
          </p:blipFill>
          <p:spPr>
            <a:xfrm>
              <a:off x="-1155320" y="2235988"/>
              <a:ext cx="1388368" cy="1041274"/>
            </a:xfrm>
            <a:prstGeom prst="rect">
              <a:avLst/>
            </a:prstGeom>
            <a:ln w="19050">
              <a:solidFill>
                <a:schemeClr val="tx1"/>
              </a:solidFill>
            </a:ln>
          </p:spPr>
        </p:pic>
      </p:grpSp>
      <p:pic>
        <p:nvPicPr>
          <p:cNvPr id="53" name="Picture 2" descr="Season 1 Playlist Thumbnail">
            <a:hlinkClick r:id="rId27"/>
            <a:extLst>
              <a:ext uri="{FF2B5EF4-FFF2-40B4-BE49-F238E27FC236}">
                <a16:creationId xmlns:a16="http://schemas.microsoft.com/office/drawing/2014/main" id="{E2F5E584-761C-973C-40C1-83E769BE3396}"/>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989123" y="3835608"/>
            <a:ext cx="1390513" cy="7821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5F7F376E-4418-6DF5-DB2C-5EEC09AFF62E}"/>
              </a:ext>
            </a:extLst>
          </p:cNvPr>
          <p:cNvSpPr txBox="1"/>
          <p:nvPr/>
        </p:nvSpPr>
        <p:spPr>
          <a:xfrm>
            <a:off x="1575271" y="4623577"/>
            <a:ext cx="2208120"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1</a:t>
            </a:r>
            <a:endParaRPr lang="en-US" sz="1000" b="1" dirty="0"/>
          </a:p>
          <a:p>
            <a:pPr algn="ctr"/>
            <a:r>
              <a:rPr lang="en-US" sz="1000" b="1" dirty="0"/>
              <a:t>November 2024</a:t>
            </a:r>
            <a:endParaRPr lang="en-US" sz="1000" dirty="0"/>
          </a:p>
        </p:txBody>
      </p:sp>
      <p:pic>
        <p:nvPicPr>
          <p:cNvPr id="43" name="Picture 42">
            <a:hlinkClick r:id="rId29"/>
            <a:extLst>
              <a:ext uri="{FF2B5EF4-FFF2-40B4-BE49-F238E27FC236}">
                <a16:creationId xmlns:a16="http://schemas.microsoft.com/office/drawing/2014/main" id="{B1150A2A-5FF9-8344-B688-1CE479C60700}"/>
              </a:ext>
            </a:extLst>
          </p:cNvPr>
          <p:cNvPicPr>
            <a:picLocks noChangeAspect="1"/>
          </p:cNvPicPr>
          <p:nvPr/>
        </p:nvPicPr>
        <p:blipFill>
          <a:blip r:embed="rId30"/>
          <a:stretch>
            <a:fillRect/>
          </a:stretch>
        </p:blipFill>
        <p:spPr>
          <a:xfrm>
            <a:off x="222631" y="3835607"/>
            <a:ext cx="1396831" cy="785717"/>
          </a:xfrm>
          <a:prstGeom prst="rect">
            <a:avLst/>
          </a:prstGeom>
          <a:ln w="19050">
            <a:solidFill>
              <a:schemeClr val="tx1"/>
            </a:solidFill>
          </a:ln>
        </p:spPr>
      </p:pic>
      <p:sp>
        <p:nvSpPr>
          <p:cNvPr id="57" name="TextBox 56">
            <a:extLst>
              <a:ext uri="{FF2B5EF4-FFF2-40B4-BE49-F238E27FC236}">
                <a16:creationId xmlns:a16="http://schemas.microsoft.com/office/drawing/2014/main" id="{453D6D7B-DB16-A190-E334-348BEBFBB356}"/>
              </a:ext>
            </a:extLst>
          </p:cNvPr>
          <p:cNvSpPr txBox="1"/>
          <p:nvPr/>
        </p:nvSpPr>
        <p:spPr>
          <a:xfrm>
            <a:off x="239610" y="4618380"/>
            <a:ext cx="1368714"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2</a:t>
            </a:r>
            <a:endParaRPr lang="en-US" sz="1000" b="1" dirty="0"/>
          </a:p>
          <a:p>
            <a:pPr algn="ctr"/>
            <a:r>
              <a:rPr lang="en-US" sz="1000" b="1" dirty="0"/>
              <a:t>February 2025</a:t>
            </a:r>
            <a:endParaRPr lang="en-US" sz="1000" dirty="0"/>
          </a:p>
        </p:txBody>
      </p:sp>
      <p:cxnSp>
        <p:nvCxnSpPr>
          <p:cNvPr id="5" name="Straight Connector 4">
            <a:extLst>
              <a:ext uri="{FF2B5EF4-FFF2-40B4-BE49-F238E27FC236}">
                <a16:creationId xmlns:a16="http://schemas.microsoft.com/office/drawing/2014/main" id="{6FF3EEE5-9E6C-C2C7-038F-E93F29C34B16}"/>
              </a:ext>
            </a:extLst>
          </p:cNvPr>
          <p:cNvCxnSpPr>
            <a:cxnSpLocks/>
          </p:cNvCxnSpPr>
          <p:nvPr/>
        </p:nvCxnSpPr>
        <p:spPr>
          <a:xfrm>
            <a:off x="7164451" y="1884139"/>
            <a:ext cx="0" cy="3453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16FC9268-5E40-BA28-3FCA-F00B72B6BB93}"/>
              </a:ext>
            </a:extLst>
          </p:cNvPr>
          <p:cNvSpPr txBox="1"/>
          <p:nvPr/>
        </p:nvSpPr>
        <p:spPr>
          <a:xfrm>
            <a:off x="3772253" y="4612108"/>
            <a:ext cx="1383308" cy="553998"/>
          </a:xfrm>
          <a:prstGeom prst="rect">
            <a:avLst/>
          </a:prstGeom>
          <a:noFill/>
          <a:ln w="38100">
            <a:noFill/>
          </a:ln>
        </p:spPr>
        <p:txBody>
          <a:bodyPr wrap="square" rtlCol="0">
            <a:spAutoFit/>
          </a:bodyPr>
          <a:lstStyle/>
          <a:p>
            <a:pPr algn="ctr"/>
            <a:r>
              <a:rPr lang="en-US" sz="1000" b="1" dirty="0">
                <a:hlinkClick r:id="" action="ppaction://noaction"/>
              </a:rPr>
              <a:t>The Original </a:t>
            </a:r>
          </a:p>
          <a:p>
            <a:pPr algn="ctr"/>
            <a:r>
              <a:rPr lang="en-US" sz="1000" b="1" dirty="0">
                <a:hlinkClick r:id="" action="ppaction://noaction"/>
              </a:rPr>
              <a:t>Leaping Numbers</a:t>
            </a:r>
            <a:endParaRPr lang="en-US" sz="1000" b="1" dirty="0">
              <a:hlinkClick r:id="" action="ppaction://noaction"/>
            </a:endParaRPr>
          </a:p>
          <a:p>
            <a:pPr algn="ctr"/>
            <a:r>
              <a:rPr lang="en-US" sz="1000" b="1" dirty="0"/>
              <a:t>February 2024</a:t>
            </a:r>
          </a:p>
        </p:txBody>
      </p:sp>
      <p:pic>
        <p:nvPicPr>
          <p:cNvPr id="12" name="Picture 11">
            <a:hlinkClick r:id="rId31"/>
            <a:extLst>
              <a:ext uri="{FF2B5EF4-FFF2-40B4-BE49-F238E27FC236}">
                <a16:creationId xmlns:a16="http://schemas.microsoft.com/office/drawing/2014/main" id="{291F66CE-5AF3-C9D7-1E3A-AC4EC33BE67B}"/>
              </a:ext>
            </a:extLst>
          </p:cNvPr>
          <p:cNvPicPr>
            <a:picLocks noChangeAspect="1"/>
          </p:cNvPicPr>
          <p:nvPr/>
        </p:nvPicPr>
        <p:blipFill>
          <a:blip r:embed="rId32"/>
          <a:stretch>
            <a:fillRect/>
          </a:stretch>
        </p:blipFill>
        <p:spPr>
          <a:xfrm>
            <a:off x="3772253" y="3823517"/>
            <a:ext cx="1396433" cy="785494"/>
          </a:xfrm>
          <a:prstGeom prst="rect">
            <a:avLst/>
          </a:prstGeom>
          <a:ln w="19050">
            <a:solidFill>
              <a:schemeClr val="tx1"/>
            </a:solidFill>
          </a:ln>
        </p:spPr>
      </p:pic>
      <p:cxnSp>
        <p:nvCxnSpPr>
          <p:cNvPr id="61" name="Straight Connector 60">
            <a:extLst>
              <a:ext uri="{FF2B5EF4-FFF2-40B4-BE49-F238E27FC236}">
                <a16:creationId xmlns:a16="http://schemas.microsoft.com/office/drawing/2014/main" id="{D1DBB00A-D21B-F47B-F1B5-8DE27142D3D5}"/>
              </a:ext>
            </a:extLst>
          </p:cNvPr>
          <p:cNvCxnSpPr>
            <a:cxnSpLocks/>
          </p:cNvCxnSpPr>
          <p:nvPr/>
        </p:nvCxnSpPr>
        <p:spPr>
          <a:xfrm>
            <a:off x="5409095" y="3629499"/>
            <a:ext cx="0" cy="32372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9" name="Group 2048">
            <a:extLst>
              <a:ext uri="{FF2B5EF4-FFF2-40B4-BE49-F238E27FC236}">
                <a16:creationId xmlns:a16="http://schemas.microsoft.com/office/drawing/2014/main" id="{976DC25F-4E68-EBCB-5B1B-CE1A265B6F5F}"/>
              </a:ext>
            </a:extLst>
          </p:cNvPr>
          <p:cNvGrpSpPr/>
          <p:nvPr/>
        </p:nvGrpSpPr>
        <p:grpSpPr>
          <a:xfrm>
            <a:off x="5583906" y="3825528"/>
            <a:ext cx="1392546" cy="1419629"/>
            <a:chOff x="9584016" y="3825528"/>
            <a:chExt cx="1392546" cy="1419629"/>
          </a:xfrm>
        </p:grpSpPr>
        <p:sp>
          <p:nvSpPr>
            <p:cNvPr id="2050" name="TextBox 2049">
              <a:extLst>
                <a:ext uri="{FF2B5EF4-FFF2-40B4-BE49-F238E27FC236}">
                  <a16:creationId xmlns:a16="http://schemas.microsoft.com/office/drawing/2014/main" id="{560DA29F-D99B-B684-96FB-D67BB3FE0907}"/>
                </a:ext>
              </a:extLst>
            </p:cNvPr>
            <p:cNvSpPr txBox="1"/>
            <p:nvPr/>
          </p:nvSpPr>
          <p:spPr>
            <a:xfrm>
              <a:off x="9677400" y="484504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pic>
          <p:nvPicPr>
            <p:cNvPr id="2051" name="Picture 2050">
              <a:hlinkClick r:id="rId33"/>
              <a:extLst>
                <a:ext uri="{FF2B5EF4-FFF2-40B4-BE49-F238E27FC236}">
                  <a16:creationId xmlns:a16="http://schemas.microsoft.com/office/drawing/2014/main" id="{B9EE7093-50E7-F8D2-79B5-A885D1582783}"/>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584016" y="3825528"/>
              <a:ext cx="1392546" cy="1044410"/>
            </a:xfrm>
            <a:prstGeom prst="rect">
              <a:avLst/>
            </a:prstGeom>
            <a:ln w="19050">
              <a:solidFill>
                <a:schemeClr val="tx1"/>
              </a:solidFill>
            </a:ln>
          </p:spPr>
        </p:pic>
      </p:grpSp>
      <p:grpSp>
        <p:nvGrpSpPr>
          <p:cNvPr id="2052" name="Group 2051">
            <a:extLst>
              <a:ext uri="{FF2B5EF4-FFF2-40B4-BE49-F238E27FC236}">
                <a16:creationId xmlns:a16="http://schemas.microsoft.com/office/drawing/2014/main" id="{CDA9AB29-279C-6E8D-AA9A-2EC620DDE9C6}"/>
              </a:ext>
            </a:extLst>
          </p:cNvPr>
          <p:cNvGrpSpPr/>
          <p:nvPr/>
        </p:nvGrpSpPr>
        <p:grpSpPr>
          <a:xfrm>
            <a:off x="3583422" y="5487807"/>
            <a:ext cx="1661684" cy="1328419"/>
            <a:chOff x="3002878" y="5487807"/>
            <a:chExt cx="1661684" cy="1328419"/>
          </a:xfrm>
        </p:grpSpPr>
        <p:pic>
          <p:nvPicPr>
            <p:cNvPr id="2055" name="Picture 2054">
              <a:hlinkClick r:id="rId35"/>
              <a:extLst>
                <a:ext uri="{FF2B5EF4-FFF2-40B4-BE49-F238E27FC236}">
                  <a16:creationId xmlns:a16="http://schemas.microsoft.com/office/drawing/2014/main" id="{0022CA51-3843-A9D6-0956-5936ED7D7C14}"/>
                </a:ext>
              </a:extLst>
            </p:cNvPr>
            <p:cNvPicPr>
              <a:picLocks noChangeAspect="1"/>
            </p:cNvPicPr>
            <p:nvPr/>
          </p:nvPicPr>
          <p:blipFill>
            <a:blip r:embed="rId36"/>
            <a:stretch>
              <a:fillRect/>
            </a:stretch>
          </p:blipFill>
          <p:spPr>
            <a:xfrm>
              <a:off x="3210735" y="5487807"/>
              <a:ext cx="1245967" cy="934475"/>
            </a:xfrm>
            <a:prstGeom prst="rect">
              <a:avLst/>
            </a:prstGeom>
            <a:ln w="19050">
              <a:solidFill>
                <a:schemeClr val="tx1"/>
              </a:solidFill>
            </a:ln>
          </p:spPr>
        </p:pic>
        <p:sp>
          <p:nvSpPr>
            <p:cNvPr id="2056" name="TextBox 2055">
              <a:extLst>
                <a:ext uri="{FF2B5EF4-FFF2-40B4-BE49-F238E27FC236}">
                  <a16:creationId xmlns:a16="http://schemas.microsoft.com/office/drawing/2014/main" id="{25E3B502-0EC2-D60B-3A24-9E6B247B916A}"/>
                </a:ext>
              </a:extLst>
            </p:cNvPr>
            <p:cNvSpPr txBox="1"/>
            <p:nvPr/>
          </p:nvSpPr>
          <p:spPr>
            <a:xfrm>
              <a:off x="3002878" y="6416116"/>
              <a:ext cx="1661684" cy="400110"/>
            </a:xfrm>
            <a:prstGeom prst="rect">
              <a:avLst/>
            </a:prstGeom>
            <a:noFill/>
            <a:ln w="38100">
              <a:noFill/>
            </a:ln>
          </p:spPr>
          <p:txBody>
            <a:bodyPr wrap="square">
              <a:spAutoFit/>
            </a:bodyPr>
            <a:lstStyle/>
            <a:p>
              <a:pPr algn="ctr"/>
              <a:r>
                <a:rPr lang="en-US" sz="1000" b="1" dirty="0">
                  <a:hlinkClick r:id="" action="ppaction://noaction"/>
                </a:rPr>
                <a:t>PowerPoint Files </a:t>
              </a:r>
            </a:p>
            <a:p>
              <a:pPr algn="ctr"/>
              <a:r>
                <a:rPr lang="en-US" sz="1000" b="1" dirty="0">
                  <a:hlinkClick r:id="" action="ppaction://noaction"/>
                </a:rPr>
                <a:t>Designed for Google Slides</a:t>
              </a:r>
              <a:endParaRPr lang="en-US" sz="1000" dirty="0"/>
            </a:p>
          </p:txBody>
        </p:sp>
      </p:grpSp>
      <p:grpSp>
        <p:nvGrpSpPr>
          <p:cNvPr id="2058" name="Group 2057">
            <a:extLst>
              <a:ext uri="{FF2B5EF4-FFF2-40B4-BE49-F238E27FC236}">
                <a16:creationId xmlns:a16="http://schemas.microsoft.com/office/drawing/2014/main" id="{BD6A802F-A9E0-74C5-B10B-3CF976CD319F}"/>
              </a:ext>
            </a:extLst>
          </p:cNvPr>
          <p:cNvGrpSpPr/>
          <p:nvPr/>
        </p:nvGrpSpPr>
        <p:grpSpPr>
          <a:xfrm>
            <a:off x="1928941" y="5487808"/>
            <a:ext cx="1519967" cy="1337846"/>
            <a:chOff x="1457973" y="5487808"/>
            <a:chExt cx="1519967" cy="1337846"/>
          </a:xfrm>
        </p:grpSpPr>
        <p:pic>
          <p:nvPicPr>
            <p:cNvPr id="2059" name="Picture 7" descr="C:\Users\Steve Wyborney\Desktop\Splat Promos HUGE SET\Slide6.JPG">
              <a:hlinkClick r:id="rId37"/>
              <a:extLst>
                <a:ext uri="{FF2B5EF4-FFF2-40B4-BE49-F238E27FC236}">
                  <a16:creationId xmlns:a16="http://schemas.microsoft.com/office/drawing/2014/main" id="{2BCBF2F6-7346-6073-988A-8E6D4567D574}"/>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60835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2" name="TextBox 2061">
              <a:extLst>
                <a:ext uri="{FF2B5EF4-FFF2-40B4-BE49-F238E27FC236}">
                  <a16:creationId xmlns:a16="http://schemas.microsoft.com/office/drawing/2014/main" id="{7660FC1E-EF02-5047-7EC2-7AE9433E65BE}"/>
                </a:ext>
              </a:extLst>
            </p:cNvPr>
            <p:cNvSpPr txBox="1"/>
            <p:nvPr/>
          </p:nvSpPr>
          <p:spPr>
            <a:xfrm>
              <a:off x="1457973" y="6425544"/>
              <a:ext cx="1519967" cy="400110"/>
            </a:xfrm>
            <a:prstGeom prst="rect">
              <a:avLst/>
            </a:prstGeom>
            <a:noFill/>
          </p:spPr>
          <p:txBody>
            <a:bodyPr wrap="square" rtlCol="0">
              <a:spAutoFit/>
            </a:bodyPr>
            <a:lstStyle/>
            <a:p>
              <a:pPr algn="ctr"/>
              <a:r>
                <a:rPr lang="en-US" sz="1000" b="1" dirty="0">
                  <a:hlinkClick r:id="rId39"/>
                </a:rPr>
                <a:t>The Original 20 Fraction Splat! Lessons</a:t>
              </a:r>
              <a:endParaRPr lang="en-US" sz="1000" b="1" dirty="0"/>
            </a:p>
          </p:txBody>
        </p:sp>
      </p:grpSp>
      <p:grpSp>
        <p:nvGrpSpPr>
          <p:cNvPr id="2063" name="Group 2062">
            <a:extLst>
              <a:ext uri="{FF2B5EF4-FFF2-40B4-BE49-F238E27FC236}">
                <a16:creationId xmlns:a16="http://schemas.microsoft.com/office/drawing/2014/main" id="{9151B122-6A9C-B4ED-B357-FBDAD6C5F2A7}"/>
              </a:ext>
            </a:extLst>
          </p:cNvPr>
          <p:cNvGrpSpPr/>
          <p:nvPr/>
        </p:nvGrpSpPr>
        <p:grpSpPr>
          <a:xfrm>
            <a:off x="311446" y="5508975"/>
            <a:ext cx="1219200" cy="1281556"/>
            <a:chOff x="162328" y="5508975"/>
            <a:chExt cx="1219200" cy="1281556"/>
          </a:xfrm>
        </p:grpSpPr>
        <p:pic>
          <p:nvPicPr>
            <p:cNvPr id="2064" name="Picture 3" descr="C:\Users\Steve Wyborney\Desktop\SPLAT blog post folder\Splat Promo Images and GIFs\Splat Level 3 B.jpg">
              <a:hlinkClick r:id="rId40"/>
              <a:extLst>
                <a:ext uri="{FF2B5EF4-FFF2-40B4-BE49-F238E27FC236}">
                  <a16:creationId xmlns:a16="http://schemas.microsoft.com/office/drawing/2014/main" id="{91D710DA-A783-5686-BCBF-09BFD564FE05}"/>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62328" y="5508975"/>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5" name="TextBox 2064">
              <a:extLst>
                <a:ext uri="{FF2B5EF4-FFF2-40B4-BE49-F238E27FC236}">
                  <a16:creationId xmlns:a16="http://schemas.microsoft.com/office/drawing/2014/main" id="{70F1AAFF-488F-390A-0EE6-835F79C62750}"/>
                </a:ext>
              </a:extLst>
            </p:cNvPr>
            <p:cNvSpPr txBox="1"/>
            <p:nvPr/>
          </p:nvSpPr>
          <p:spPr>
            <a:xfrm>
              <a:off x="208819"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grpSp>
      <p:grpSp>
        <p:nvGrpSpPr>
          <p:cNvPr id="2068" name="Group 2067">
            <a:extLst>
              <a:ext uri="{FF2B5EF4-FFF2-40B4-BE49-F238E27FC236}">
                <a16:creationId xmlns:a16="http://schemas.microsoft.com/office/drawing/2014/main" id="{737D3EA5-78A9-A2B8-0029-9D6C11B3D181}"/>
              </a:ext>
            </a:extLst>
          </p:cNvPr>
          <p:cNvGrpSpPr/>
          <p:nvPr/>
        </p:nvGrpSpPr>
        <p:grpSpPr>
          <a:xfrm>
            <a:off x="324917" y="141053"/>
            <a:ext cx="2284215" cy="1733113"/>
            <a:chOff x="153526" y="438998"/>
            <a:chExt cx="2284215" cy="1733113"/>
          </a:xfrm>
        </p:grpSpPr>
        <p:pic>
          <p:nvPicPr>
            <p:cNvPr id="2069" name="Picture 2068">
              <a:hlinkClick r:id="rId42"/>
              <a:extLst>
                <a:ext uri="{FF2B5EF4-FFF2-40B4-BE49-F238E27FC236}">
                  <a16:creationId xmlns:a16="http://schemas.microsoft.com/office/drawing/2014/main" id="{42FB2073-0E01-771B-579B-3AC6FFF72ABD}"/>
                </a:ext>
              </a:extLst>
            </p:cNvPr>
            <p:cNvPicPr>
              <a:picLocks noChangeAspect="1"/>
            </p:cNvPicPr>
            <p:nvPr/>
          </p:nvPicPr>
          <p:blipFill>
            <a:blip r:embed="rId43"/>
            <a:stretch>
              <a:fillRect/>
            </a:stretch>
          </p:blipFill>
          <p:spPr>
            <a:xfrm>
              <a:off x="583173" y="438998"/>
              <a:ext cx="1424900" cy="734814"/>
            </a:xfrm>
            <a:prstGeom prst="rect">
              <a:avLst/>
            </a:prstGeom>
            <a:ln w="38100">
              <a:solidFill>
                <a:schemeClr val="accent1">
                  <a:shade val="15000"/>
                </a:schemeClr>
              </a:solidFill>
            </a:ln>
          </p:spPr>
        </p:pic>
        <p:sp>
          <p:nvSpPr>
            <p:cNvPr id="2070" name="TextBox 2069">
              <a:extLst>
                <a:ext uri="{FF2B5EF4-FFF2-40B4-BE49-F238E27FC236}">
                  <a16:creationId xmlns:a16="http://schemas.microsoft.com/office/drawing/2014/main" id="{A18D8BC8-C50C-2D8D-4C33-59EBD4CC2A42}"/>
                </a:ext>
              </a:extLst>
            </p:cNvPr>
            <p:cNvSpPr txBox="1"/>
            <p:nvPr/>
          </p:nvSpPr>
          <p:spPr>
            <a:xfrm>
              <a:off x="153526" y="1218004"/>
              <a:ext cx="2284215" cy="954107"/>
            </a:xfrm>
            <a:prstGeom prst="rect">
              <a:avLst/>
            </a:prstGeom>
            <a:noFill/>
          </p:spPr>
          <p:txBody>
            <a:bodyPr wrap="none" rtlCol="0">
              <a:spAutoFit/>
            </a:bodyPr>
            <a:lstStyle/>
            <a:p>
              <a:pPr algn="ctr"/>
              <a:r>
                <a:rPr lang="en-US" sz="1400" b="1" dirty="0"/>
                <a:t>Are you subscribed to the </a:t>
              </a:r>
            </a:p>
            <a:p>
              <a:pPr algn="ctr"/>
              <a:r>
                <a:rPr lang="en-US" sz="1400" b="1" dirty="0"/>
                <a:t>blog newsletter? </a:t>
              </a:r>
            </a:p>
            <a:p>
              <a:pPr algn="ctr"/>
              <a:r>
                <a:rPr lang="en-US" sz="1400" b="1" dirty="0">
                  <a:hlinkClick r:id="rId42"/>
                </a:rPr>
                <a:t>Sign Up Here</a:t>
              </a:r>
              <a:endParaRPr lang="en-US" sz="1400" b="1" dirty="0"/>
            </a:p>
            <a:p>
              <a:pPr algn="ctr"/>
              <a:r>
                <a:rPr lang="en-US" sz="1400" b="1" dirty="0"/>
                <a:t>New Resources Every Week!</a:t>
              </a:r>
            </a:p>
          </p:txBody>
        </p:sp>
      </p:grpSp>
    </p:spTree>
    <p:extLst>
      <p:ext uri="{BB962C8B-B14F-4D97-AF65-F5344CB8AC3E}">
        <p14:creationId xmlns:p14="http://schemas.microsoft.com/office/powerpoint/2010/main" val="2126679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0D6FBD0-6FC3-D779-92C2-A9652C375D2B}"/>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474548C4-9C6F-D752-85A4-F41514641E20}"/>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“Tiny Scrolls”</a:t>
            </a:r>
          </a:p>
        </p:txBody>
      </p:sp>
      <p:sp>
        <p:nvSpPr>
          <p:cNvPr id="4" name="Rectangle 3">
            <a:extLst>
              <a:ext uri="{FF2B5EF4-FFF2-40B4-BE49-F238E27FC236}">
                <a16:creationId xmlns:a16="http://schemas.microsoft.com/office/drawing/2014/main" id="{0083F632-2050-C369-B7F5-85F74C754A45}"/>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2D48CD5C-F544-ACCB-ABB1-B18A2A726B2F}"/>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C6871CFE-07FE-884D-07E9-76EC52B35E8E}"/>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43167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9ECB418-C9CD-0B30-AFAB-19A9038B8FF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8A10A6E-B23E-4160-90ED-9929DB84DA36}"/>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7EEE3465-3907-F291-8D78-A6EB5753DE98}"/>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767979E7-B7F0-68B9-5017-4662E4A76029}"/>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scrolls </a:t>
            </a:r>
          </a:p>
          <a:p>
            <a:pPr algn="ctr"/>
            <a:r>
              <a:rPr lang="en-US" sz="2000" b="1" dirty="0">
                <a:solidFill>
                  <a:schemeClr val="tx1"/>
                </a:solidFill>
              </a:rPr>
              <a:t>are in the container?</a:t>
            </a:r>
          </a:p>
        </p:txBody>
      </p:sp>
      <p:sp>
        <p:nvSpPr>
          <p:cNvPr id="13" name="Rectangle 12">
            <a:extLst>
              <a:ext uri="{FF2B5EF4-FFF2-40B4-BE49-F238E27FC236}">
                <a16:creationId xmlns:a16="http://schemas.microsoft.com/office/drawing/2014/main" id="{AAD1A5C5-A524-8BFF-CF42-8215AEF769BD}"/>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3B20E416-281D-4F79-A9A3-C51FE9C3D09E}"/>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69FE0949-AE56-425C-E2D9-3DCA320F3493}"/>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161336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0DD9AA5-8CB6-3BE4-2913-125859845D5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B99A823-73EF-8144-4E88-BDE72F4803AF}"/>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7" name="Rectangle 16">
            <a:extLst>
              <a:ext uri="{FF2B5EF4-FFF2-40B4-BE49-F238E27FC236}">
                <a16:creationId xmlns:a16="http://schemas.microsoft.com/office/drawing/2014/main" id="{48B527B7-11C1-0539-D88C-2555210AC345}"/>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54A87160-E413-1CE4-4B36-A7DAD33B6ED4}"/>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3CA9FC22-9F6C-88F9-4018-9C98DB074079}"/>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3F4718EF-2A0C-898C-7329-0ED9ED60CEBC}"/>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E7D61284-2E77-9A24-D9EB-64B52D7B706B}"/>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13D240E8-4B11-412B-594B-DE7E8F691E94}"/>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less than 20.</a:t>
            </a:r>
          </a:p>
        </p:txBody>
      </p:sp>
      <p:sp>
        <p:nvSpPr>
          <p:cNvPr id="29" name="Rectangle 28">
            <a:extLst>
              <a:ext uri="{FF2B5EF4-FFF2-40B4-BE49-F238E27FC236}">
                <a16:creationId xmlns:a16="http://schemas.microsoft.com/office/drawing/2014/main" id="{318E8C7A-705D-0A38-D545-2E4B7461FF72}"/>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greater than 10.</a:t>
            </a:r>
          </a:p>
        </p:txBody>
      </p:sp>
      <p:sp>
        <p:nvSpPr>
          <p:cNvPr id="30" name="Rectangle 29">
            <a:extLst>
              <a:ext uri="{FF2B5EF4-FFF2-40B4-BE49-F238E27FC236}">
                <a16:creationId xmlns:a16="http://schemas.microsoft.com/office/drawing/2014/main" id="{A0D478BE-7B8A-71A6-258F-A6E4E289D188}"/>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part of this pattern: </a:t>
            </a:r>
          </a:p>
          <a:p>
            <a:pPr algn="ctr"/>
            <a:r>
              <a:rPr lang="en-US" sz="2000" b="1" dirty="0">
                <a:solidFill>
                  <a:schemeClr val="tx1"/>
                </a:solidFill>
              </a:rPr>
              <a:t>11, 13, 15 …</a:t>
            </a:r>
          </a:p>
        </p:txBody>
      </p:sp>
      <p:sp>
        <p:nvSpPr>
          <p:cNvPr id="31" name="Rectangle 30">
            <a:extLst>
              <a:ext uri="{FF2B5EF4-FFF2-40B4-BE49-F238E27FC236}">
                <a16:creationId xmlns:a16="http://schemas.microsoft.com/office/drawing/2014/main" id="{EC2CF455-C044-C296-5561-B9E1FEA33E16}"/>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does not include </a:t>
            </a:r>
          </a:p>
          <a:p>
            <a:pPr algn="ctr"/>
            <a:r>
              <a:rPr lang="en-US" sz="2000" b="1" dirty="0">
                <a:solidFill>
                  <a:schemeClr val="tx1"/>
                </a:solidFill>
              </a:rPr>
              <a:t>the digit 7.</a:t>
            </a:r>
          </a:p>
        </p:txBody>
      </p:sp>
      <p:sp>
        <p:nvSpPr>
          <p:cNvPr id="32" name="Rectangle 31">
            <a:extLst>
              <a:ext uri="{FF2B5EF4-FFF2-40B4-BE49-F238E27FC236}">
                <a16:creationId xmlns:a16="http://schemas.microsoft.com/office/drawing/2014/main" id="{80E7F192-066D-23B6-AA2F-F847016A8550}"/>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Eliminate 2 numbers with this clue.</a:t>
            </a:r>
          </a:p>
          <a:p>
            <a:pPr algn="ctr"/>
            <a:endParaRPr lang="en-US" sz="1000" b="1" dirty="0">
              <a:solidFill>
                <a:schemeClr val="tx1"/>
              </a:solidFill>
            </a:endParaRPr>
          </a:p>
          <a:p>
            <a:pPr algn="ctr"/>
            <a:r>
              <a:rPr lang="en-US" sz="2000" b="1" dirty="0">
                <a:solidFill>
                  <a:schemeClr val="tx1"/>
                </a:solidFill>
              </a:rPr>
              <a:t>12 ,  ____ , 14 , ____ , 16 </a:t>
            </a:r>
          </a:p>
        </p:txBody>
      </p:sp>
      <p:sp>
        <p:nvSpPr>
          <p:cNvPr id="14" name="TextBox 13">
            <a:extLst>
              <a:ext uri="{FF2B5EF4-FFF2-40B4-BE49-F238E27FC236}">
                <a16:creationId xmlns:a16="http://schemas.microsoft.com/office/drawing/2014/main" id="{EDD9B59E-0A29-CD4C-3FC5-DE004F27AC89}"/>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9E3F9294-B798-D0CD-9528-A86A9E9389A5}"/>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3921B7DB-FB76-36D5-C8BB-35DEED2A70D4}"/>
              </a:ext>
            </a:extLst>
          </p:cNvPr>
          <p:cNvGraphicFramePr>
            <a:graphicFrameLocks noGrp="1"/>
          </p:cNvGraphicFramePr>
          <p:nvPr>
            <p:extLst>
              <p:ext uri="{D42A27DB-BD31-4B8C-83A1-F6EECF244321}">
                <p14:modId xmlns:p14="http://schemas.microsoft.com/office/powerpoint/2010/main" val="3705101241"/>
              </p:ext>
            </p:extLst>
          </p:nvPr>
        </p:nvGraphicFramePr>
        <p:xfrm>
          <a:off x="152400" y="5791200"/>
          <a:ext cx="4670610" cy="660400"/>
        </p:xfrm>
        <a:graphic>
          <a:graphicData uri="http://schemas.openxmlformats.org/drawingml/2006/table">
            <a:tbl>
              <a:tblPr>
                <a:tableStyleId>{5C22544A-7EE6-4342-B048-85BDC9FD1C3A}</a:tableStyleId>
              </a:tblPr>
              <a:tblGrid>
                <a:gridCol w="467061">
                  <a:extLst>
                    <a:ext uri="{9D8B030D-6E8A-4147-A177-3AD203B41FA5}">
                      <a16:colId xmlns:a16="http://schemas.microsoft.com/office/drawing/2014/main" val="1996944448"/>
                    </a:ext>
                  </a:extLst>
                </a:gridCol>
                <a:gridCol w="467061">
                  <a:extLst>
                    <a:ext uri="{9D8B030D-6E8A-4147-A177-3AD203B41FA5}">
                      <a16:colId xmlns:a16="http://schemas.microsoft.com/office/drawing/2014/main" val="1281545207"/>
                    </a:ext>
                  </a:extLst>
                </a:gridCol>
                <a:gridCol w="467061">
                  <a:extLst>
                    <a:ext uri="{9D8B030D-6E8A-4147-A177-3AD203B41FA5}">
                      <a16:colId xmlns:a16="http://schemas.microsoft.com/office/drawing/2014/main" val="2861616909"/>
                    </a:ext>
                  </a:extLst>
                </a:gridCol>
                <a:gridCol w="467061">
                  <a:extLst>
                    <a:ext uri="{9D8B030D-6E8A-4147-A177-3AD203B41FA5}">
                      <a16:colId xmlns:a16="http://schemas.microsoft.com/office/drawing/2014/main" val="896866079"/>
                    </a:ext>
                  </a:extLst>
                </a:gridCol>
                <a:gridCol w="467061">
                  <a:extLst>
                    <a:ext uri="{9D8B030D-6E8A-4147-A177-3AD203B41FA5}">
                      <a16:colId xmlns:a16="http://schemas.microsoft.com/office/drawing/2014/main" val="4016587431"/>
                    </a:ext>
                  </a:extLst>
                </a:gridCol>
                <a:gridCol w="467061">
                  <a:extLst>
                    <a:ext uri="{9D8B030D-6E8A-4147-A177-3AD203B41FA5}">
                      <a16:colId xmlns:a16="http://schemas.microsoft.com/office/drawing/2014/main" val="706999926"/>
                    </a:ext>
                  </a:extLst>
                </a:gridCol>
                <a:gridCol w="467061">
                  <a:extLst>
                    <a:ext uri="{9D8B030D-6E8A-4147-A177-3AD203B41FA5}">
                      <a16:colId xmlns:a16="http://schemas.microsoft.com/office/drawing/2014/main" val="1842004242"/>
                    </a:ext>
                  </a:extLst>
                </a:gridCol>
                <a:gridCol w="467061">
                  <a:extLst>
                    <a:ext uri="{9D8B030D-6E8A-4147-A177-3AD203B41FA5}">
                      <a16:colId xmlns:a16="http://schemas.microsoft.com/office/drawing/2014/main" val="2005997430"/>
                    </a:ext>
                  </a:extLst>
                </a:gridCol>
                <a:gridCol w="467061">
                  <a:extLst>
                    <a:ext uri="{9D8B030D-6E8A-4147-A177-3AD203B41FA5}">
                      <a16:colId xmlns:a16="http://schemas.microsoft.com/office/drawing/2014/main" val="1958626726"/>
                    </a:ext>
                  </a:extLst>
                </a:gridCol>
                <a:gridCol w="467061">
                  <a:extLst>
                    <a:ext uri="{9D8B030D-6E8A-4147-A177-3AD203B41FA5}">
                      <a16:colId xmlns:a16="http://schemas.microsoft.com/office/drawing/2014/main" val="2656515296"/>
                    </a:ext>
                  </a:extLst>
                </a:gridCol>
              </a:tblGrid>
              <a:tr h="330200">
                <a:tc>
                  <a:txBody>
                    <a:bodyPr/>
                    <a:lstStyle/>
                    <a:p>
                      <a:pPr algn="ctr" rtl="0" fontAlgn="ctr"/>
                      <a:r>
                        <a:rPr lang="en-US" sz="1800" b="1" u="none" strike="noStrike" dirty="0">
                          <a:solidFill>
                            <a:schemeClr val="tx1"/>
                          </a:solidFill>
                          <a:effectLst/>
                        </a:rPr>
                        <a:t>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7131081"/>
                  </a:ext>
                </a:extLst>
              </a:tr>
              <a:tr h="330200">
                <a:tc>
                  <a:txBody>
                    <a:bodyPr/>
                    <a:lstStyle/>
                    <a:p>
                      <a:pPr algn="ctr" rtl="0" fontAlgn="ctr"/>
                      <a:r>
                        <a:rPr lang="en-US" sz="1800" b="1" u="none" strike="noStrike" dirty="0">
                          <a:solidFill>
                            <a:schemeClr val="tx1"/>
                          </a:solidFill>
                          <a:effectLst/>
                        </a:rPr>
                        <a:t>11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196740"/>
                  </a:ext>
                </a:extLst>
              </a:tr>
            </a:tbl>
          </a:graphicData>
        </a:graphic>
      </p:graphicFrame>
      <p:graphicFrame>
        <p:nvGraphicFramePr>
          <p:cNvPr id="4" name="Table 3">
            <a:extLst>
              <a:ext uri="{FF2B5EF4-FFF2-40B4-BE49-F238E27FC236}">
                <a16:creationId xmlns:a16="http://schemas.microsoft.com/office/drawing/2014/main" id="{4959FDFD-60BF-1BDF-49D1-553308EA141D}"/>
              </a:ext>
            </a:extLst>
          </p:cNvPr>
          <p:cNvGraphicFramePr>
            <a:graphicFrameLocks noGrp="1"/>
          </p:cNvGraphicFramePr>
          <p:nvPr>
            <p:extLst>
              <p:ext uri="{D42A27DB-BD31-4B8C-83A1-F6EECF244321}">
                <p14:modId xmlns:p14="http://schemas.microsoft.com/office/powerpoint/2010/main" val="1168350810"/>
              </p:ext>
            </p:extLst>
          </p:nvPr>
        </p:nvGraphicFramePr>
        <p:xfrm>
          <a:off x="152400" y="5791200"/>
          <a:ext cx="4670610" cy="660400"/>
        </p:xfrm>
        <a:graphic>
          <a:graphicData uri="http://schemas.openxmlformats.org/drawingml/2006/table">
            <a:tbl>
              <a:tblPr>
                <a:tableStyleId>{5C22544A-7EE6-4342-B048-85BDC9FD1C3A}</a:tableStyleId>
              </a:tblPr>
              <a:tblGrid>
                <a:gridCol w="467061">
                  <a:extLst>
                    <a:ext uri="{9D8B030D-6E8A-4147-A177-3AD203B41FA5}">
                      <a16:colId xmlns:a16="http://schemas.microsoft.com/office/drawing/2014/main" val="1996944448"/>
                    </a:ext>
                  </a:extLst>
                </a:gridCol>
                <a:gridCol w="467061">
                  <a:extLst>
                    <a:ext uri="{9D8B030D-6E8A-4147-A177-3AD203B41FA5}">
                      <a16:colId xmlns:a16="http://schemas.microsoft.com/office/drawing/2014/main" val="1281545207"/>
                    </a:ext>
                  </a:extLst>
                </a:gridCol>
                <a:gridCol w="467061">
                  <a:extLst>
                    <a:ext uri="{9D8B030D-6E8A-4147-A177-3AD203B41FA5}">
                      <a16:colId xmlns:a16="http://schemas.microsoft.com/office/drawing/2014/main" val="2861616909"/>
                    </a:ext>
                  </a:extLst>
                </a:gridCol>
                <a:gridCol w="467061">
                  <a:extLst>
                    <a:ext uri="{9D8B030D-6E8A-4147-A177-3AD203B41FA5}">
                      <a16:colId xmlns:a16="http://schemas.microsoft.com/office/drawing/2014/main" val="896866079"/>
                    </a:ext>
                  </a:extLst>
                </a:gridCol>
                <a:gridCol w="467061">
                  <a:extLst>
                    <a:ext uri="{9D8B030D-6E8A-4147-A177-3AD203B41FA5}">
                      <a16:colId xmlns:a16="http://schemas.microsoft.com/office/drawing/2014/main" val="4016587431"/>
                    </a:ext>
                  </a:extLst>
                </a:gridCol>
                <a:gridCol w="467061">
                  <a:extLst>
                    <a:ext uri="{9D8B030D-6E8A-4147-A177-3AD203B41FA5}">
                      <a16:colId xmlns:a16="http://schemas.microsoft.com/office/drawing/2014/main" val="706999926"/>
                    </a:ext>
                  </a:extLst>
                </a:gridCol>
                <a:gridCol w="467061">
                  <a:extLst>
                    <a:ext uri="{9D8B030D-6E8A-4147-A177-3AD203B41FA5}">
                      <a16:colId xmlns:a16="http://schemas.microsoft.com/office/drawing/2014/main" val="1842004242"/>
                    </a:ext>
                  </a:extLst>
                </a:gridCol>
                <a:gridCol w="467061">
                  <a:extLst>
                    <a:ext uri="{9D8B030D-6E8A-4147-A177-3AD203B41FA5}">
                      <a16:colId xmlns:a16="http://schemas.microsoft.com/office/drawing/2014/main" val="2005997430"/>
                    </a:ext>
                  </a:extLst>
                </a:gridCol>
                <a:gridCol w="467061">
                  <a:extLst>
                    <a:ext uri="{9D8B030D-6E8A-4147-A177-3AD203B41FA5}">
                      <a16:colId xmlns:a16="http://schemas.microsoft.com/office/drawing/2014/main" val="1958626726"/>
                    </a:ext>
                  </a:extLst>
                </a:gridCol>
                <a:gridCol w="467061">
                  <a:extLst>
                    <a:ext uri="{9D8B030D-6E8A-4147-A177-3AD203B41FA5}">
                      <a16:colId xmlns:a16="http://schemas.microsoft.com/office/drawing/2014/main" val="2656515296"/>
                    </a:ext>
                  </a:extLst>
                </a:gridCol>
              </a:tblGrid>
              <a:tr h="330200">
                <a:tc>
                  <a:txBody>
                    <a:bodyPr/>
                    <a:lstStyle/>
                    <a:p>
                      <a:pPr algn="ctr" rtl="0" fontAlgn="ctr"/>
                      <a:r>
                        <a:rPr lang="en-US" sz="1800" b="1" u="none" strike="noStrike" dirty="0">
                          <a:solidFill>
                            <a:schemeClr val="tx1"/>
                          </a:solidFill>
                          <a:effectLst/>
                        </a:rPr>
                        <a:t>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7131081"/>
                  </a:ext>
                </a:extLst>
              </a:tr>
              <a:tr h="330200">
                <a:tc>
                  <a:txBody>
                    <a:bodyPr/>
                    <a:lstStyle/>
                    <a:p>
                      <a:pPr algn="ctr" rtl="0" fontAlgn="ctr"/>
                      <a:r>
                        <a:rPr lang="en-US" sz="1800" b="1" u="none" strike="noStrike" dirty="0">
                          <a:solidFill>
                            <a:schemeClr val="tx1"/>
                          </a:solidFill>
                          <a:effectLst/>
                        </a:rPr>
                        <a:t>11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1196740"/>
                  </a:ext>
                </a:extLst>
              </a:tr>
            </a:tbl>
          </a:graphicData>
        </a:graphic>
      </p:graphicFrame>
      <p:graphicFrame>
        <p:nvGraphicFramePr>
          <p:cNvPr id="5" name="Table 4">
            <a:extLst>
              <a:ext uri="{FF2B5EF4-FFF2-40B4-BE49-F238E27FC236}">
                <a16:creationId xmlns:a16="http://schemas.microsoft.com/office/drawing/2014/main" id="{0C7F75B2-737A-B871-8F56-8F9C00965619}"/>
              </a:ext>
            </a:extLst>
          </p:cNvPr>
          <p:cNvGraphicFramePr>
            <a:graphicFrameLocks noGrp="1"/>
          </p:cNvGraphicFramePr>
          <p:nvPr>
            <p:extLst>
              <p:ext uri="{D42A27DB-BD31-4B8C-83A1-F6EECF244321}">
                <p14:modId xmlns:p14="http://schemas.microsoft.com/office/powerpoint/2010/main" val="2847315458"/>
              </p:ext>
            </p:extLst>
          </p:nvPr>
        </p:nvGraphicFramePr>
        <p:xfrm>
          <a:off x="152400" y="5791200"/>
          <a:ext cx="4670610" cy="660400"/>
        </p:xfrm>
        <a:graphic>
          <a:graphicData uri="http://schemas.openxmlformats.org/drawingml/2006/table">
            <a:tbl>
              <a:tblPr>
                <a:tableStyleId>{5C22544A-7EE6-4342-B048-85BDC9FD1C3A}</a:tableStyleId>
              </a:tblPr>
              <a:tblGrid>
                <a:gridCol w="467061">
                  <a:extLst>
                    <a:ext uri="{9D8B030D-6E8A-4147-A177-3AD203B41FA5}">
                      <a16:colId xmlns:a16="http://schemas.microsoft.com/office/drawing/2014/main" val="1996944448"/>
                    </a:ext>
                  </a:extLst>
                </a:gridCol>
                <a:gridCol w="467061">
                  <a:extLst>
                    <a:ext uri="{9D8B030D-6E8A-4147-A177-3AD203B41FA5}">
                      <a16:colId xmlns:a16="http://schemas.microsoft.com/office/drawing/2014/main" val="1281545207"/>
                    </a:ext>
                  </a:extLst>
                </a:gridCol>
                <a:gridCol w="467061">
                  <a:extLst>
                    <a:ext uri="{9D8B030D-6E8A-4147-A177-3AD203B41FA5}">
                      <a16:colId xmlns:a16="http://schemas.microsoft.com/office/drawing/2014/main" val="2861616909"/>
                    </a:ext>
                  </a:extLst>
                </a:gridCol>
                <a:gridCol w="467061">
                  <a:extLst>
                    <a:ext uri="{9D8B030D-6E8A-4147-A177-3AD203B41FA5}">
                      <a16:colId xmlns:a16="http://schemas.microsoft.com/office/drawing/2014/main" val="896866079"/>
                    </a:ext>
                  </a:extLst>
                </a:gridCol>
                <a:gridCol w="467061">
                  <a:extLst>
                    <a:ext uri="{9D8B030D-6E8A-4147-A177-3AD203B41FA5}">
                      <a16:colId xmlns:a16="http://schemas.microsoft.com/office/drawing/2014/main" val="4016587431"/>
                    </a:ext>
                  </a:extLst>
                </a:gridCol>
                <a:gridCol w="467061">
                  <a:extLst>
                    <a:ext uri="{9D8B030D-6E8A-4147-A177-3AD203B41FA5}">
                      <a16:colId xmlns:a16="http://schemas.microsoft.com/office/drawing/2014/main" val="706999926"/>
                    </a:ext>
                  </a:extLst>
                </a:gridCol>
                <a:gridCol w="467061">
                  <a:extLst>
                    <a:ext uri="{9D8B030D-6E8A-4147-A177-3AD203B41FA5}">
                      <a16:colId xmlns:a16="http://schemas.microsoft.com/office/drawing/2014/main" val="1842004242"/>
                    </a:ext>
                  </a:extLst>
                </a:gridCol>
                <a:gridCol w="467061">
                  <a:extLst>
                    <a:ext uri="{9D8B030D-6E8A-4147-A177-3AD203B41FA5}">
                      <a16:colId xmlns:a16="http://schemas.microsoft.com/office/drawing/2014/main" val="2005997430"/>
                    </a:ext>
                  </a:extLst>
                </a:gridCol>
                <a:gridCol w="467061">
                  <a:extLst>
                    <a:ext uri="{9D8B030D-6E8A-4147-A177-3AD203B41FA5}">
                      <a16:colId xmlns:a16="http://schemas.microsoft.com/office/drawing/2014/main" val="1958626726"/>
                    </a:ext>
                  </a:extLst>
                </a:gridCol>
                <a:gridCol w="467061">
                  <a:extLst>
                    <a:ext uri="{9D8B030D-6E8A-4147-A177-3AD203B41FA5}">
                      <a16:colId xmlns:a16="http://schemas.microsoft.com/office/drawing/2014/main" val="2656515296"/>
                    </a:ext>
                  </a:extLst>
                </a:gridCol>
              </a:tblGrid>
              <a:tr h="330200">
                <a:tc>
                  <a:txBody>
                    <a:bodyPr/>
                    <a:lstStyle/>
                    <a:p>
                      <a:pPr algn="ctr" rtl="0" fontAlgn="ctr"/>
                      <a:r>
                        <a:rPr lang="en-US" sz="1800" b="1" u="none" strike="noStrike" dirty="0">
                          <a:solidFill>
                            <a:schemeClr val="tx1"/>
                          </a:solidFill>
                          <a:effectLst/>
                        </a:rPr>
                        <a:t>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37131081"/>
                  </a:ext>
                </a:extLst>
              </a:tr>
              <a:tr h="330200">
                <a:tc>
                  <a:txBody>
                    <a:bodyPr/>
                    <a:lstStyle/>
                    <a:p>
                      <a:pPr algn="ctr" rtl="0" fontAlgn="ctr"/>
                      <a:r>
                        <a:rPr lang="en-US" sz="1800" b="1" u="none" strike="noStrike" dirty="0">
                          <a:solidFill>
                            <a:schemeClr val="tx1"/>
                          </a:solidFill>
                          <a:effectLst/>
                        </a:rPr>
                        <a:t>11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1196740"/>
                  </a:ext>
                </a:extLst>
              </a:tr>
            </a:tbl>
          </a:graphicData>
        </a:graphic>
      </p:graphicFrame>
      <p:graphicFrame>
        <p:nvGraphicFramePr>
          <p:cNvPr id="6" name="Table 5">
            <a:extLst>
              <a:ext uri="{FF2B5EF4-FFF2-40B4-BE49-F238E27FC236}">
                <a16:creationId xmlns:a16="http://schemas.microsoft.com/office/drawing/2014/main" id="{5CCA88EE-7222-5152-E758-44BA6255AF94}"/>
              </a:ext>
            </a:extLst>
          </p:cNvPr>
          <p:cNvGraphicFramePr>
            <a:graphicFrameLocks noGrp="1"/>
          </p:cNvGraphicFramePr>
          <p:nvPr>
            <p:extLst>
              <p:ext uri="{D42A27DB-BD31-4B8C-83A1-F6EECF244321}">
                <p14:modId xmlns:p14="http://schemas.microsoft.com/office/powerpoint/2010/main" val="3585274346"/>
              </p:ext>
            </p:extLst>
          </p:nvPr>
        </p:nvGraphicFramePr>
        <p:xfrm>
          <a:off x="152400" y="5791200"/>
          <a:ext cx="4670610" cy="660400"/>
        </p:xfrm>
        <a:graphic>
          <a:graphicData uri="http://schemas.openxmlformats.org/drawingml/2006/table">
            <a:tbl>
              <a:tblPr>
                <a:tableStyleId>{5C22544A-7EE6-4342-B048-85BDC9FD1C3A}</a:tableStyleId>
              </a:tblPr>
              <a:tblGrid>
                <a:gridCol w="467061">
                  <a:extLst>
                    <a:ext uri="{9D8B030D-6E8A-4147-A177-3AD203B41FA5}">
                      <a16:colId xmlns:a16="http://schemas.microsoft.com/office/drawing/2014/main" val="1996944448"/>
                    </a:ext>
                  </a:extLst>
                </a:gridCol>
                <a:gridCol w="467061">
                  <a:extLst>
                    <a:ext uri="{9D8B030D-6E8A-4147-A177-3AD203B41FA5}">
                      <a16:colId xmlns:a16="http://schemas.microsoft.com/office/drawing/2014/main" val="1281545207"/>
                    </a:ext>
                  </a:extLst>
                </a:gridCol>
                <a:gridCol w="467061">
                  <a:extLst>
                    <a:ext uri="{9D8B030D-6E8A-4147-A177-3AD203B41FA5}">
                      <a16:colId xmlns:a16="http://schemas.microsoft.com/office/drawing/2014/main" val="2861616909"/>
                    </a:ext>
                  </a:extLst>
                </a:gridCol>
                <a:gridCol w="467061">
                  <a:extLst>
                    <a:ext uri="{9D8B030D-6E8A-4147-A177-3AD203B41FA5}">
                      <a16:colId xmlns:a16="http://schemas.microsoft.com/office/drawing/2014/main" val="896866079"/>
                    </a:ext>
                  </a:extLst>
                </a:gridCol>
                <a:gridCol w="467061">
                  <a:extLst>
                    <a:ext uri="{9D8B030D-6E8A-4147-A177-3AD203B41FA5}">
                      <a16:colId xmlns:a16="http://schemas.microsoft.com/office/drawing/2014/main" val="4016587431"/>
                    </a:ext>
                  </a:extLst>
                </a:gridCol>
                <a:gridCol w="467061">
                  <a:extLst>
                    <a:ext uri="{9D8B030D-6E8A-4147-A177-3AD203B41FA5}">
                      <a16:colId xmlns:a16="http://schemas.microsoft.com/office/drawing/2014/main" val="706999926"/>
                    </a:ext>
                  </a:extLst>
                </a:gridCol>
                <a:gridCol w="467061">
                  <a:extLst>
                    <a:ext uri="{9D8B030D-6E8A-4147-A177-3AD203B41FA5}">
                      <a16:colId xmlns:a16="http://schemas.microsoft.com/office/drawing/2014/main" val="1842004242"/>
                    </a:ext>
                  </a:extLst>
                </a:gridCol>
                <a:gridCol w="467061">
                  <a:extLst>
                    <a:ext uri="{9D8B030D-6E8A-4147-A177-3AD203B41FA5}">
                      <a16:colId xmlns:a16="http://schemas.microsoft.com/office/drawing/2014/main" val="2005997430"/>
                    </a:ext>
                  </a:extLst>
                </a:gridCol>
                <a:gridCol w="467061">
                  <a:extLst>
                    <a:ext uri="{9D8B030D-6E8A-4147-A177-3AD203B41FA5}">
                      <a16:colId xmlns:a16="http://schemas.microsoft.com/office/drawing/2014/main" val="1958626726"/>
                    </a:ext>
                  </a:extLst>
                </a:gridCol>
                <a:gridCol w="467061">
                  <a:extLst>
                    <a:ext uri="{9D8B030D-6E8A-4147-A177-3AD203B41FA5}">
                      <a16:colId xmlns:a16="http://schemas.microsoft.com/office/drawing/2014/main" val="2656515296"/>
                    </a:ext>
                  </a:extLst>
                </a:gridCol>
              </a:tblGrid>
              <a:tr h="330200">
                <a:tc>
                  <a:txBody>
                    <a:bodyPr/>
                    <a:lstStyle/>
                    <a:p>
                      <a:pPr algn="ctr" rtl="0" fontAlgn="ctr"/>
                      <a:r>
                        <a:rPr lang="en-US" sz="1800" b="1" u="none" strike="noStrike" dirty="0">
                          <a:solidFill>
                            <a:schemeClr val="tx1"/>
                          </a:solidFill>
                          <a:effectLst/>
                        </a:rPr>
                        <a:t>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37131081"/>
                  </a:ext>
                </a:extLst>
              </a:tr>
              <a:tr h="330200">
                <a:tc>
                  <a:txBody>
                    <a:bodyPr/>
                    <a:lstStyle/>
                    <a:p>
                      <a:pPr algn="ctr" rtl="0" fontAlgn="ctr"/>
                      <a:r>
                        <a:rPr lang="en-US" sz="1800" b="1" u="none" strike="noStrike" dirty="0">
                          <a:solidFill>
                            <a:schemeClr val="tx1"/>
                          </a:solidFill>
                          <a:effectLst/>
                        </a:rPr>
                        <a:t>11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1196740"/>
                  </a:ext>
                </a:extLst>
              </a:tr>
            </a:tbl>
          </a:graphicData>
        </a:graphic>
      </p:graphicFrame>
      <p:graphicFrame>
        <p:nvGraphicFramePr>
          <p:cNvPr id="7" name="Table 6">
            <a:extLst>
              <a:ext uri="{FF2B5EF4-FFF2-40B4-BE49-F238E27FC236}">
                <a16:creationId xmlns:a16="http://schemas.microsoft.com/office/drawing/2014/main" id="{176526C4-5B77-C4E6-93CF-402BF9476A49}"/>
              </a:ext>
            </a:extLst>
          </p:cNvPr>
          <p:cNvGraphicFramePr>
            <a:graphicFrameLocks noGrp="1"/>
          </p:cNvGraphicFramePr>
          <p:nvPr>
            <p:extLst>
              <p:ext uri="{D42A27DB-BD31-4B8C-83A1-F6EECF244321}">
                <p14:modId xmlns:p14="http://schemas.microsoft.com/office/powerpoint/2010/main" val="939661264"/>
              </p:ext>
            </p:extLst>
          </p:nvPr>
        </p:nvGraphicFramePr>
        <p:xfrm>
          <a:off x="152400" y="5791200"/>
          <a:ext cx="4670610" cy="660400"/>
        </p:xfrm>
        <a:graphic>
          <a:graphicData uri="http://schemas.openxmlformats.org/drawingml/2006/table">
            <a:tbl>
              <a:tblPr>
                <a:tableStyleId>{5C22544A-7EE6-4342-B048-85BDC9FD1C3A}</a:tableStyleId>
              </a:tblPr>
              <a:tblGrid>
                <a:gridCol w="467061">
                  <a:extLst>
                    <a:ext uri="{9D8B030D-6E8A-4147-A177-3AD203B41FA5}">
                      <a16:colId xmlns:a16="http://schemas.microsoft.com/office/drawing/2014/main" val="1996944448"/>
                    </a:ext>
                  </a:extLst>
                </a:gridCol>
                <a:gridCol w="467061">
                  <a:extLst>
                    <a:ext uri="{9D8B030D-6E8A-4147-A177-3AD203B41FA5}">
                      <a16:colId xmlns:a16="http://schemas.microsoft.com/office/drawing/2014/main" val="1281545207"/>
                    </a:ext>
                  </a:extLst>
                </a:gridCol>
                <a:gridCol w="467061">
                  <a:extLst>
                    <a:ext uri="{9D8B030D-6E8A-4147-A177-3AD203B41FA5}">
                      <a16:colId xmlns:a16="http://schemas.microsoft.com/office/drawing/2014/main" val="2861616909"/>
                    </a:ext>
                  </a:extLst>
                </a:gridCol>
                <a:gridCol w="467061">
                  <a:extLst>
                    <a:ext uri="{9D8B030D-6E8A-4147-A177-3AD203B41FA5}">
                      <a16:colId xmlns:a16="http://schemas.microsoft.com/office/drawing/2014/main" val="896866079"/>
                    </a:ext>
                  </a:extLst>
                </a:gridCol>
                <a:gridCol w="467061">
                  <a:extLst>
                    <a:ext uri="{9D8B030D-6E8A-4147-A177-3AD203B41FA5}">
                      <a16:colId xmlns:a16="http://schemas.microsoft.com/office/drawing/2014/main" val="4016587431"/>
                    </a:ext>
                  </a:extLst>
                </a:gridCol>
                <a:gridCol w="467061">
                  <a:extLst>
                    <a:ext uri="{9D8B030D-6E8A-4147-A177-3AD203B41FA5}">
                      <a16:colId xmlns:a16="http://schemas.microsoft.com/office/drawing/2014/main" val="706999926"/>
                    </a:ext>
                  </a:extLst>
                </a:gridCol>
                <a:gridCol w="467061">
                  <a:extLst>
                    <a:ext uri="{9D8B030D-6E8A-4147-A177-3AD203B41FA5}">
                      <a16:colId xmlns:a16="http://schemas.microsoft.com/office/drawing/2014/main" val="1842004242"/>
                    </a:ext>
                  </a:extLst>
                </a:gridCol>
                <a:gridCol w="467061">
                  <a:extLst>
                    <a:ext uri="{9D8B030D-6E8A-4147-A177-3AD203B41FA5}">
                      <a16:colId xmlns:a16="http://schemas.microsoft.com/office/drawing/2014/main" val="2005997430"/>
                    </a:ext>
                  </a:extLst>
                </a:gridCol>
                <a:gridCol w="467061">
                  <a:extLst>
                    <a:ext uri="{9D8B030D-6E8A-4147-A177-3AD203B41FA5}">
                      <a16:colId xmlns:a16="http://schemas.microsoft.com/office/drawing/2014/main" val="1958626726"/>
                    </a:ext>
                  </a:extLst>
                </a:gridCol>
                <a:gridCol w="467061">
                  <a:extLst>
                    <a:ext uri="{9D8B030D-6E8A-4147-A177-3AD203B41FA5}">
                      <a16:colId xmlns:a16="http://schemas.microsoft.com/office/drawing/2014/main" val="2656515296"/>
                    </a:ext>
                  </a:extLst>
                </a:gridCol>
              </a:tblGrid>
              <a:tr h="330200">
                <a:tc>
                  <a:txBody>
                    <a:bodyPr/>
                    <a:lstStyle/>
                    <a:p>
                      <a:pPr algn="ctr" rtl="0" fontAlgn="ctr"/>
                      <a:r>
                        <a:rPr lang="en-US" sz="1800" b="1" u="none" strike="noStrike" dirty="0">
                          <a:solidFill>
                            <a:schemeClr val="tx1"/>
                          </a:solidFill>
                          <a:effectLst/>
                        </a:rPr>
                        <a:t>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37131081"/>
                  </a:ext>
                </a:extLst>
              </a:tr>
              <a:tr h="330200">
                <a:tc>
                  <a:txBody>
                    <a:bodyPr/>
                    <a:lstStyle/>
                    <a:p>
                      <a:pPr algn="ctr" rtl="0" fontAlgn="ctr"/>
                      <a:r>
                        <a:rPr lang="en-US" sz="1800" b="1" u="none" strike="noStrike" dirty="0">
                          <a:solidFill>
                            <a:schemeClr val="tx1"/>
                          </a:solidFill>
                          <a:effectLst/>
                        </a:rPr>
                        <a:t>11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1196740"/>
                  </a:ext>
                </a:extLst>
              </a:tr>
            </a:tbl>
          </a:graphicData>
        </a:graphic>
      </p:graphicFrame>
      <p:graphicFrame>
        <p:nvGraphicFramePr>
          <p:cNvPr id="8" name="Table 7">
            <a:extLst>
              <a:ext uri="{FF2B5EF4-FFF2-40B4-BE49-F238E27FC236}">
                <a16:creationId xmlns:a16="http://schemas.microsoft.com/office/drawing/2014/main" id="{F655D179-31A4-8B6B-20E9-A4FD0B07F613}"/>
              </a:ext>
            </a:extLst>
          </p:cNvPr>
          <p:cNvGraphicFramePr>
            <a:graphicFrameLocks noGrp="1"/>
          </p:cNvGraphicFramePr>
          <p:nvPr>
            <p:extLst>
              <p:ext uri="{D42A27DB-BD31-4B8C-83A1-F6EECF244321}">
                <p14:modId xmlns:p14="http://schemas.microsoft.com/office/powerpoint/2010/main" val="1215894023"/>
              </p:ext>
            </p:extLst>
          </p:nvPr>
        </p:nvGraphicFramePr>
        <p:xfrm>
          <a:off x="152400" y="5791200"/>
          <a:ext cx="4670610" cy="660400"/>
        </p:xfrm>
        <a:graphic>
          <a:graphicData uri="http://schemas.openxmlformats.org/drawingml/2006/table">
            <a:tbl>
              <a:tblPr>
                <a:tableStyleId>{5C22544A-7EE6-4342-B048-85BDC9FD1C3A}</a:tableStyleId>
              </a:tblPr>
              <a:tblGrid>
                <a:gridCol w="467061">
                  <a:extLst>
                    <a:ext uri="{9D8B030D-6E8A-4147-A177-3AD203B41FA5}">
                      <a16:colId xmlns:a16="http://schemas.microsoft.com/office/drawing/2014/main" val="1996944448"/>
                    </a:ext>
                  </a:extLst>
                </a:gridCol>
                <a:gridCol w="467061">
                  <a:extLst>
                    <a:ext uri="{9D8B030D-6E8A-4147-A177-3AD203B41FA5}">
                      <a16:colId xmlns:a16="http://schemas.microsoft.com/office/drawing/2014/main" val="1281545207"/>
                    </a:ext>
                  </a:extLst>
                </a:gridCol>
                <a:gridCol w="467061">
                  <a:extLst>
                    <a:ext uri="{9D8B030D-6E8A-4147-A177-3AD203B41FA5}">
                      <a16:colId xmlns:a16="http://schemas.microsoft.com/office/drawing/2014/main" val="2861616909"/>
                    </a:ext>
                  </a:extLst>
                </a:gridCol>
                <a:gridCol w="467061">
                  <a:extLst>
                    <a:ext uri="{9D8B030D-6E8A-4147-A177-3AD203B41FA5}">
                      <a16:colId xmlns:a16="http://schemas.microsoft.com/office/drawing/2014/main" val="896866079"/>
                    </a:ext>
                  </a:extLst>
                </a:gridCol>
                <a:gridCol w="467061">
                  <a:extLst>
                    <a:ext uri="{9D8B030D-6E8A-4147-A177-3AD203B41FA5}">
                      <a16:colId xmlns:a16="http://schemas.microsoft.com/office/drawing/2014/main" val="4016587431"/>
                    </a:ext>
                  </a:extLst>
                </a:gridCol>
                <a:gridCol w="467061">
                  <a:extLst>
                    <a:ext uri="{9D8B030D-6E8A-4147-A177-3AD203B41FA5}">
                      <a16:colId xmlns:a16="http://schemas.microsoft.com/office/drawing/2014/main" val="706999926"/>
                    </a:ext>
                  </a:extLst>
                </a:gridCol>
                <a:gridCol w="467061">
                  <a:extLst>
                    <a:ext uri="{9D8B030D-6E8A-4147-A177-3AD203B41FA5}">
                      <a16:colId xmlns:a16="http://schemas.microsoft.com/office/drawing/2014/main" val="1842004242"/>
                    </a:ext>
                  </a:extLst>
                </a:gridCol>
                <a:gridCol w="467061">
                  <a:extLst>
                    <a:ext uri="{9D8B030D-6E8A-4147-A177-3AD203B41FA5}">
                      <a16:colId xmlns:a16="http://schemas.microsoft.com/office/drawing/2014/main" val="2005997430"/>
                    </a:ext>
                  </a:extLst>
                </a:gridCol>
                <a:gridCol w="467061">
                  <a:extLst>
                    <a:ext uri="{9D8B030D-6E8A-4147-A177-3AD203B41FA5}">
                      <a16:colId xmlns:a16="http://schemas.microsoft.com/office/drawing/2014/main" val="1958626726"/>
                    </a:ext>
                  </a:extLst>
                </a:gridCol>
                <a:gridCol w="467061">
                  <a:extLst>
                    <a:ext uri="{9D8B030D-6E8A-4147-A177-3AD203B41FA5}">
                      <a16:colId xmlns:a16="http://schemas.microsoft.com/office/drawing/2014/main" val="2656515296"/>
                    </a:ext>
                  </a:extLst>
                </a:gridCol>
              </a:tblGrid>
              <a:tr h="330200">
                <a:tc>
                  <a:txBody>
                    <a:bodyPr/>
                    <a:lstStyle/>
                    <a:p>
                      <a:pPr algn="ctr" rtl="0" fontAlgn="ctr"/>
                      <a:r>
                        <a:rPr lang="en-US" sz="1800" b="1" u="none" strike="noStrike" dirty="0">
                          <a:solidFill>
                            <a:schemeClr val="tx1"/>
                          </a:solidFill>
                          <a:effectLst/>
                        </a:rPr>
                        <a:t>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37131081"/>
                  </a:ext>
                </a:extLst>
              </a:tr>
              <a:tr h="330200">
                <a:tc>
                  <a:txBody>
                    <a:bodyPr/>
                    <a:lstStyle/>
                    <a:p>
                      <a:pPr algn="ctr" rtl="0" fontAlgn="ctr"/>
                      <a:r>
                        <a:rPr lang="en-US" sz="1800" b="1" u="none" strike="noStrike" dirty="0">
                          <a:solidFill>
                            <a:schemeClr val="tx1"/>
                          </a:solidFill>
                          <a:effectLst/>
                        </a:rPr>
                        <a:t>11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1196740"/>
                  </a:ext>
                </a:extLst>
              </a:tr>
            </a:tbl>
          </a:graphicData>
        </a:graphic>
      </p:graphicFrame>
    </p:spTree>
    <p:extLst>
      <p:ext uri="{BB962C8B-B14F-4D97-AF65-F5344CB8AC3E}">
        <p14:creationId xmlns:p14="http://schemas.microsoft.com/office/powerpoint/2010/main" val="619531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55ECF0E-D718-7787-DA0B-A4BEB237D42C}"/>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0726AB31-D42A-DB12-8BAE-DE7A4B1222F6}"/>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4E341395-DFD2-6956-C293-719B7276BF5F}"/>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46A010E7-5789-940C-272B-D11A7008BFFB}"/>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C707886E-E13F-E7D0-9645-5FEB13F7249B}"/>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020013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4A840E4-D4E0-7610-47F6-AC841F7D3B1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B3BA05A-D28B-3D8B-31C9-1D96B7D7422E}"/>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28" name="Rectangle 27">
            <a:extLst>
              <a:ext uri="{FF2B5EF4-FFF2-40B4-BE49-F238E27FC236}">
                <a16:creationId xmlns:a16="http://schemas.microsoft.com/office/drawing/2014/main" id="{2BB6370D-09E6-C6FF-2118-B358A0B83C4C}"/>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11 scrolls</a:t>
            </a:r>
          </a:p>
        </p:txBody>
      </p:sp>
      <p:sp>
        <p:nvSpPr>
          <p:cNvPr id="17" name="Rectangle 16">
            <a:extLst>
              <a:ext uri="{FF2B5EF4-FFF2-40B4-BE49-F238E27FC236}">
                <a16:creationId xmlns:a16="http://schemas.microsoft.com/office/drawing/2014/main" id="{76CB9A41-878F-50A6-533F-896CC889D97E}"/>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408397DA-B37F-82EA-6584-BA2131BEB706}"/>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8E8A52D3-83DE-7716-D8C3-0BC5D224C978}"/>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AE4EB9B0-A897-53F2-0DC5-5A442AB784F0}"/>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511331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3-8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9-14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15-20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Tree>
    <p:extLst>
      <p:ext uri="{BB962C8B-B14F-4D97-AF65-F5344CB8AC3E}">
        <p14:creationId xmlns:p14="http://schemas.microsoft.com/office/powerpoint/2010/main" val="3563450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CE5BEA-E2D2-6797-21D0-28D3B0A34283}"/>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14CFA7EF-E2A6-F96D-F46B-64915F2B5C4A}"/>
              </a:ext>
            </a:extLst>
          </p:cNvPr>
          <p:cNvGrpSpPr/>
          <p:nvPr/>
        </p:nvGrpSpPr>
        <p:grpSpPr>
          <a:xfrm>
            <a:off x="5595365" y="5483727"/>
            <a:ext cx="1381088" cy="1387197"/>
            <a:chOff x="7549125" y="3838432"/>
            <a:chExt cx="1381088" cy="1387197"/>
          </a:xfrm>
        </p:grpSpPr>
        <p:pic>
          <p:nvPicPr>
            <p:cNvPr id="39" name="Picture 2" descr="C:\Users\Steve Wyborney\Desktop\Presentation1.jpg">
              <a:hlinkClick r:id="rId3"/>
              <a:extLst>
                <a:ext uri="{FF2B5EF4-FFF2-40B4-BE49-F238E27FC236}">
                  <a16:creationId xmlns:a16="http://schemas.microsoft.com/office/drawing/2014/main" id="{677AF0A5-00DD-5CB2-9486-5B24111E9C4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756" y="3838432"/>
              <a:ext cx="1251826" cy="93886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835777E5-FCD9-22BC-17E4-466A33EB3741}"/>
                </a:ext>
              </a:extLst>
            </p:cNvPr>
            <p:cNvSpPr txBox="1"/>
            <p:nvPr/>
          </p:nvSpPr>
          <p:spPr>
            <a:xfrm>
              <a:off x="7549125" y="4825519"/>
              <a:ext cx="1381088" cy="400110"/>
            </a:xfrm>
            <a:prstGeom prst="rect">
              <a:avLst/>
            </a:prstGeom>
            <a:noFill/>
          </p:spPr>
          <p:txBody>
            <a:bodyPr wrap="square" rtlCol="0">
              <a:spAutoFit/>
            </a:bodyPr>
            <a:lstStyle/>
            <a:p>
              <a:pPr algn="ctr"/>
              <a:r>
                <a:rPr lang="en-US" sz="1000" b="1" dirty="0">
                  <a:hlinkClick r:id="rId5"/>
                </a:rPr>
                <a:t>80 Cube Conversations Lessons</a:t>
              </a:r>
              <a:endParaRPr lang="en-US" sz="1000" b="1" dirty="0"/>
            </a:p>
          </p:txBody>
        </p:sp>
      </p:grpSp>
      <p:grpSp>
        <p:nvGrpSpPr>
          <p:cNvPr id="38" name="Group 37">
            <a:extLst>
              <a:ext uri="{FF2B5EF4-FFF2-40B4-BE49-F238E27FC236}">
                <a16:creationId xmlns:a16="http://schemas.microsoft.com/office/drawing/2014/main" id="{DADCD7B3-AB1F-73C1-B5D0-9C7A7B9B0135}"/>
              </a:ext>
            </a:extLst>
          </p:cNvPr>
          <p:cNvGrpSpPr/>
          <p:nvPr/>
        </p:nvGrpSpPr>
        <p:grpSpPr>
          <a:xfrm>
            <a:off x="7245481" y="5487807"/>
            <a:ext cx="1815820" cy="1330818"/>
            <a:chOff x="9547369" y="5459714"/>
            <a:chExt cx="1815820" cy="1330818"/>
          </a:xfrm>
        </p:grpSpPr>
        <p:pic>
          <p:nvPicPr>
            <p:cNvPr id="1026" name="Picture 2" descr="C:\Users\Steve Wyborney\Desktop\20 Days Title Pic.jpg">
              <a:hlinkClick r:id="rId6"/>
              <a:extLst>
                <a:ext uri="{FF2B5EF4-FFF2-40B4-BE49-F238E27FC236}">
                  <a16:creationId xmlns:a16="http://schemas.microsoft.com/office/drawing/2014/main" id="{DF3D83D4-3AD8-0F72-C791-89A8D566CA4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0118"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 name="TextBox 19">
              <a:hlinkClick r:id="rId8"/>
              <a:extLst>
                <a:ext uri="{FF2B5EF4-FFF2-40B4-BE49-F238E27FC236}">
                  <a16:creationId xmlns:a16="http://schemas.microsoft.com/office/drawing/2014/main" id="{10C568EF-9C25-6B2E-6F7A-5D0EE59B3C39}"/>
                </a:ext>
              </a:extLst>
            </p:cNvPr>
            <p:cNvSpPr txBox="1"/>
            <p:nvPr/>
          </p:nvSpPr>
          <p:spPr>
            <a:xfrm>
              <a:off x="9547369"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grpSp>
      <p:sp>
        <p:nvSpPr>
          <p:cNvPr id="62" name="TextBox 61">
            <a:extLst>
              <a:ext uri="{FF2B5EF4-FFF2-40B4-BE49-F238E27FC236}">
                <a16:creationId xmlns:a16="http://schemas.microsoft.com/office/drawing/2014/main" id="{27823E52-96D4-F589-B3A6-EDC9AD1BC3EC}"/>
              </a:ext>
            </a:extLst>
          </p:cNvPr>
          <p:cNvSpPr txBox="1"/>
          <p:nvPr/>
        </p:nvSpPr>
        <p:spPr>
          <a:xfrm>
            <a:off x="5472005" y="314275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9"/>
              </a:rPr>
              <a:t>150 New </a:t>
            </a:r>
            <a:r>
              <a:rPr lang="en-US" sz="1000" b="1" dirty="0" err="1">
                <a:hlinkClick r:id="rId9"/>
              </a:rPr>
              <a:t>Esti</a:t>
            </a:r>
            <a:r>
              <a:rPr lang="en-US" sz="1000" b="1" dirty="0">
                <a:hlinkClick r:id="rId9"/>
              </a:rPr>
              <a:t>-Mysteries</a:t>
            </a:r>
            <a:endParaRPr lang="en-US" sz="1000" b="1" dirty="0"/>
          </a:p>
        </p:txBody>
      </p:sp>
      <p:pic>
        <p:nvPicPr>
          <p:cNvPr id="9" name="Picture 8">
            <a:hlinkClick r:id="rId9"/>
            <a:extLst>
              <a:ext uri="{FF2B5EF4-FFF2-40B4-BE49-F238E27FC236}">
                <a16:creationId xmlns:a16="http://schemas.microsoft.com/office/drawing/2014/main" id="{C733B5B4-9C4C-F08B-508A-A8D298C42B9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96901" y="2093763"/>
            <a:ext cx="1392547" cy="1044409"/>
          </a:xfrm>
          <a:prstGeom prst="rect">
            <a:avLst/>
          </a:prstGeom>
          <a:ln w="19050">
            <a:solidFill>
              <a:schemeClr val="tx1"/>
            </a:solidFill>
          </a:ln>
        </p:spPr>
      </p:pic>
      <p:pic>
        <p:nvPicPr>
          <p:cNvPr id="13" name="Picture 12">
            <a:hlinkClick r:id="rId11"/>
            <a:extLst>
              <a:ext uri="{FF2B5EF4-FFF2-40B4-BE49-F238E27FC236}">
                <a16:creationId xmlns:a16="http://schemas.microsoft.com/office/drawing/2014/main" id="{F3B3FE5B-9935-3DB3-F873-C6CC5FA14D2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76804" y="2091173"/>
            <a:ext cx="1402996" cy="1052247"/>
          </a:xfrm>
          <a:prstGeom prst="rect">
            <a:avLst/>
          </a:prstGeom>
          <a:ln w="19050">
            <a:solidFill>
              <a:schemeClr val="tx1"/>
            </a:solidFill>
          </a:ln>
        </p:spPr>
      </p:pic>
      <p:sp>
        <p:nvSpPr>
          <p:cNvPr id="26" name="TextBox 25">
            <a:extLst>
              <a:ext uri="{FF2B5EF4-FFF2-40B4-BE49-F238E27FC236}">
                <a16:creationId xmlns:a16="http://schemas.microsoft.com/office/drawing/2014/main" id="{6701E85E-9273-A15C-819A-2C7B49E0671F}"/>
              </a:ext>
            </a:extLst>
          </p:cNvPr>
          <p:cNvSpPr txBox="1"/>
          <p:nvPr/>
        </p:nvSpPr>
        <p:spPr>
          <a:xfrm>
            <a:off x="3796796" y="3133023"/>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11"/>
              </a:rPr>
              <a:t>170 New Esti-Mysteries</a:t>
            </a:r>
            <a:endParaRPr lang="en-US" sz="1000" b="1" dirty="0"/>
          </a:p>
        </p:txBody>
      </p:sp>
      <p:pic>
        <p:nvPicPr>
          <p:cNvPr id="55" name="Picture 54">
            <a:hlinkClick r:id="rId13"/>
            <a:extLst>
              <a:ext uri="{FF2B5EF4-FFF2-40B4-BE49-F238E27FC236}">
                <a16:creationId xmlns:a16="http://schemas.microsoft.com/office/drawing/2014/main" id="{062A4289-C004-6BD6-B758-8D06D74F219B}"/>
              </a:ext>
            </a:extLst>
          </p:cNvPr>
          <p:cNvPicPr>
            <a:picLocks noChangeAspect="1"/>
          </p:cNvPicPr>
          <p:nvPr/>
        </p:nvPicPr>
        <p:blipFill rotWithShape="1">
          <a:blip r:embed="rId14"/>
          <a:srcRect l="22331" t="7030" r="29922" b="7483"/>
          <a:stretch/>
        </p:blipFill>
        <p:spPr>
          <a:xfrm>
            <a:off x="5766448" y="35951"/>
            <a:ext cx="1091552" cy="1303068"/>
          </a:xfrm>
          <a:prstGeom prst="rect">
            <a:avLst/>
          </a:prstGeom>
        </p:spPr>
      </p:pic>
      <p:sp>
        <p:nvSpPr>
          <p:cNvPr id="56" name="TextBox 55">
            <a:hlinkClick r:id="rId13"/>
            <a:extLst>
              <a:ext uri="{FF2B5EF4-FFF2-40B4-BE49-F238E27FC236}">
                <a16:creationId xmlns:a16="http://schemas.microsoft.com/office/drawing/2014/main" id="{8719850C-2E9A-F43C-D5E1-3DFBE2633D8F}"/>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1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grpSp>
        <p:nvGrpSpPr>
          <p:cNvPr id="33" name="Group 32">
            <a:extLst>
              <a:ext uri="{FF2B5EF4-FFF2-40B4-BE49-F238E27FC236}">
                <a16:creationId xmlns:a16="http://schemas.microsoft.com/office/drawing/2014/main" id="{243B5005-9EBF-A116-15F7-F263BEB4250F}"/>
              </a:ext>
            </a:extLst>
          </p:cNvPr>
          <p:cNvGrpSpPr/>
          <p:nvPr/>
        </p:nvGrpSpPr>
        <p:grpSpPr>
          <a:xfrm>
            <a:off x="7196238" y="3878618"/>
            <a:ext cx="1914307" cy="1343477"/>
            <a:chOff x="9976903" y="2253841"/>
            <a:chExt cx="1914307" cy="1343477"/>
          </a:xfrm>
        </p:grpSpPr>
        <p:sp>
          <p:nvSpPr>
            <p:cNvPr id="59" name="TextBox 58">
              <a:extLst>
                <a:ext uri="{FF2B5EF4-FFF2-40B4-BE49-F238E27FC236}">
                  <a16:creationId xmlns:a16="http://schemas.microsoft.com/office/drawing/2014/main" id="{7EC049BB-A183-2678-6B24-078E1D263EB4}"/>
                </a:ext>
              </a:extLst>
            </p:cNvPr>
            <p:cNvSpPr txBox="1"/>
            <p:nvPr/>
          </p:nvSpPr>
          <p:spPr>
            <a:xfrm>
              <a:off x="9976903" y="3043320"/>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15"/>
                </a:rPr>
                <a:t>View the entire playlist here.</a:t>
              </a:r>
              <a:endParaRPr lang="en-US" sz="1000" b="1" dirty="0"/>
            </a:p>
          </p:txBody>
        </p:sp>
        <p:pic>
          <p:nvPicPr>
            <p:cNvPr id="63" name="Picture 62">
              <a:hlinkClick r:id="rId15"/>
              <a:extLst>
                <a:ext uri="{FF2B5EF4-FFF2-40B4-BE49-F238E27FC236}">
                  <a16:creationId xmlns:a16="http://schemas.microsoft.com/office/drawing/2014/main" id="{DFA21D06-F52E-6F68-EE65-787824EE4014}"/>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97576" y="2253841"/>
              <a:ext cx="1272960" cy="716040"/>
            </a:xfrm>
            <a:prstGeom prst="rect">
              <a:avLst/>
            </a:prstGeom>
          </p:spPr>
        </p:pic>
      </p:grpSp>
      <p:sp>
        <p:nvSpPr>
          <p:cNvPr id="2061" name="TextBox 2060">
            <a:hlinkClick r:id="rId17"/>
            <a:extLst>
              <a:ext uri="{FF2B5EF4-FFF2-40B4-BE49-F238E27FC236}">
                <a16:creationId xmlns:a16="http://schemas.microsoft.com/office/drawing/2014/main" id="{4022DCEC-48F2-B0C2-6247-9438C1038329}"/>
              </a:ext>
            </a:extLst>
          </p:cNvPr>
          <p:cNvSpPr txBox="1"/>
          <p:nvPr/>
        </p:nvSpPr>
        <p:spPr>
          <a:xfrm>
            <a:off x="1935995" y="3130631"/>
            <a:ext cx="1468672" cy="400110"/>
          </a:xfrm>
          <a:prstGeom prst="rect">
            <a:avLst/>
          </a:prstGeom>
          <a:noFill/>
        </p:spPr>
        <p:txBody>
          <a:bodyPr wrap="none" rtlCol="0">
            <a:spAutoFit/>
          </a:bodyPr>
          <a:lstStyle/>
          <a:p>
            <a:pPr algn="ctr"/>
            <a:r>
              <a:rPr lang="en-US" sz="1000" b="1" dirty="0"/>
              <a:t>2023-2024</a:t>
            </a:r>
            <a:endParaRPr lang="en-US" sz="1000" b="1" dirty="0">
              <a:hlinkClick r:id="" action="ppaction://noaction"/>
            </a:endParaRPr>
          </a:p>
          <a:p>
            <a:pPr algn="ctr"/>
            <a:r>
              <a:rPr lang="en-US" sz="1000" b="1" dirty="0">
                <a:hlinkClick r:id="rId17"/>
              </a:rPr>
              <a:t>100 New Esti-Mysteries </a:t>
            </a:r>
            <a:endParaRPr lang="en-US" sz="1000" b="1" dirty="0"/>
          </a:p>
        </p:txBody>
      </p:sp>
      <p:pic>
        <p:nvPicPr>
          <p:cNvPr id="7" name="Picture 6">
            <a:hlinkClick r:id="rId18"/>
            <a:extLst>
              <a:ext uri="{FF2B5EF4-FFF2-40B4-BE49-F238E27FC236}">
                <a16:creationId xmlns:a16="http://schemas.microsoft.com/office/drawing/2014/main" id="{9A27FFEB-6DEC-4283-3574-076743EB6347}"/>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3511" y="2099446"/>
            <a:ext cx="1395654" cy="1046740"/>
          </a:xfrm>
          <a:prstGeom prst="rect">
            <a:avLst/>
          </a:prstGeom>
          <a:ln w="19050">
            <a:solidFill>
              <a:schemeClr val="tx1"/>
            </a:solidFill>
          </a:ln>
        </p:spPr>
      </p:pic>
      <p:sp>
        <p:nvSpPr>
          <p:cNvPr id="2" name="TextBox 1">
            <a:hlinkClick r:id="rId18"/>
            <a:extLst>
              <a:ext uri="{FF2B5EF4-FFF2-40B4-BE49-F238E27FC236}">
                <a16:creationId xmlns:a16="http://schemas.microsoft.com/office/drawing/2014/main" id="{E747DB99-9007-D69C-B133-143EEA57B5E0}"/>
              </a:ext>
            </a:extLst>
          </p:cNvPr>
          <p:cNvSpPr txBox="1"/>
          <p:nvPr/>
        </p:nvSpPr>
        <p:spPr>
          <a:xfrm>
            <a:off x="202692" y="3131591"/>
            <a:ext cx="1439818" cy="400110"/>
          </a:xfrm>
          <a:prstGeom prst="rect">
            <a:avLst/>
          </a:prstGeom>
          <a:noFill/>
        </p:spPr>
        <p:txBody>
          <a:bodyPr wrap="none" rtlCol="0">
            <a:spAutoFit/>
          </a:bodyPr>
          <a:lstStyle/>
          <a:p>
            <a:pPr algn="ctr"/>
            <a:r>
              <a:rPr lang="en-US" sz="1000" b="1" dirty="0"/>
              <a:t>2024-2025</a:t>
            </a:r>
            <a:endParaRPr lang="en-US" sz="1000" b="1" dirty="0">
              <a:hlinkClick r:id="" action="ppaction://noaction"/>
            </a:endParaRPr>
          </a:p>
          <a:p>
            <a:pPr algn="ctr"/>
            <a:r>
              <a:rPr lang="en-US" sz="1000" b="1" dirty="0">
                <a:hlinkClick r:id="" action="ppaction://noaction"/>
              </a:rPr>
              <a:t>110 New Esti-Mysteries</a:t>
            </a:r>
            <a:endParaRPr lang="en-US" sz="1000" b="1" dirty="0"/>
          </a:p>
        </p:txBody>
      </p:sp>
      <p:grpSp>
        <p:nvGrpSpPr>
          <p:cNvPr id="48" name="Group 47">
            <a:extLst>
              <a:ext uri="{FF2B5EF4-FFF2-40B4-BE49-F238E27FC236}">
                <a16:creationId xmlns:a16="http://schemas.microsoft.com/office/drawing/2014/main" id="{ED7AF267-B745-9DB7-F4CE-11FFD70570CD}"/>
              </a:ext>
            </a:extLst>
          </p:cNvPr>
          <p:cNvGrpSpPr/>
          <p:nvPr/>
        </p:nvGrpSpPr>
        <p:grpSpPr>
          <a:xfrm>
            <a:off x="0" y="0"/>
            <a:ext cx="9144000" cy="5337891"/>
            <a:chOff x="0" y="0"/>
            <a:chExt cx="9144000" cy="5337891"/>
          </a:xfrm>
        </p:grpSpPr>
        <p:cxnSp>
          <p:nvCxnSpPr>
            <p:cNvPr id="6" name="Straight Connector 5">
              <a:extLst>
                <a:ext uri="{FF2B5EF4-FFF2-40B4-BE49-F238E27FC236}">
                  <a16:creationId xmlns:a16="http://schemas.microsoft.com/office/drawing/2014/main" id="{F404D2C0-B3CF-73BC-26D3-C5BE81A1B9E3}"/>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00B5871-C976-2AEB-52F9-C6F905C2D659}"/>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BC7AAFB-49A9-4F6A-11DA-A8932B5F4DCE}"/>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2D12224-7771-84FE-F2CF-D7EAC1B08333}"/>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0" name="Picture 2059">
            <a:hlinkClick r:id="rId17"/>
            <a:extLst>
              <a:ext uri="{FF2B5EF4-FFF2-40B4-BE49-F238E27FC236}">
                <a16:creationId xmlns:a16="http://schemas.microsoft.com/office/drawing/2014/main" id="{38C65685-07BD-A7E1-CEBD-9B53126752FE}"/>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85986" y="2086904"/>
            <a:ext cx="1396056" cy="1047043"/>
          </a:xfrm>
          <a:prstGeom prst="rect">
            <a:avLst/>
          </a:prstGeom>
          <a:ln w="19050">
            <a:solidFill>
              <a:schemeClr val="tx1"/>
            </a:solidFill>
          </a:ln>
        </p:spPr>
      </p:pic>
      <p:pic>
        <p:nvPicPr>
          <p:cNvPr id="18" name="Picture 17">
            <a:hlinkClick r:id="rId21"/>
            <a:extLst>
              <a:ext uri="{FF2B5EF4-FFF2-40B4-BE49-F238E27FC236}">
                <a16:creationId xmlns:a16="http://schemas.microsoft.com/office/drawing/2014/main" id="{37AFC7F8-8AC3-1108-E745-63656CFE0DA6}"/>
              </a:ext>
            </a:extLst>
          </p:cNvPr>
          <p:cNvPicPr>
            <a:picLocks noChangeAspect="1"/>
          </p:cNvPicPr>
          <p:nvPr/>
        </p:nvPicPr>
        <p:blipFill>
          <a:blip r:embed="rId22"/>
          <a:stretch>
            <a:fillRect/>
          </a:stretch>
        </p:blipFill>
        <p:spPr>
          <a:xfrm>
            <a:off x="3135356" y="115893"/>
            <a:ext cx="1687883" cy="1265912"/>
          </a:xfrm>
          <a:prstGeom prst="rect">
            <a:avLst/>
          </a:prstGeom>
          <a:ln w="19050">
            <a:solidFill>
              <a:schemeClr val="tx1"/>
            </a:solidFill>
          </a:ln>
        </p:spPr>
      </p:pic>
      <p:pic>
        <p:nvPicPr>
          <p:cNvPr id="41" name="Picture 40">
            <a:hlinkClick r:id="rId23"/>
            <a:extLst>
              <a:ext uri="{FF2B5EF4-FFF2-40B4-BE49-F238E27FC236}">
                <a16:creationId xmlns:a16="http://schemas.microsoft.com/office/drawing/2014/main" id="{3BE3BAEF-D503-CF0F-7F6C-E8018F995680}"/>
              </a:ext>
            </a:extLst>
          </p:cNvPr>
          <p:cNvPicPr>
            <a:picLocks noChangeAspect="1"/>
          </p:cNvPicPr>
          <p:nvPr/>
        </p:nvPicPr>
        <p:blipFill>
          <a:blip r:embed="rId24"/>
          <a:stretch>
            <a:fillRect/>
          </a:stretch>
        </p:blipFill>
        <p:spPr>
          <a:xfrm>
            <a:off x="7540183" y="68304"/>
            <a:ext cx="1483994" cy="993469"/>
          </a:xfrm>
          <a:prstGeom prst="rect">
            <a:avLst/>
          </a:prstGeom>
          <a:ln w="19050">
            <a:noFill/>
          </a:ln>
        </p:spPr>
      </p:pic>
      <p:sp>
        <p:nvSpPr>
          <p:cNvPr id="47" name="TextBox 46">
            <a:extLst>
              <a:ext uri="{FF2B5EF4-FFF2-40B4-BE49-F238E27FC236}">
                <a16:creationId xmlns:a16="http://schemas.microsoft.com/office/drawing/2014/main" id="{4BA7C678-16EC-B798-0913-F9906E4CE2C6}"/>
              </a:ext>
            </a:extLst>
          </p:cNvPr>
          <p:cNvSpPr txBox="1"/>
          <p:nvPr/>
        </p:nvSpPr>
        <p:spPr>
          <a:xfrm>
            <a:off x="7467221" y="1091367"/>
            <a:ext cx="1648426" cy="769441"/>
          </a:xfrm>
          <a:prstGeom prst="rect">
            <a:avLst/>
          </a:prstGeom>
          <a:noFill/>
          <a:ln w="57150">
            <a:noFill/>
          </a:ln>
        </p:spPr>
        <p:txBody>
          <a:bodyPr wrap="square" rtlCol="0">
            <a:spAutoFit/>
          </a:bodyPr>
          <a:lstStyle/>
          <a:p>
            <a:pPr algn="ctr"/>
            <a:r>
              <a:rPr lang="en-US" sz="1200" b="1" dirty="0">
                <a:hlinkClick r:id="rId23"/>
              </a:rPr>
              <a:t>Steve </a:t>
            </a:r>
            <a:r>
              <a:rPr lang="en-US" sz="1200" b="1" dirty="0" err="1">
                <a:hlinkClick r:id="rId23"/>
              </a:rPr>
              <a:t>Wyborney’s</a:t>
            </a:r>
            <a:r>
              <a:rPr lang="en-US" sz="1200" b="1" dirty="0">
                <a:hlinkClick r:id="" action="ppaction://noaction"/>
              </a:rPr>
              <a:t> </a:t>
            </a:r>
          </a:p>
          <a:p>
            <a:pPr algn="ctr"/>
            <a:r>
              <a:rPr lang="en-US" sz="1200" b="1" dirty="0">
                <a:hlinkClick r:id="" action="ppaction://noaction"/>
              </a:rPr>
              <a:t>Math Courses</a:t>
            </a:r>
            <a:endParaRPr lang="en-US" sz="1200" b="1" dirty="0"/>
          </a:p>
          <a:p>
            <a:pPr algn="ctr"/>
            <a:r>
              <a:rPr lang="en-US" sz="1000" b="1" dirty="0"/>
              <a:t>Online courses</a:t>
            </a:r>
          </a:p>
          <a:p>
            <a:pPr algn="ctr"/>
            <a:r>
              <a:rPr lang="en-US" sz="1000" b="1" dirty="0"/>
              <a:t>Digital Download Bundles</a:t>
            </a:r>
          </a:p>
        </p:txBody>
      </p:sp>
      <p:sp>
        <p:nvSpPr>
          <p:cNvPr id="51" name="TextBox 50">
            <a:hlinkClick r:id="rId18"/>
            <a:extLst>
              <a:ext uri="{FF2B5EF4-FFF2-40B4-BE49-F238E27FC236}">
                <a16:creationId xmlns:a16="http://schemas.microsoft.com/office/drawing/2014/main" id="{5BE88C2D-C634-D5A4-2D95-C707A7D93297}"/>
              </a:ext>
            </a:extLst>
          </p:cNvPr>
          <p:cNvSpPr txBox="1"/>
          <p:nvPr/>
        </p:nvSpPr>
        <p:spPr>
          <a:xfrm>
            <a:off x="3260137" y="1357134"/>
            <a:ext cx="1439818" cy="400110"/>
          </a:xfrm>
          <a:prstGeom prst="rect">
            <a:avLst/>
          </a:prstGeom>
          <a:noFill/>
        </p:spPr>
        <p:txBody>
          <a:bodyPr wrap="none" rtlCol="0">
            <a:spAutoFit/>
          </a:bodyPr>
          <a:lstStyle/>
          <a:p>
            <a:pPr algn="ctr"/>
            <a:r>
              <a:rPr lang="en-US" sz="1000" b="1" dirty="0"/>
              <a:t>2025-2026</a:t>
            </a:r>
          </a:p>
          <a:p>
            <a:pPr algn="ctr"/>
            <a:r>
              <a:rPr lang="en-US" sz="1000" b="1" dirty="0">
                <a:hlinkClick r:id="rId21"/>
              </a:rPr>
              <a:t>125 New Esti-Mysteries</a:t>
            </a:r>
            <a:endParaRPr lang="en-US" sz="1000" b="1" dirty="0"/>
          </a:p>
        </p:txBody>
      </p:sp>
      <p:grpSp>
        <p:nvGrpSpPr>
          <p:cNvPr id="10" name="Group 9">
            <a:extLst>
              <a:ext uri="{FF2B5EF4-FFF2-40B4-BE49-F238E27FC236}">
                <a16:creationId xmlns:a16="http://schemas.microsoft.com/office/drawing/2014/main" id="{DCA80F2E-D845-5190-FCCB-A2235F914E07}"/>
              </a:ext>
            </a:extLst>
          </p:cNvPr>
          <p:cNvGrpSpPr/>
          <p:nvPr/>
        </p:nvGrpSpPr>
        <p:grpSpPr>
          <a:xfrm>
            <a:off x="7338646" y="2093781"/>
            <a:ext cx="1670649" cy="1424777"/>
            <a:chOff x="-1297337" y="2235988"/>
            <a:chExt cx="1670649" cy="1424777"/>
          </a:xfrm>
        </p:grpSpPr>
        <p:sp>
          <p:nvSpPr>
            <p:cNvPr id="60" name="TextBox 59">
              <a:extLst>
                <a:ext uri="{FF2B5EF4-FFF2-40B4-BE49-F238E27FC236}">
                  <a16:creationId xmlns:a16="http://schemas.microsoft.com/office/drawing/2014/main" id="{1EB6ACFB-299E-1D5E-66F2-BA949DB4B2FD}"/>
                </a:ext>
              </a:extLst>
            </p:cNvPr>
            <p:cNvSpPr txBox="1"/>
            <p:nvPr/>
          </p:nvSpPr>
          <p:spPr>
            <a:xfrm>
              <a:off x="-1297337" y="3414544"/>
              <a:ext cx="1670649" cy="246221"/>
            </a:xfrm>
            <a:prstGeom prst="rect">
              <a:avLst/>
            </a:prstGeom>
            <a:noFill/>
            <a:ln w="19050">
              <a:noFill/>
            </a:ln>
          </p:spPr>
          <p:txBody>
            <a:bodyPr wrap="none" rtlCol="0">
              <a:spAutoFit/>
            </a:bodyPr>
            <a:lstStyle/>
            <a:p>
              <a:pPr algn="ctr"/>
              <a:r>
                <a:rPr lang="en-US" sz="1000" b="1" dirty="0">
                  <a:hlinkClick r:id="rId25"/>
                </a:rPr>
                <a:t>More Estimation Clipboards</a:t>
              </a:r>
              <a:endParaRPr lang="en-US" sz="1000" b="1" dirty="0"/>
            </a:p>
          </p:txBody>
        </p:sp>
        <p:pic>
          <p:nvPicPr>
            <p:cNvPr id="52" name="Picture 51">
              <a:hlinkClick r:id="rId25"/>
              <a:extLst>
                <a:ext uri="{FF2B5EF4-FFF2-40B4-BE49-F238E27FC236}">
                  <a16:creationId xmlns:a16="http://schemas.microsoft.com/office/drawing/2014/main" id="{AB138A6F-3882-A11E-5E7B-C0EDB8BCB877}"/>
                </a:ext>
              </a:extLst>
            </p:cNvPr>
            <p:cNvPicPr>
              <a:picLocks noChangeAspect="1"/>
            </p:cNvPicPr>
            <p:nvPr/>
          </p:nvPicPr>
          <p:blipFill>
            <a:blip r:embed="rId26"/>
            <a:stretch>
              <a:fillRect/>
            </a:stretch>
          </p:blipFill>
          <p:spPr>
            <a:xfrm>
              <a:off x="-1155320" y="2235988"/>
              <a:ext cx="1388368" cy="1041274"/>
            </a:xfrm>
            <a:prstGeom prst="rect">
              <a:avLst/>
            </a:prstGeom>
            <a:ln w="19050">
              <a:solidFill>
                <a:schemeClr val="tx1"/>
              </a:solidFill>
            </a:ln>
          </p:spPr>
        </p:pic>
      </p:grpSp>
      <p:pic>
        <p:nvPicPr>
          <p:cNvPr id="53" name="Picture 2" descr="Season 1 Playlist Thumbnail">
            <a:hlinkClick r:id="rId27"/>
            <a:extLst>
              <a:ext uri="{FF2B5EF4-FFF2-40B4-BE49-F238E27FC236}">
                <a16:creationId xmlns:a16="http://schemas.microsoft.com/office/drawing/2014/main" id="{B0C7A142-C3E4-9891-CF56-F0FC6331FFF0}"/>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989123" y="3835608"/>
            <a:ext cx="1390513" cy="7821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B9C0F199-EEC7-250C-1A3F-2A9DA00BC40C}"/>
              </a:ext>
            </a:extLst>
          </p:cNvPr>
          <p:cNvSpPr txBox="1"/>
          <p:nvPr/>
        </p:nvSpPr>
        <p:spPr>
          <a:xfrm>
            <a:off x="1575271" y="4623577"/>
            <a:ext cx="2208120"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1</a:t>
            </a:r>
            <a:endParaRPr lang="en-US" sz="1000" b="1" dirty="0"/>
          </a:p>
          <a:p>
            <a:pPr algn="ctr"/>
            <a:r>
              <a:rPr lang="en-US" sz="1000" b="1" dirty="0"/>
              <a:t>November 2024</a:t>
            </a:r>
            <a:endParaRPr lang="en-US" sz="1000" dirty="0"/>
          </a:p>
        </p:txBody>
      </p:sp>
      <p:pic>
        <p:nvPicPr>
          <p:cNvPr id="43" name="Picture 42">
            <a:hlinkClick r:id="rId29"/>
            <a:extLst>
              <a:ext uri="{FF2B5EF4-FFF2-40B4-BE49-F238E27FC236}">
                <a16:creationId xmlns:a16="http://schemas.microsoft.com/office/drawing/2014/main" id="{F9C3D97F-9A67-36F6-6AC3-5522AA6EAE3C}"/>
              </a:ext>
            </a:extLst>
          </p:cNvPr>
          <p:cNvPicPr>
            <a:picLocks noChangeAspect="1"/>
          </p:cNvPicPr>
          <p:nvPr/>
        </p:nvPicPr>
        <p:blipFill>
          <a:blip r:embed="rId30"/>
          <a:stretch>
            <a:fillRect/>
          </a:stretch>
        </p:blipFill>
        <p:spPr>
          <a:xfrm>
            <a:off x="222631" y="3835607"/>
            <a:ext cx="1396831" cy="785717"/>
          </a:xfrm>
          <a:prstGeom prst="rect">
            <a:avLst/>
          </a:prstGeom>
          <a:ln w="19050">
            <a:solidFill>
              <a:schemeClr val="tx1"/>
            </a:solidFill>
          </a:ln>
        </p:spPr>
      </p:pic>
      <p:sp>
        <p:nvSpPr>
          <p:cNvPr id="57" name="TextBox 56">
            <a:extLst>
              <a:ext uri="{FF2B5EF4-FFF2-40B4-BE49-F238E27FC236}">
                <a16:creationId xmlns:a16="http://schemas.microsoft.com/office/drawing/2014/main" id="{BE682A80-5DBA-A737-0B6A-13E4A1C16FE2}"/>
              </a:ext>
            </a:extLst>
          </p:cNvPr>
          <p:cNvSpPr txBox="1"/>
          <p:nvPr/>
        </p:nvSpPr>
        <p:spPr>
          <a:xfrm>
            <a:off x="239610" y="4618380"/>
            <a:ext cx="1368714"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2</a:t>
            </a:r>
            <a:endParaRPr lang="en-US" sz="1000" b="1" dirty="0"/>
          </a:p>
          <a:p>
            <a:pPr algn="ctr"/>
            <a:r>
              <a:rPr lang="en-US" sz="1000" b="1" dirty="0"/>
              <a:t>February 2025</a:t>
            </a:r>
            <a:endParaRPr lang="en-US" sz="1000" dirty="0"/>
          </a:p>
        </p:txBody>
      </p:sp>
      <p:cxnSp>
        <p:nvCxnSpPr>
          <p:cNvPr id="5" name="Straight Connector 4">
            <a:extLst>
              <a:ext uri="{FF2B5EF4-FFF2-40B4-BE49-F238E27FC236}">
                <a16:creationId xmlns:a16="http://schemas.microsoft.com/office/drawing/2014/main" id="{0B2E5DF0-0031-9329-B0F2-B989773B782E}"/>
              </a:ext>
            </a:extLst>
          </p:cNvPr>
          <p:cNvCxnSpPr>
            <a:cxnSpLocks/>
          </p:cNvCxnSpPr>
          <p:nvPr/>
        </p:nvCxnSpPr>
        <p:spPr>
          <a:xfrm>
            <a:off x="7164451" y="1884139"/>
            <a:ext cx="0" cy="3453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2BCFCC94-EDE4-8712-1E58-F2F6F821EB61}"/>
              </a:ext>
            </a:extLst>
          </p:cNvPr>
          <p:cNvSpPr txBox="1"/>
          <p:nvPr/>
        </p:nvSpPr>
        <p:spPr>
          <a:xfrm>
            <a:off x="3772253" y="4612108"/>
            <a:ext cx="1383308" cy="553998"/>
          </a:xfrm>
          <a:prstGeom prst="rect">
            <a:avLst/>
          </a:prstGeom>
          <a:noFill/>
          <a:ln w="38100">
            <a:noFill/>
          </a:ln>
        </p:spPr>
        <p:txBody>
          <a:bodyPr wrap="square" rtlCol="0">
            <a:spAutoFit/>
          </a:bodyPr>
          <a:lstStyle/>
          <a:p>
            <a:pPr algn="ctr"/>
            <a:r>
              <a:rPr lang="en-US" sz="1000" b="1" dirty="0">
                <a:hlinkClick r:id="" action="ppaction://noaction"/>
              </a:rPr>
              <a:t>The Original </a:t>
            </a:r>
          </a:p>
          <a:p>
            <a:pPr algn="ctr"/>
            <a:r>
              <a:rPr lang="en-US" sz="1000" b="1" dirty="0">
                <a:hlinkClick r:id="" action="ppaction://noaction"/>
              </a:rPr>
              <a:t>Leaping Numbers</a:t>
            </a:r>
            <a:endParaRPr lang="en-US" sz="1000" b="1" dirty="0">
              <a:hlinkClick r:id="" action="ppaction://noaction"/>
            </a:endParaRPr>
          </a:p>
          <a:p>
            <a:pPr algn="ctr"/>
            <a:r>
              <a:rPr lang="en-US" sz="1000" b="1" dirty="0"/>
              <a:t>February 2024</a:t>
            </a:r>
          </a:p>
        </p:txBody>
      </p:sp>
      <p:pic>
        <p:nvPicPr>
          <p:cNvPr id="12" name="Picture 11">
            <a:hlinkClick r:id="rId31"/>
            <a:extLst>
              <a:ext uri="{FF2B5EF4-FFF2-40B4-BE49-F238E27FC236}">
                <a16:creationId xmlns:a16="http://schemas.microsoft.com/office/drawing/2014/main" id="{33A2D737-32AE-264C-E073-8BBEC8A1176F}"/>
              </a:ext>
            </a:extLst>
          </p:cNvPr>
          <p:cNvPicPr>
            <a:picLocks noChangeAspect="1"/>
          </p:cNvPicPr>
          <p:nvPr/>
        </p:nvPicPr>
        <p:blipFill>
          <a:blip r:embed="rId32"/>
          <a:stretch>
            <a:fillRect/>
          </a:stretch>
        </p:blipFill>
        <p:spPr>
          <a:xfrm>
            <a:off x="3772253" y="3823517"/>
            <a:ext cx="1396433" cy="785494"/>
          </a:xfrm>
          <a:prstGeom prst="rect">
            <a:avLst/>
          </a:prstGeom>
          <a:ln w="19050">
            <a:solidFill>
              <a:schemeClr val="tx1"/>
            </a:solidFill>
          </a:ln>
        </p:spPr>
      </p:pic>
      <p:cxnSp>
        <p:nvCxnSpPr>
          <p:cNvPr id="61" name="Straight Connector 60">
            <a:extLst>
              <a:ext uri="{FF2B5EF4-FFF2-40B4-BE49-F238E27FC236}">
                <a16:creationId xmlns:a16="http://schemas.microsoft.com/office/drawing/2014/main" id="{10687D7B-A7B1-70D3-1055-133854D9B1F4}"/>
              </a:ext>
            </a:extLst>
          </p:cNvPr>
          <p:cNvCxnSpPr>
            <a:cxnSpLocks/>
          </p:cNvCxnSpPr>
          <p:nvPr/>
        </p:nvCxnSpPr>
        <p:spPr>
          <a:xfrm>
            <a:off x="5409095" y="3629499"/>
            <a:ext cx="0" cy="32372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9" name="Group 2048">
            <a:extLst>
              <a:ext uri="{FF2B5EF4-FFF2-40B4-BE49-F238E27FC236}">
                <a16:creationId xmlns:a16="http://schemas.microsoft.com/office/drawing/2014/main" id="{1656CD32-56CD-6A03-C34E-73EA37D2AB06}"/>
              </a:ext>
            </a:extLst>
          </p:cNvPr>
          <p:cNvGrpSpPr/>
          <p:nvPr/>
        </p:nvGrpSpPr>
        <p:grpSpPr>
          <a:xfrm>
            <a:off x="5583906" y="3825528"/>
            <a:ext cx="1392546" cy="1419629"/>
            <a:chOff x="9584016" y="3825528"/>
            <a:chExt cx="1392546" cy="1419629"/>
          </a:xfrm>
        </p:grpSpPr>
        <p:sp>
          <p:nvSpPr>
            <p:cNvPr id="2050" name="TextBox 2049">
              <a:extLst>
                <a:ext uri="{FF2B5EF4-FFF2-40B4-BE49-F238E27FC236}">
                  <a16:creationId xmlns:a16="http://schemas.microsoft.com/office/drawing/2014/main" id="{3D038CE5-F211-91A2-7260-89192A542031}"/>
                </a:ext>
              </a:extLst>
            </p:cNvPr>
            <p:cNvSpPr txBox="1"/>
            <p:nvPr/>
          </p:nvSpPr>
          <p:spPr>
            <a:xfrm>
              <a:off x="9677400" y="484504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pic>
          <p:nvPicPr>
            <p:cNvPr id="2051" name="Picture 2050">
              <a:hlinkClick r:id="rId33"/>
              <a:extLst>
                <a:ext uri="{FF2B5EF4-FFF2-40B4-BE49-F238E27FC236}">
                  <a16:creationId xmlns:a16="http://schemas.microsoft.com/office/drawing/2014/main" id="{036F95F6-3621-9F43-6846-77B2E2CA117D}"/>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584016" y="3825528"/>
              <a:ext cx="1392546" cy="1044410"/>
            </a:xfrm>
            <a:prstGeom prst="rect">
              <a:avLst/>
            </a:prstGeom>
            <a:ln w="19050">
              <a:solidFill>
                <a:schemeClr val="tx1"/>
              </a:solidFill>
            </a:ln>
          </p:spPr>
        </p:pic>
      </p:grpSp>
      <p:grpSp>
        <p:nvGrpSpPr>
          <p:cNvPr id="2052" name="Group 2051">
            <a:extLst>
              <a:ext uri="{FF2B5EF4-FFF2-40B4-BE49-F238E27FC236}">
                <a16:creationId xmlns:a16="http://schemas.microsoft.com/office/drawing/2014/main" id="{A80EB9DB-DB69-1EF0-67D7-AAEC7D7A01F1}"/>
              </a:ext>
            </a:extLst>
          </p:cNvPr>
          <p:cNvGrpSpPr/>
          <p:nvPr/>
        </p:nvGrpSpPr>
        <p:grpSpPr>
          <a:xfrm>
            <a:off x="3583422" y="5487807"/>
            <a:ext cx="1661684" cy="1328419"/>
            <a:chOff x="3002878" y="5487807"/>
            <a:chExt cx="1661684" cy="1328419"/>
          </a:xfrm>
        </p:grpSpPr>
        <p:pic>
          <p:nvPicPr>
            <p:cNvPr id="2055" name="Picture 2054">
              <a:hlinkClick r:id="rId35"/>
              <a:extLst>
                <a:ext uri="{FF2B5EF4-FFF2-40B4-BE49-F238E27FC236}">
                  <a16:creationId xmlns:a16="http://schemas.microsoft.com/office/drawing/2014/main" id="{E24382D1-1FF6-30B0-5B38-43002EE0EB3D}"/>
                </a:ext>
              </a:extLst>
            </p:cNvPr>
            <p:cNvPicPr>
              <a:picLocks noChangeAspect="1"/>
            </p:cNvPicPr>
            <p:nvPr/>
          </p:nvPicPr>
          <p:blipFill>
            <a:blip r:embed="rId36"/>
            <a:stretch>
              <a:fillRect/>
            </a:stretch>
          </p:blipFill>
          <p:spPr>
            <a:xfrm>
              <a:off x="3210735" y="5487807"/>
              <a:ext cx="1245967" cy="934475"/>
            </a:xfrm>
            <a:prstGeom prst="rect">
              <a:avLst/>
            </a:prstGeom>
            <a:ln w="19050">
              <a:solidFill>
                <a:schemeClr val="tx1"/>
              </a:solidFill>
            </a:ln>
          </p:spPr>
        </p:pic>
        <p:sp>
          <p:nvSpPr>
            <p:cNvPr id="2056" name="TextBox 2055">
              <a:extLst>
                <a:ext uri="{FF2B5EF4-FFF2-40B4-BE49-F238E27FC236}">
                  <a16:creationId xmlns:a16="http://schemas.microsoft.com/office/drawing/2014/main" id="{F6CF93F9-DDE7-9279-FFAB-17AB575F22B5}"/>
                </a:ext>
              </a:extLst>
            </p:cNvPr>
            <p:cNvSpPr txBox="1"/>
            <p:nvPr/>
          </p:nvSpPr>
          <p:spPr>
            <a:xfrm>
              <a:off x="3002878" y="6416116"/>
              <a:ext cx="1661684" cy="400110"/>
            </a:xfrm>
            <a:prstGeom prst="rect">
              <a:avLst/>
            </a:prstGeom>
            <a:noFill/>
            <a:ln w="38100">
              <a:noFill/>
            </a:ln>
          </p:spPr>
          <p:txBody>
            <a:bodyPr wrap="square">
              <a:spAutoFit/>
            </a:bodyPr>
            <a:lstStyle/>
            <a:p>
              <a:pPr algn="ctr"/>
              <a:r>
                <a:rPr lang="en-US" sz="1000" b="1" dirty="0">
                  <a:hlinkClick r:id="" action="ppaction://noaction"/>
                </a:rPr>
                <a:t>PowerPoint Files </a:t>
              </a:r>
            </a:p>
            <a:p>
              <a:pPr algn="ctr"/>
              <a:r>
                <a:rPr lang="en-US" sz="1000" b="1" dirty="0">
                  <a:hlinkClick r:id="" action="ppaction://noaction"/>
                </a:rPr>
                <a:t>Designed for Google Slides</a:t>
              </a:r>
              <a:endParaRPr lang="en-US" sz="1000" dirty="0"/>
            </a:p>
          </p:txBody>
        </p:sp>
      </p:grpSp>
      <p:grpSp>
        <p:nvGrpSpPr>
          <p:cNvPr id="2058" name="Group 2057">
            <a:extLst>
              <a:ext uri="{FF2B5EF4-FFF2-40B4-BE49-F238E27FC236}">
                <a16:creationId xmlns:a16="http://schemas.microsoft.com/office/drawing/2014/main" id="{94657034-78C8-8EBC-2312-4CABA222649B}"/>
              </a:ext>
            </a:extLst>
          </p:cNvPr>
          <p:cNvGrpSpPr/>
          <p:nvPr/>
        </p:nvGrpSpPr>
        <p:grpSpPr>
          <a:xfrm>
            <a:off x="1928941" y="5487808"/>
            <a:ext cx="1519967" cy="1337846"/>
            <a:chOff x="1457973" y="5487808"/>
            <a:chExt cx="1519967" cy="1337846"/>
          </a:xfrm>
        </p:grpSpPr>
        <p:pic>
          <p:nvPicPr>
            <p:cNvPr id="2059" name="Picture 7" descr="C:\Users\Steve Wyborney\Desktop\Splat Promos HUGE SET\Slide6.JPG">
              <a:hlinkClick r:id="rId37"/>
              <a:extLst>
                <a:ext uri="{FF2B5EF4-FFF2-40B4-BE49-F238E27FC236}">
                  <a16:creationId xmlns:a16="http://schemas.microsoft.com/office/drawing/2014/main" id="{78368E1A-AFD8-A3B1-4AF7-0B4ACC295A98}"/>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60835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2" name="TextBox 2061">
              <a:extLst>
                <a:ext uri="{FF2B5EF4-FFF2-40B4-BE49-F238E27FC236}">
                  <a16:creationId xmlns:a16="http://schemas.microsoft.com/office/drawing/2014/main" id="{0FB008F1-7858-7532-47D5-7C022240B476}"/>
                </a:ext>
              </a:extLst>
            </p:cNvPr>
            <p:cNvSpPr txBox="1"/>
            <p:nvPr/>
          </p:nvSpPr>
          <p:spPr>
            <a:xfrm>
              <a:off x="1457973" y="6425544"/>
              <a:ext cx="1519967" cy="400110"/>
            </a:xfrm>
            <a:prstGeom prst="rect">
              <a:avLst/>
            </a:prstGeom>
            <a:noFill/>
          </p:spPr>
          <p:txBody>
            <a:bodyPr wrap="square" rtlCol="0">
              <a:spAutoFit/>
            </a:bodyPr>
            <a:lstStyle/>
            <a:p>
              <a:pPr algn="ctr"/>
              <a:r>
                <a:rPr lang="en-US" sz="1000" b="1" dirty="0">
                  <a:hlinkClick r:id="rId39"/>
                </a:rPr>
                <a:t>The Original 20 Fraction Splat! Lessons</a:t>
              </a:r>
              <a:endParaRPr lang="en-US" sz="1000" b="1" dirty="0"/>
            </a:p>
          </p:txBody>
        </p:sp>
      </p:grpSp>
      <p:grpSp>
        <p:nvGrpSpPr>
          <p:cNvPr id="2063" name="Group 2062">
            <a:extLst>
              <a:ext uri="{FF2B5EF4-FFF2-40B4-BE49-F238E27FC236}">
                <a16:creationId xmlns:a16="http://schemas.microsoft.com/office/drawing/2014/main" id="{0B425506-6E72-E9E5-FDA6-7282542EA260}"/>
              </a:ext>
            </a:extLst>
          </p:cNvPr>
          <p:cNvGrpSpPr/>
          <p:nvPr/>
        </p:nvGrpSpPr>
        <p:grpSpPr>
          <a:xfrm>
            <a:off x="311446" y="5508975"/>
            <a:ext cx="1219200" cy="1281556"/>
            <a:chOff x="162328" y="5508975"/>
            <a:chExt cx="1219200" cy="1281556"/>
          </a:xfrm>
        </p:grpSpPr>
        <p:pic>
          <p:nvPicPr>
            <p:cNvPr id="2064" name="Picture 3" descr="C:\Users\Steve Wyborney\Desktop\SPLAT blog post folder\Splat Promo Images and GIFs\Splat Level 3 B.jpg">
              <a:hlinkClick r:id="rId40"/>
              <a:extLst>
                <a:ext uri="{FF2B5EF4-FFF2-40B4-BE49-F238E27FC236}">
                  <a16:creationId xmlns:a16="http://schemas.microsoft.com/office/drawing/2014/main" id="{FD63480D-9CBC-4544-6D02-39C079F0C6CA}"/>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62328" y="5508975"/>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5" name="TextBox 2064">
              <a:extLst>
                <a:ext uri="{FF2B5EF4-FFF2-40B4-BE49-F238E27FC236}">
                  <a16:creationId xmlns:a16="http://schemas.microsoft.com/office/drawing/2014/main" id="{4CC80996-DF92-A892-0FBA-7A900C225A41}"/>
                </a:ext>
              </a:extLst>
            </p:cNvPr>
            <p:cNvSpPr txBox="1"/>
            <p:nvPr/>
          </p:nvSpPr>
          <p:spPr>
            <a:xfrm>
              <a:off x="208819"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grpSp>
      <p:grpSp>
        <p:nvGrpSpPr>
          <p:cNvPr id="2068" name="Group 2067">
            <a:extLst>
              <a:ext uri="{FF2B5EF4-FFF2-40B4-BE49-F238E27FC236}">
                <a16:creationId xmlns:a16="http://schemas.microsoft.com/office/drawing/2014/main" id="{19C13025-23C0-7B4D-D051-606DD3F11599}"/>
              </a:ext>
            </a:extLst>
          </p:cNvPr>
          <p:cNvGrpSpPr/>
          <p:nvPr/>
        </p:nvGrpSpPr>
        <p:grpSpPr>
          <a:xfrm>
            <a:off x="324917" y="141053"/>
            <a:ext cx="2284215" cy="1733113"/>
            <a:chOff x="153526" y="438998"/>
            <a:chExt cx="2284215" cy="1733113"/>
          </a:xfrm>
        </p:grpSpPr>
        <p:pic>
          <p:nvPicPr>
            <p:cNvPr id="2069" name="Picture 2068">
              <a:hlinkClick r:id="rId42"/>
              <a:extLst>
                <a:ext uri="{FF2B5EF4-FFF2-40B4-BE49-F238E27FC236}">
                  <a16:creationId xmlns:a16="http://schemas.microsoft.com/office/drawing/2014/main" id="{18929DEA-3BE8-F444-B221-D8FC111E3FD6}"/>
                </a:ext>
              </a:extLst>
            </p:cNvPr>
            <p:cNvPicPr>
              <a:picLocks noChangeAspect="1"/>
            </p:cNvPicPr>
            <p:nvPr/>
          </p:nvPicPr>
          <p:blipFill>
            <a:blip r:embed="rId43"/>
            <a:stretch>
              <a:fillRect/>
            </a:stretch>
          </p:blipFill>
          <p:spPr>
            <a:xfrm>
              <a:off x="583173" y="438998"/>
              <a:ext cx="1424900" cy="734814"/>
            </a:xfrm>
            <a:prstGeom prst="rect">
              <a:avLst/>
            </a:prstGeom>
            <a:ln w="38100">
              <a:solidFill>
                <a:schemeClr val="accent1">
                  <a:shade val="15000"/>
                </a:schemeClr>
              </a:solidFill>
            </a:ln>
          </p:spPr>
        </p:pic>
        <p:sp>
          <p:nvSpPr>
            <p:cNvPr id="2070" name="TextBox 2069">
              <a:extLst>
                <a:ext uri="{FF2B5EF4-FFF2-40B4-BE49-F238E27FC236}">
                  <a16:creationId xmlns:a16="http://schemas.microsoft.com/office/drawing/2014/main" id="{8250ED56-315D-79E3-997C-D4D11D475A73}"/>
                </a:ext>
              </a:extLst>
            </p:cNvPr>
            <p:cNvSpPr txBox="1"/>
            <p:nvPr/>
          </p:nvSpPr>
          <p:spPr>
            <a:xfrm>
              <a:off x="153526" y="1218004"/>
              <a:ext cx="2284215" cy="954107"/>
            </a:xfrm>
            <a:prstGeom prst="rect">
              <a:avLst/>
            </a:prstGeom>
            <a:noFill/>
          </p:spPr>
          <p:txBody>
            <a:bodyPr wrap="none" rtlCol="0">
              <a:spAutoFit/>
            </a:bodyPr>
            <a:lstStyle/>
            <a:p>
              <a:pPr algn="ctr"/>
              <a:r>
                <a:rPr lang="en-US" sz="1400" b="1" dirty="0"/>
                <a:t>Are you subscribed to the </a:t>
              </a:r>
            </a:p>
            <a:p>
              <a:pPr algn="ctr"/>
              <a:r>
                <a:rPr lang="en-US" sz="1400" b="1" dirty="0"/>
                <a:t>blog newsletter? </a:t>
              </a:r>
            </a:p>
            <a:p>
              <a:pPr algn="ctr"/>
              <a:r>
                <a:rPr lang="en-US" sz="1400" b="1" dirty="0">
                  <a:hlinkClick r:id="rId42"/>
                </a:rPr>
                <a:t>Sign Up Here</a:t>
              </a:r>
              <a:endParaRPr lang="en-US" sz="1400" b="1" dirty="0"/>
            </a:p>
            <a:p>
              <a:pPr algn="ctr"/>
              <a:r>
                <a:rPr lang="en-US" sz="1400" b="1" dirty="0"/>
                <a:t>New Resources Every Week!</a:t>
              </a:r>
            </a:p>
          </p:txBody>
        </p:sp>
      </p:grpSp>
    </p:spTree>
    <p:extLst>
      <p:ext uri="{BB962C8B-B14F-4D97-AF65-F5344CB8AC3E}">
        <p14:creationId xmlns:p14="http://schemas.microsoft.com/office/powerpoint/2010/main" val="43231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“Tiny Scrolls”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EAD938-87A0-1279-ABE3-7145AE9D87E5}"/>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scrolls </a:t>
            </a:r>
          </a:p>
          <a:p>
            <a:pPr algn="ctr"/>
            <a:r>
              <a:rPr lang="en-US" sz="2000" b="1" dirty="0">
                <a:solidFill>
                  <a:schemeClr val="tx1"/>
                </a:solidFill>
              </a:rPr>
              <a:t>are in the container?</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141333-5075-DD57-9637-82A4507B97D4}"/>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less than 20.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greater than 10.</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part of this pattern: </a:t>
            </a:r>
          </a:p>
          <a:p>
            <a:pPr algn="ctr"/>
            <a:r>
              <a:rPr lang="en-US" sz="2000" b="1" dirty="0">
                <a:solidFill>
                  <a:schemeClr val="tx1"/>
                </a:solidFill>
              </a:rPr>
              <a:t>11, 13, 15 …</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does not include </a:t>
            </a:r>
          </a:p>
          <a:p>
            <a:pPr algn="ctr"/>
            <a:r>
              <a:rPr lang="en-US" sz="2000" b="1" dirty="0">
                <a:solidFill>
                  <a:schemeClr val="tx1"/>
                </a:solidFill>
              </a:rPr>
              <a:t>the digit 7.</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Eliminate 2 numbers with this clue.</a:t>
            </a:r>
          </a:p>
          <a:p>
            <a:pPr algn="ctr"/>
            <a:endParaRPr lang="en-US" sz="1000" b="1" dirty="0">
              <a:solidFill>
                <a:schemeClr val="tx1"/>
              </a:solidFill>
            </a:endParaRPr>
          </a:p>
          <a:p>
            <a:pPr algn="ctr"/>
            <a:r>
              <a:rPr lang="en-US" sz="2000" b="1" dirty="0">
                <a:solidFill>
                  <a:schemeClr val="tx1"/>
                </a:solidFill>
              </a:rPr>
              <a:t>12 ,  ____ , 14 , ____ , 16 </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EB3000E-5E6D-61E2-311E-5CF4B2981240}"/>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C3690F-4DB5-5123-1CC8-55CFD462F717}"/>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11 scrolls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CB992-7ED5-41AB-A109-9D6F9F6B184F}"/>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40DF7230-8233-43C7-81BD-A89B8A694DE1}"/>
              </a:ext>
            </a:extLst>
          </p:cNvPr>
          <p:cNvGrpSpPr/>
          <p:nvPr/>
        </p:nvGrpSpPr>
        <p:grpSpPr>
          <a:xfrm>
            <a:off x="5595365" y="5483727"/>
            <a:ext cx="1381088" cy="1387197"/>
            <a:chOff x="7549125" y="3838432"/>
            <a:chExt cx="1381088" cy="1387197"/>
          </a:xfrm>
        </p:grpSpPr>
        <p:pic>
          <p:nvPicPr>
            <p:cNvPr id="39" name="Picture 2" descr="C:\Users\Steve Wyborney\Desktop\Presentation1.jpg">
              <a:hlinkClick r:id="rId3"/>
              <a:extLst>
                <a:ext uri="{FF2B5EF4-FFF2-40B4-BE49-F238E27FC236}">
                  <a16:creationId xmlns:a16="http://schemas.microsoft.com/office/drawing/2014/main" id="{112FA736-F464-D860-48D3-8EF64A7D286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756" y="3838432"/>
              <a:ext cx="1251826" cy="93886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527B1C4C-B400-EF0D-2AFD-D3C1001BBABA}"/>
                </a:ext>
              </a:extLst>
            </p:cNvPr>
            <p:cNvSpPr txBox="1"/>
            <p:nvPr/>
          </p:nvSpPr>
          <p:spPr>
            <a:xfrm>
              <a:off x="7549125" y="4825519"/>
              <a:ext cx="1381088" cy="400110"/>
            </a:xfrm>
            <a:prstGeom prst="rect">
              <a:avLst/>
            </a:prstGeom>
            <a:noFill/>
          </p:spPr>
          <p:txBody>
            <a:bodyPr wrap="square" rtlCol="0">
              <a:spAutoFit/>
            </a:bodyPr>
            <a:lstStyle/>
            <a:p>
              <a:pPr algn="ctr"/>
              <a:r>
                <a:rPr lang="en-US" sz="1000" b="1" dirty="0">
                  <a:hlinkClick r:id="rId5"/>
                </a:rPr>
                <a:t>80 Cube Conversations Lessons</a:t>
              </a:r>
              <a:endParaRPr lang="en-US" sz="1000" b="1" dirty="0"/>
            </a:p>
          </p:txBody>
        </p:sp>
      </p:grpSp>
      <p:grpSp>
        <p:nvGrpSpPr>
          <p:cNvPr id="38" name="Group 37">
            <a:extLst>
              <a:ext uri="{FF2B5EF4-FFF2-40B4-BE49-F238E27FC236}">
                <a16:creationId xmlns:a16="http://schemas.microsoft.com/office/drawing/2014/main" id="{B4F46D4A-6913-595C-A618-2C4637B6E0F0}"/>
              </a:ext>
            </a:extLst>
          </p:cNvPr>
          <p:cNvGrpSpPr/>
          <p:nvPr/>
        </p:nvGrpSpPr>
        <p:grpSpPr>
          <a:xfrm>
            <a:off x="7245481" y="5487807"/>
            <a:ext cx="1815820" cy="1330818"/>
            <a:chOff x="9547369" y="5459714"/>
            <a:chExt cx="1815820" cy="1330818"/>
          </a:xfrm>
        </p:grpSpPr>
        <p:pic>
          <p:nvPicPr>
            <p:cNvPr id="1026" name="Picture 2" descr="C:\Users\Steve Wyborney\Desktop\20 Days Title Pic.jpg">
              <a:hlinkClick r:id="rId6"/>
              <a:extLst>
                <a:ext uri="{FF2B5EF4-FFF2-40B4-BE49-F238E27FC236}">
                  <a16:creationId xmlns:a16="http://schemas.microsoft.com/office/drawing/2014/main" id="{4AD723AE-6A52-4D22-88D5-D88500BAAD6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0118"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 name="TextBox 19">
              <a:hlinkClick r:id="rId8"/>
              <a:extLst>
                <a:ext uri="{FF2B5EF4-FFF2-40B4-BE49-F238E27FC236}">
                  <a16:creationId xmlns:a16="http://schemas.microsoft.com/office/drawing/2014/main" id="{5C2BE9A0-5C5B-6BE5-7643-5B30646F56A1}"/>
                </a:ext>
              </a:extLst>
            </p:cNvPr>
            <p:cNvSpPr txBox="1"/>
            <p:nvPr/>
          </p:nvSpPr>
          <p:spPr>
            <a:xfrm>
              <a:off x="9547369"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grpSp>
      <p:sp>
        <p:nvSpPr>
          <p:cNvPr id="62" name="TextBox 61">
            <a:extLst>
              <a:ext uri="{FF2B5EF4-FFF2-40B4-BE49-F238E27FC236}">
                <a16:creationId xmlns:a16="http://schemas.microsoft.com/office/drawing/2014/main" id="{3BC9FFB8-8213-E85E-45E8-BE7557899016}"/>
              </a:ext>
            </a:extLst>
          </p:cNvPr>
          <p:cNvSpPr txBox="1"/>
          <p:nvPr/>
        </p:nvSpPr>
        <p:spPr>
          <a:xfrm>
            <a:off x="5472005" y="314275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9"/>
              </a:rPr>
              <a:t>150 New </a:t>
            </a:r>
            <a:r>
              <a:rPr lang="en-US" sz="1000" b="1" dirty="0" err="1">
                <a:hlinkClick r:id="rId9"/>
              </a:rPr>
              <a:t>Esti</a:t>
            </a:r>
            <a:r>
              <a:rPr lang="en-US" sz="1000" b="1" dirty="0">
                <a:hlinkClick r:id="rId9"/>
              </a:rPr>
              <a:t>-Mysteries</a:t>
            </a:r>
            <a:endParaRPr lang="en-US" sz="1000" b="1" dirty="0"/>
          </a:p>
        </p:txBody>
      </p:sp>
      <p:pic>
        <p:nvPicPr>
          <p:cNvPr id="9" name="Picture 8">
            <a:hlinkClick r:id="rId9"/>
            <a:extLst>
              <a:ext uri="{FF2B5EF4-FFF2-40B4-BE49-F238E27FC236}">
                <a16:creationId xmlns:a16="http://schemas.microsoft.com/office/drawing/2014/main" id="{5C3BE760-774C-F853-2D89-2FF2BAE1DDD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96901" y="2093763"/>
            <a:ext cx="1392547" cy="1044409"/>
          </a:xfrm>
          <a:prstGeom prst="rect">
            <a:avLst/>
          </a:prstGeom>
          <a:ln w="19050">
            <a:solidFill>
              <a:schemeClr val="tx1"/>
            </a:solidFill>
          </a:ln>
        </p:spPr>
      </p:pic>
      <p:pic>
        <p:nvPicPr>
          <p:cNvPr id="13" name="Picture 12">
            <a:hlinkClick r:id="rId11"/>
            <a:extLst>
              <a:ext uri="{FF2B5EF4-FFF2-40B4-BE49-F238E27FC236}">
                <a16:creationId xmlns:a16="http://schemas.microsoft.com/office/drawing/2014/main" id="{0563E200-4066-315B-860A-B89CC15AC54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76804" y="2091173"/>
            <a:ext cx="1402996" cy="1052247"/>
          </a:xfrm>
          <a:prstGeom prst="rect">
            <a:avLst/>
          </a:prstGeom>
          <a:ln w="19050">
            <a:solidFill>
              <a:schemeClr val="tx1"/>
            </a:solidFill>
          </a:ln>
        </p:spPr>
      </p:pic>
      <p:sp>
        <p:nvSpPr>
          <p:cNvPr id="26" name="TextBox 25">
            <a:extLst>
              <a:ext uri="{FF2B5EF4-FFF2-40B4-BE49-F238E27FC236}">
                <a16:creationId xmlns:a16="http://schemas.microsoft.com/office/drawing/2014/main" id="{A0C8A4B8-B8A1-F192-E9A9-B3584367892E}"/>
              </a:ext>
            </a:extLst>
          </p:cNvPr>
          <p:cNvSpPr txBox="1"/>
          <p:nvPr/>
        </p:nvSpPr>
        <p:spPr>
          <a:xfrm>
            <a:off x="3796796" y="3133023"/>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11"/>
              </a:rPr>
              <a:t>170 New Esti-Mysteries</a:t>
            </a:r>
            <a:endParaRPr lang="en-US" sz="1000" b="1" dirty="0"/>
          </a:p>
        </p:txBody>
      </p:sp>
      <p:pic>
        <p:nvPicPr>
          <p:cNvPr id="55" name="Picture 54">
            <a:hlinkClick r:id="rId13"/>
            <a:extLst>
              <a:ext uri="{FF2B5EF4-FFF2-40B4-BE49-F238E27FC236}">
                <a16:creationId xmlns:a16="http://schemas.microsoft.com/office/drawing/2014/main" id="{BB506585-5DC2-B54B-210C-5994035D6300}"/>
              </a:ext>
            </a:extLst>
          </p:cNvPr>
          <p:cNvPicPr>
            <a:picLocks noChangeAspect="1"/>
          </p:cNvPicPr>
          <p:nvPr/>
        </p:nvPicPr>
        <p:blipFill rotWithShape="1">
          <a:blip r:embed="rId14"/>
          <a:srcRect l="22331" t="7030" r="29922" b="7483"/>
          <a:stretch/>
        </p:blipFill>
        <p:spPr>
          <a:xfrm>
            <a:off x="5766448" y="35951"/>
            <a:ext cx="1091552" cy="1303068"/>
          </a:xfrm>
          <a:prstGeom prst="rect">
            <a:avLst/>
          </a:prstGeom>
        </p:spPr>
      </p:pic>
      <p:sp>
        <p:nvSpPr>
          <p:cNvPr id="56" name="TextBox 55">
            <a:hlinkClick r:id="rId13"/>
            <a:extLst>
              <a:ext uri="{FF2B5EF4-FFF2-40B4-BE49-F238E27FC236}">
                <a16:creationId xmlns:a16="http://schemas.microsoft.com/office/drawing/2014/main" id="{E1AFFD8F-AAFC-5F6E-9D91-39B0E34973A0}"/>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1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grpSp>
        <p:nvGrpSpPr>
          <p:cNvPr id="33" name="Group 32">
            <a:extLst>
              <a:ext uri="{FF2B5EF4-FFF2-40B4-BE49-F238E27FC236}">
                <a16:creationId xmlns:a16="http://schemas.microsoft.com/office/drawing/2014/main" id="{46E2B44C-6B57-C464-29C8-DA2B5F9E09A5}"/>
              </a:ext>
            </a:extLst>
          </p:cNvPr>
          <p:cNvGrpSpPr/>
          <p:nvPr/>
        </p:nvGrpSpPr>
        <p:grpSpPr>
          <a:xfrm>
            <a:off x="7196238" y="3878618"/>
            <a:ext cx="1914307" cy="1343477"/>
            <a:chOff x="9976903" y="2253841"/>
            <a:chExt cx="1914307" cy="1343477"/>
          </a:xfrm>
        </p:grpSpPr>
        <p:sp>
          <p:nvSpPr>
            <p:cNvPr id="59" name="TextBox 58">
              <a:extLst>
                <a:ext uri="{FF2B5EF4-FFF2-40B4-BE49-F238E27FC236}">
                  <a16:creationId xmlns:a16="http://schemas.microsoft.com/office/drawing/2014/main" id="{20D3A029-BBF9-2BB1-4B19-682DBAE6D3EA}"/>
                </a:ext>
              </a:extLst>
            </p:cNvPr>
            <p:cNvSpPr txBox="1"/>
            <p:nvPr/>
          </p:nvSpPr>
          <p:spPr>
            <a:xfrm>
              <a:off x="9976903" y="3043320"/>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15"/>
                </a:rPr>
                <a:t>View the entire playlist here.</a:t>
              </a:r>
              <a:endParaRPr lang="en-US" sz="1000" b="1" dirty="0"/>
            </a:p>
          </p:txBody>
        </p:sp>
        <p:pic>
          <p:nvPicPr>
            <p:cNvPr id="63" name="Picture 62">
              <a:hlinkClick r:id="rId15"/>
              <a:extLst>
                <a:ext uri="{FF2B5EF4-FFF2-40B4-BE49-F238E27FC236}">
                  <a16:creationId xmlns:a16="http://schemas.microsoft.com/office/drawing/2014/main" id="{7969AD08-6C82-86A5-BF80-CFE3B008C066}"/>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97576" y="2253841"/>
              <a:ext cx="1272960" cy="716040"/>
            </a:xfrm>
            <a:prstGeom prst="rect">
              <a:avLst/>
            </a:prstGeom>
          </p:spPr>
        </p:pic>
      </p:grpSp>
      <p:sp>
        <p:nvSpPr>
          <p:cNvPr id="2061" name="TextBox 2060">
            <a:hlinkClick r:id="rId17"/>
            <a:extLst>
              <a:ext uri="{FF2B5EF4-FFF2-40B4-BE49-F238E27FC236}">
                <a16:creationId xmlns:a16="http://schemas.microsoft.com/office/drawing/2014/main" id="{16F34A79-136B-9FDC-1D4B-B53993F32E4A}"/>
              </a:ext>
            </a:extLst>
          </p:cNvPr>
          <p:cNvSpPr txBox="1"/>
          <p:nvPr/>
        </p:nvSpPr>
        <p:spPr>
          <a:xfrm>
            <a:off x="1935995" y="3130631"/>
            <a:ext cx="1468672" cy="400110"/>
          </a:xfrm>
          <a:prstGeom prst="rect">
            <a:avLst/>
          </a:prstGeom>
          <a:noFill/>
        </p:spPr>
        <p:txBody>
          <a:bodyPr wrap="none" rtlCol="0">
            <a:spAutoFit/>
          </a:bodyPr>
          <a:lstStyle/>
          <a:p>
            <a:pPr algn="ctr"/>
            <a:r>
              <a:rPr lang="en-US" sz="1000" b="1" dirty="0"/>
              <a:t>2023-2024</a:t>
            </a:r>
            <a:endParaRPr lang="en-US" sz="1000" b="1" dirty="0">
              <a:hlinkClick r:id="" action="ppaction://noaction"/>
            </a:endParaRPr>
          </a:p>
          <a:p>
            <a:pPr algn="ctr"/>
            <a:r>
              <a:rPr lang="en-US" sz="1000" b="1" dirty="0">
                <a:hlinkClick r:id="rId17"/>
              </a:rPr>
              <a:t>100 New Esti-Mysteries </a:t>
            </a:r>
            <a:endParaRPr lang="en-US" sz="1000" b="1" dirty="0"/>
          </a:p>
        </p:txBody>
      </p:sp>
      <p:pic>
        <p:nvPicPr>
          <p:cNvPr id="7" name="Picture 6">
            <a:hlinkClick r:id="rId18"/>
            <a:extLst>
              <a:ext uri="{FF2B5EF4-FFF2-40B4-BE49-F238E27FC236}">
                <a16:creationId xmlns:a16="http://schemas.microsoft.com/office/drawing/2014/main" id="{87B724F6-6C85-B72E-0EDE-41B5A408955D}"/>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3511" y="2099446"/>
            <a:ext cx="1395654" cy="1046740"/>
          </a:xfrm>
          <a:prstGeom prst="rect">
            <a:avLst/>
          </a:prstGeom>
          <a:ln w="19050">
            <a:solidFill>
              <a:schemeClr val="tx1"/>
            </a:solidFill>
          </a:ln>
        </p:spPr>
      </p:pic>
      <p:sp>
        <p:nvSpPr>
          <p:cNvPr id="2" name="TextBox 1">
            <a:hlinkClick r:id="rId18"/>
            <a:extLst>
              <a:ext uri="{FF2B5EF4-FFF2-40B4-BE49-F238E27FC236}">
                <a16:creationId xmlns:a16="http://schemas.microsoft.com/office/drawing/2014/main" id="{B2548440-435A-5BA0-E8AC-13158226EA8C}"/>
              </a:ext>
            </a:extLst>
          </p:cNvPr>
          <p:cNvSpPr txBox="1"/>
          <p:nvPr/>
        </p:nvSpPr>
        <p:spPr>
          <a:xfrm>
            <a:off x="202692" y="3131591"/>
            <a:ext cx="1439818" cy="400110"/>
          </a:xfrm>
          <a:prstGeom prst="rect">
            <a:avLst/>
          </a:prstGeom>
          <a:noFill/>
        </p:spPr>
        <p:txBody>
          <a:bodyPr wrap="none" rtlCol="0">
            <a:spAutoFit/>
          </a:bodyPr>
          <a:lstStyle/>
          <a:p>
            <a:pPr algn="ctr"/>
            <a:r>
              <a:rPr lang="en-US" sz="1000" b="1" dirty="0"/>
              <a:t>2024-2025</a:t>
            </a:r>
            <a:endParaRPr lang="en-US" sz="1000" b="1" dirty="0">
              <a:hlinkClick r:id="" action="ppaction://noaction"/>
            </a:endParaRPr>
          </a:p>
          <a:p>
            <a:pPr algn="ctr"/>
            <a:r>
              <a:rPr lang="en-US" sz="1000" b="1" dirty="0">
                <a:hlinkClick r:id="" action="ppaction://noaction"/>
              </a:rPr>
              <a:t>110 New Esti-Mysteries</a:t>
            </a:r>
            <a:endParaRPr lang="en-US" sz="1000" b="1" dirty="0"/>
          </a:p>
        </p:txBody>
      </p:sp>
      <p:grpSp>
        <p:nvGrpSpPr>
          <p:cNvPr id="48" name="Group 47">
            <a:extLst>
              <a:ext uri="{FF2B5EF4-FFF2-40B4-BE49-F238E27FC236}">
                <a16:creationId xmlns:a16="http://schemas.microsoft.com/office/drawing/2014/main" id="{8A19812C-DE1F-4480-4D04-E984BC8FCC71}"/>
              </a:ext>
            </a:extLst>
          </p:cNvPr>
          <p:cNvGrpSpPr/>
          <p:nvPr/>
        </p:nvGrpSpPr>
        <p:grpSpPr>
          <a:xfrm>
            <a:off x="0" y="0"/>
            <a:ext cx="9144000" cy="5337891"/>
            <a:chOff x="0" y="0"/>
            <a:chExt cx="9144000" cy="5337891"/>
          </a:xfrm>
        </p:grpSpPr>
        <p:cxnSp>
          <p:nvCxnSpPr>
            <p:cNvPr id="6" name="Straight Connector 5">
              <a:extLst>
                <a:ext uri="{FF2B5EF4-FFF2-40B4-BE49-F238E27FC236}">
                  <a16:creationId xmlns:a16="http://schemas.microsoft.com/office/drawing/2014/main" id="{B2846FF9-8D0A-98D7-85DF-62BA7E2B47A6}"/>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B3FF4E1-B5D3-7B84-10CC-52AE471A510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E7DC5CA-F0CD-EB71-4541-9F398267EB25}"/>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CE6DC34-AB4A-8BE1-2BD1-BF81D10A281F}"/>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0" name="Picture 2059">
            <a:hlinkClick r:id="rId17"/>
            <a:extLst>
              <a:ext uri="{FF2B5EF4-FFF2-40B4-BE49-F238E27FC236}">
                <a16:creationId xmlns:a16="http://schemas.microsoft.com/office/drawing/2014/main" id="{05196C99-BEDD-6BB5-97F6-3EC2A383DDC2}"/>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85986" y="2086904"/>
            <a:ext cx="1396056" cy="1047043"/>
          </a:xfrm>
          <a:prstGeom prst="rect">
            <a:avLst/>
          </a:prstGeom>
          <a:ln w="19050">
            <a:solidFill>
              <a:schemeClr val="tx1"/>
            </a:solidFill>
          </a:ln>
        </p:spPr>
      </p:pic>
      <p:pic>
        <p:nvPicPr>
          <p:cNvPr id="18" name="Picture 17">
            <a:hlinkClick r:id="rId21"/>
            <a:extLst>
              <a:ext uri="{FF2B5EF4-FFF2-40B4-BE49-F238E27FC236}">
                <a16:creationId xmlns:a16="http://schemas.microsoft.com/office/drawing/2014/main" id="{EFBD2A78-EF3C-2C80-C9A0-ECE67DD15D25}"/>
              </a:ext>
            </a:extLst>
          </p:cNvPr>
          <p:cNvPicPr>
            <a:picLocks noChangeAspect="1"/>
          </p:cNvPicPr>
          <p:nvPr/>
        </p:nvPicPr>
        <p:blipFill>
          <a:blip r:embed="rId22"/>
          <a:stretch>
            <a:fillRect/>
          </a:stretch>
        </p:blipFill>
        <p:spPr>
          <a:xfrm>
            <a:off x="3135356" y="115893"/>
            <a:ext cx="1687883" cy="1265912"/>
          </a:xfrm>
          <a:prstGeom prst="rect">
            <a:avLst/>
          </a:prstGeom>
          <a:ln w="19050">
            <a:solidFill>
              <a:schemeClr val="tx1"/>
            </a:solidFill>
          </a:ln>
        </p:spPr>
      </p:pic>
      <p:pic>
        <p:nvPicPr>
          <p:cNvPr id="41" name="Picture 40">
            <a:hlinkClick r:id="rId23"/>
            <a:extLst>
              <a:ext uri="{FF2B5EF4-FFF2-40B4-BE49-F238E27FC236}">
                <a16:creationId xmlns:a16="http://schemas.microsoft.com/office/drawing/2014/main" id="{D468C924-B43E-BD48-5F63-659F81CD0AD1}"/>
              </a:ext>
            </a:extLst>
          </p:cNvPr>
          <p:cNvPicPr>
            <a:picLocks noChangeAspect="1"/>
          </p:cNvPicPr>
          <p:nvPr/>
        </p:nvPicPr>
        <p:blipFill>
          <a:blip r:embed="rId24"/>
          <a:stretch>
            <a:fillRect/>
          </a:stretch>
        </p:blipFill>
        <p:spPr>
          <a:xfrm>
            <a:off x="7540183" y="68304"/>
            <a:ext cx="1483994" cy="993469"/>
          </a:xfrm>
          <a:prstGeom prst="rect">
            <a:avLst/>
          </a:prstGeom>
          <a:ln w="19050">
            <a:noFill/>
          </a:ln>
        </p:spPr>
      </p:pic>
      <p:sp>
        <p:nvSpPr>
          <p:cNvPr id="47" name="TextBox 46">
            <a:extLst>
              <a:ext uri="{FF2B5EF4-FFF2-40B4-BE49-F238E27FC236}">
                <a16:creationId xmlns:a16="http://schemas.microsoft.com/office/drawing/2014/main" id="{CE05D3D1-BDEE-15FF-DBF5-26F2C166408E}"/>
              </a:ext>
            </a:extLst>
          </p:cNvPr>
          <p:cNvSpPr txBox="1"/>
          <p:nvPr/>
        </p:nvSpPr>
        <p:spPr>
          <a:xfrm>
            <a:off x="7467221" y="1091367"/>
            <a:ext cx="1648426" cy="769441"/>
          </a:xfrm>
          <a:prstGeom prst="rect">
            <a:avLst/>
          </a:prstGeom>
          <a:noFill/>
          <a:ln w="57150">
            <a:noFill/>
          </a:ln>
        </p:spPr>
        <p:txBody>
          <a:bodyPr wrap="square" rtlCol="0">
            <a:spAutoFit/>
          </a:bodyPr>
          <a:lstStyle/>
          <a:p>
            <a:pPr algn="ctr"/>
            <a:r>
              <a:rPr lang="en-US" sz="1200" b="1" dirty="0">
                <a:hlinkClick r:id="rId23"/>
              </a:rPr>
              <a:t>Steve </a:t>
            </a:r>
            <a:r>
              <a:rPr lang="en-US" sz="1200" b="1" dirty="0" err="1">
                <a:hlinkClick r:id="rId23"/>
              </a:rPr>
              <a:t>Wyborney’s</a:t>
            </a:r>
            <a:r>
              <a:rPr lang="en-US" sz="1200" b="1" dirty="0">
                <a:hlinkClick r:id="" action="ppaction://noaction"/>
              </a:rPr>
              <a:t> </a:t>
            </a:r>
          </a:p>
          <a:p>
            <a:pPr algn="ctr"/>
            <a:r>
              <a:rPr lang="en-US" sz="1200" b="1" dirty="0">
                <a:hlinkClick r:id="" action="ppaction://noaction"/>
              </a:rPr>
              <a:t>Math Courses</a:t>
            </a:r>
            <a:endParaRPr lang="en-US" sz="1200" b="1" dirty="0"/>
          </a:p>
          <a:p>
            <a:pPr algn="ctr"/>
            <a:r>
              <a:rPr lang="en-US" sz="1000" b="1" dirty="0"/>
              <a:t>Online courses</a:t>
            </a:r>
          </a:p>
          <a:p>
            <a:pPr algn="ctr"/>
            <a:r>
              <a:rPr lang="en-US" sz="1000" b="1" dirty="0"/>
              <a:t>Digital Download Bundles</a:t>
            </a:r>
          </a:p>
        </p:txBody>
      </p:sp>
      <p:sp>
        <p:nvSpPr>
          <p:cNvPr id="51" name="TextBox 50">
            <a:hlinkClick r:id="rId18"/>
            <a:extLst>
              <a:ext uri="{FF2B5EF4-FFF2-40B4-BE49-F238E27FC236}">
                <a16:creationId xmlns:a16="http://schemas.microsoft.com/office/drawing/2014/main" id="{4F84B550-7865-556B-DCD7-3C21260C854D}"/>
              </a:ext>
            </a:extLst>
          </p:cNvPr>
          <p:cNvSpPr txBox="1"/>
          <p:nvPr/>
        </p:nvSpPr>
        <p:spPr>
          <a:xfrm>
            <a:off x="3260137" y="1357134"/>
            <a:ext cx="1439818" cy="400110"/>
          </a:xfrm>
          <a:prstGeom prst="rect">
            <a:avLst/>
          </a:prstGeom>
          <a:noFill/>
        </p:spPr>
        <p:txBody>
          <a:bodyPr wrap="none" rtlCol="0">
            <a:spAutoFit/>
          </a:bodyPr>
          <a:lstStyle/>
          <a:p>
            <a:pPr algn="ctr"/>
            <a:r>
              <a:rPr lang="en-US" sz="1000" b="1" dirty="0"/>
              <a:t>2025-2026</a:t>
            </a:r>
          </a:p>
          <a:p>
            <a:pPr algn="ctr"/>
            <a:r>
              <a:rPr lang="en-US" sz="1000" b="1" dirty="0">
                <a:hlinkClick r:id="rId21"/>
              </a:rPr>
              <a:t>125 New Esti-Mysteries</a:t>
            </a:r>
            <a:endParaRPr lang="en-US" sz="1000" b="1" dirty="0"/>
          </a:p>
        </p:txBody>
      </p:sp>
      <p:grpSp>
        <p:nvGrpSpPr>
          <p:cNvPr id="10" name="Group 9">
            <a:extLst>
              <a:ext uri="{FF2B5EF4-FFF2-40B4-BE49-F238E27FC236}">
                <a16:creationId xmlns:a16="http://schemas.microsoft.com/office/drawing/2014/main" id="{830FA4D8-7CA9-7F59-10D5-C2679CDF95B5}"/>
              </a:ext>
            </a:extLst>
          </p:cNvPr>
          <p:cNvGrpSpPr/>
          <p:nvPr/>
        </p:nvGrpSpPr>
        <p:grpSpPr>
          <a:xfrm>
            <a:off x="7338646" y="2093781"/>
            <a:ext cx="1670649" cy="1424777"/>
            <a:chOff x="-1297337" y="2235988"/>
            <a:chExt cx="1670649" cy="1424777"/>
          </a:xfrm>
        </p:grpSpPr>
        <p:sp>
          <p:nvSpPr>
            <p:cNvPr id="60" name="TextBox 59">
              <a:extLst>
                <a:ext uri="{FF2B5EF4-FFF2-40B4-BE49-F238E27FC236}">
                  <a16:creationId xmlns:a16="http://schemas.microsoft.com/office/drawing/2014/main" id="{670EFAAA-92C5-EF37-5D48-11C890A02399}"/>
                </a:ext>
              </a:extLst>
            </p:cNvPr>
            <p:cNvSpPr txBox="1"/>
            <p:nvPr/>
          </p:nvSpPr>
          <p:spPr>
            <a:xfrm>
              <a:off x="-1297337" y="3414544"/>
              <a:ext cx="1670649" cy="246221"/>
            </a:xfrm>
            <a:prstGeom prst="rect">
              <a:avLst/>
            </a:prstGeom>
            <a:noFill/>
            <a:ln w="19050">
              <a:noFill/>
            </a:ln>
          </p:spPr>
          <p:txBody>
            <a:bodyPr wrap="none" rtlCol="0">
              <a:spAutoFit/>
            </a:bodyPr>
            <a:lstStyle/>
            <a:p>
              <a:pPr algn="ctr"/>
              <a:r>
                <a:rPr lang="en-US" sz="1000" b="1" dirty="0">
                  <a:hlinkClick r:id="rId25"/>
                </a:rPr>
                <a:t>More Estimation Clipboards</a:t>
              </a:r>
              <a:endParaRPr lang="en-US" sz="1000" b="1" dirty="0"/>
            </a:p>
          </p:txBody>
        </p:sp>
        <p:pic>
          <p:nvPicPr>
            <p:cNvPr id="52" name="Picture 51">
              <a:hlinkClick r:id="rId25"/>
              <a:extLst>
                <a:ext uri="{FF2B5EF4-FFF2-40B4-BE49-F238E27FC236}">
                  <a16:creationId xmlns:a16="http://schemas.microsoft.com/office/drawing/2014/main" id="{744DC34D-C0C6-4A7B-F423-8EA7AB45D224}"/>
                </a:ext>
              </a:extLst>
            </p:cNvPr>
            <p:cNvPicPr>
              <a:picLocks noChangeAspect="1"/>
            </p:cNvPicPr>
            <p:nvPr/>
          </p:nvPicPr>
          <p:blipFill>
            <a:blip r:embed="rId26"/>
            <a:stretch>
              <a:fillRect/>
            </a:stretch>
          </p:blipFill>
          <p:spPr>
            <a:xfrm>
              <a:off x="-1155320" y="2235988"/>
              <a:ext cx="1388368" cy="1041274"/>
            </a:xfrm>
            <a:prstGeom prst="rect">
              <a:avLst/>
            </a:prstGeom>
            <a:ln w="19050">
              <a:solidFill>
                <a:schemeClr val="tx1"/>
              </a:solidFill>
            </a:ln>
          </p:spPr>
        </p:pic>
      </p:grpSp>
      <p:pic>
        <p:nvPicPr>
          <p:cNvPr id="53" name="Picture 2" descr="Season 1 Playlist Thumbnail">
            <a:hlinkClick r:id="rId27"/>
            <a:extLst>
              <a:ext uri="{FF2B5EF4-FFF2-40B4-BE49-F238E27FC236}">
                <a16:creationId xmlns:a16="http://schemas.microsoft.com/office/drawing/2014/main" id="{65D35C80-98A7-CA5C-C4E1-03BD8C8C708A}"/>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989123" y="3835608"/>
            <a:ext cx="1390513" cy="7821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21DC305D-D4B0-20F0-8E30-5F026207E109}"/>
              </a:ext>
            </a:extLst>
          </p:cNvPr>
          <p:cNvSpPr txBox="1"/>
          <p:nvPr/>
        </p:nvSpPr>
        <p:spPr>
          <a:xfrm>
            <a:off x="1575271" y="4623577"/>
            <a:ext cx="2208120"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1</a:t>
            </a:r>
            <a:endParaRPr lang="en-US" sz="1000" b="1" dirty="0"/>
          </a:p>
          <a:p>
            <a:pPr algn="ctr"/>
            <a:r>
              <a:rPr lang="en-US" sz="1000" b="1" dirty="0"/>
              <a:t>November 2024</a:t>
            </a:r>
            <a:endParaRPr lang="en-US" sz="1000" dirty="0"/>
          </a:p>
        </p:txBody>
      </p:sp>
      <p:pic>
        <p:nvPicPr>
          <p:cNvPr id="43" name="Picture 42">
            <a:hlinkClick r:id="rId29"/>
            <a:extLst>
              <a:ext uri="{FF2B5EF4-FFF2-40B4-BE49-F238E27FC236}">
                <a16:creationId xmlns:a16="http://schemas.microsoft.com/office/drawing/2014/main" id="{D94A3F44-F219-0D29-42F0-3CBA63EEB967}"/>
              </a:ext>
            </a:extLst>
          </p:cNvPr>
          <p:cNvPicPr>
            <a:picLocks noChangeAspect="1"/>
          </p:cNvPicPr>
          <p:nvPr/>
        </p:nvPicPr>
        <p:blipFill>
          <a:blip r:embed="rId30"/>
          <a:stretch>
            <a:fillRect/>
          </a:stretch>
        </p:blipFill>
        <p:spPr>
          <a:xfrm>
            <a:off x="222631" y="3835607"/>
            <a:ext cx="1396831" cy="785717"/>
          </a:xfrm>
          <a:prstGeom prst="rect">
            <a:avLst/>
          </a:prstGeom>
          <a:ln w="19050">
            <a:solidFill>
              <a:schemeClr val="tx1"/>
            </a:solidFill>
          </a:ln>
        </p:spPr>
      </p:pic>
      <p:sp>
        <p:nvSpPr>
          <p:cNvPr id="57" name="TextBox 56">
            <a:extLst>
              <a:ext uri="{FF2B5EF4-FFF2-40B4-BE49-F238E27FC236}">
                <a16:creationId xmlns:a16="http://schemas.microsoft.com/office/drawing/2014/main" id="{3898E08F-6CCE-C6CD-393A-B83192982F91}"/>
              </a:ext>
            </a:extLst>
          </p:cNvPr>
          <p:cNvSpPr txBox="1"/>
          <p:nvPr/>
        </p:nvSpPr>
        <p:spPr>
          <a:xfrm>
            <a:off x="239610" y="4618380"/>
            <a:ext cx="1368714"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2</a:t>
            </a:r>
            <a:endParaRPr lang="en-US" sz="1000" b="1" dirty="0"/>
          </a:p>
          <a:p>
            <a:pPr algn="ctr"/>
            <a:r>
              <a:rPr lang="en-US" sz="1000" b="1" dirty="0"/>
              <a:t>February 2025</a:t>
            </a:r>
            <a:endParaRPr lang="en-US" sz="1000" dirty="0"/>
          </a:p>
        </p:txBody>
      </p:sp>
      <p:cxnSp>
        <p:nvCxnSpPr>
          <p:cNvPr id="5" name="Straight Connector 4">
            <a:extLst>
              <a:ext uri="{FF2B5EF4-FFF2-40B4-BE49-F238E27FC236}">
                <a16:creationId xmlns:a16="http://schemas.microsoft.com/office/drawing/2014/main" id="{BF2D9408-23C7-1AA0-0F11-132879F617F7}"/>
              </a:ext>
            </a:extLst>
          </p:cNvPr>
          <p:cNvCxnSpPr>
            <a:cxnSpLocks/>
          </p:cNvCxnSpPr>
          <p:nvPr/>
        </p:nvCxnSpPr>
        <p:spPr>
          <a:xfrm>
            <a:off x="7164451" y="1884139"/>
            <a:ext cx="0" cy="3453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DEAF35D6-BE90-C082-5CA3-4629A5883091}"/>
              </a:ext>
            </a:extLst>
          </p:cNvPr>
          <p:cNvSpPr txBox="1"/>
          <p:nvPr/>
        </p:nvSpPr>
        <p:spPr>
          <a:xfrm>
            <a:off x="3772253" y="4612108"/>
            <a:ext cx="1383308" cy="553998"/>
          </a:xfrm>
          <a:prstGeom prst="rect">
            <a:avLst/>
          </a:prstGeom>
          <a:noFill/>
          <a:ln w="38100">
            <a:noFill/>
          </a:ln>
        </p:spPr>
        <p:txBody>
          <a:bodyPr wrap="square" rtlCol="0">
            <a:spAutoFit/>
          </a:bodyPr>
          <a:lstStyle/>
          <a:p>
            <a:pPr algn="ctr"/>
            <a:r>
              <a:rPr lang="en-US" sz="1000" b="1" dirty="0">
                <a:hlinkClick r:id="" action="ppaction://noaction"/>
              </a:rPr>
              <a:t>The Original </a:t>
            </a:r>
          </a:p>
          <a:p>
            <a:pPr algn="ctr"/>
            <a:r>
              <a:rPr lang="en-US" sz="1000" b="1" dirty="0">
                <a:hlinkClick r:id="" action="ppaction://noaction"/>
              </a:rPr>
              <a:t>Leaping Numbers</a:t>
            </a:r>
            <a:endParaRPr lang="en-US" sz="1000" b="1" dirty="0">
              <a:hlinkClick r:id="" action="ppaction://noaction"/>
            </a:endParaRPr>
          </a:p>
          <a:p>
            <a:pPr algn="ctr"/>
            <a:r>
              <a:rPr lang="en-US" sz="1000" b="1" dirty="0"/>
              <a:t>February 2024</a:t>
            </a:r>
          </a:p>
        </p:txBody>
      </p:sp>
      <p:pic>
        <p:nvPicPr>
          <p:cNvPr id="12" name="Picture 11">
            <a:hlinkClick r:id="rId31"/>
            <a:extLst>
              <a:ext uri="{FF2B5EF4-FFF2-40B4-BE49-F238E27FC236}">
                <a16:creationId xmlns:a16="http://schemas.microsoft.com/office/drawing/2014/main" id="{34361A8C-402A-D8EA-C2BD-2357F4E274A5}"/>
              </a:ext>
            </a:extLst>
          </p:cNvPr>
          <p:cNvPicPr>
            <a:picLocks noChangeAspect="1"/>
          </p:cNvPicPr>
          <p:nvPr/>
        </p:nvPicPr>
        <p:blipFill>
          <a:blip r:embed="rId32"/>
          <a:stretch>
            <a:fillRect/>
          </a:stretch>
        </p:blipFill>
        <p:spPr>
          <a:xfrm>
            <a:off x="3772253" y="3823517"/>
            <a:ext cx="1396433" cy="785494"/>
          </a:xfrm>
          <a:prstGeom prst="rect">
            <a:avLst/>
          </a:prstGeom>
          <a:ln w="19050">
            <a:solidFill>
              <a:schemeClr val="tx1"/>
            </a:solidFill>
          </a:ln>
        </p:spPr>
      </p:pic>
      <p:cxnSp>
        <p:nvCxnSpPr>
          <p:cNvPr id="61" name="Straight Connector 60">
            <a:extLst>
              <a:ext uri="{FF2B5EF4-FFF2-40B4-BE49-F238E27FC236}">
                <a16:creationId xmlns:a16="http://schemas.microsoft.com/office/drawing/2014/main" id="{CB04D513-0CE7-C77F-8947-0B8A7B9F0EED}"/>
              </a:ext>
            </a:extLst>
          </p:cNvPr>
          <p:cNvCxnSpPr>
            <a:cxnSpLocks/>
          </p:cNvCxnSpPr>
          <p:nvPr/>
        </p:nvCxnSpPr>
        <p:spPr>
          <a:xfrm>
            <a:off x="5409095" y="3629499"/>
            <a:ext cx="0" cy="32372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9" name="Group 2048">
            <a:extLst>
              <a:ext uri="{FF2B5EF4-FFF2-40B4-BE49-F238E27FC236}">
                <a16:creationId xmlns:a16="http://schemas.microsoft.com/office/drawing/2014/main" id="{7F21FFBD-A7F6-5CAD-FDF7-9C7CEE7F349F}"/>
              </a:ext>
            </a:extLst>
          </p:cNvPr>
          <p:cNvGrpSpPr/>
          <p:nvPr/>
        </p:nvGrpSpPr>
        <p:grpSpPr>
          <a:xfrm>
            <a:off x="5583906" y="3825528"/>
            <a:ext cx="1392546" cy="1419629"/>
            <a:chOff x="9584016" y="3825528"/>
            <a:chExt cx="1392546" cy="1419629"/>
          </a:xfrm>
        </p:grpSpPr>
        <p:sp>
          <p:nvSpPr>
            <p:cNvPr id="2050" name="TextBox 2049">
              <a:extLst>
                <a:ext uri="{FF2B5EF4-FFF2-40B4-BE49-F238E27FC236}">
                  <a16:creationId xmlns:a16="http://schemas.microsoft.com/office/drawing/2014/main" id="{03C76CD5-8C71-C9F9-B383-17F4DC8501B0}"/>
                </a:ext>
              </a:extLst>
            </p:cNvPr>
            <p:cNvSpPr txBox="1"/>
            <p:nvPr/>
          </p:nvSpPr>
          <p:spPr>
            <a:xfrm>
              <a:off x="9677400" y="484504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pic>
          <p:nvPicPr>
            <p:cNvPr id="2051" name="Picture 2050">
              <a:hlinkClick r:id="rId33"/>
              <a:extLst>
                <a:ext uri="{FF2B5EF4-FFF2-40B4-BE49-F238E27FC236}">
                  <a16:creationId xmlns:a16="http://schemas.microsoft.com/office/drawing/2014/main" id="{D796F63A-ED7F-571B-D8FC-AD2C18F5B3FB}"/>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584016" y="3825528"/>
              <a:ext cx="1392546" cy="1044410"/>
            </a:xfrm>
            <a:prstGeom prst="rect">
              <a:avLst/>
            </a:prstGeom>
            <a:ln w="19050">
              <a:solidFill>
                <a:schemeClr val="tx1"/>
              </a:solidFill>
            </a:ln>
          </p:spPr>
        </p:pic>
      </p:grpSp>
      <p:grpSp>
        <p:nvGrpSpPr>
          <p:cNvPr id="2052" name="Group 2051">
            <a:extLst>
              <a:ext uri="{FF2B5EF4-FFF2-40B4-BE49-F238E27FC236}">
                <a16:creationId xmlns:a16="http://schemas.microsoft.com/office/drawing/2014/main" id="{0A188D86-8213-2DAF-B07B-AC97FA5CD787}"/>
              </a:ext>
            </a:extLst>
          </p:cNvPr>
          <p:cNvGrpSpPr/>
          <p:nvPr/>
        </p:nvGrpSpPr>
        <p:grpSpPr>
          <a:xfrm>
            <a:off x="3583422" y="5487807"/>
            <a:ext cx="1661684" cy="1328419"/>
            <a:chOff x="3002878" y="5487807"/>
            <a:chExt cx="1661684" cy="1328419"/>
          </a:xfrm>
        </p:grpSpPr>
        <p:pic>
          <p:nvPicPr>
            <p:cNvPr id="2055" name="Picture 2054">
              <a:hlinkClick r:id="rId35"/>
              <a:extLst>
                <a:ext uri="{FF2B5EF4-FFF2-40B4-BE49-F238E27FC236}">
                  <a16:creationId xmlns:a16="http://schemas.microsoft.com/office/drawing/2014/main" id="{70DDAD5F-01BA-954D-C27E-AA1435CA90EE}"/>
                </a:ext>
              </a:extLst>
            </p:cNvPr>
            <p:cNvPicPr>
              <a:picLocks noChangeAspect="1"/>
            </p:cNvPicPr>
            <p:nvPr/>
          </p:nvPicPr>
          <p:blipFill>
            <a:blip r:embed="rId36"/>
            <a:stretch>
              <a:fillRect/>
            </a:stretch>
          </p:blipFill>
          <p:spPr>
            <a:xfrm>
              <a:off x="3210735" y="5487807"/>
              <a:ext cx="1245967" cy="934475"/>
            </a:xfrm>
            <a:prstGeom prst="rect">
              <a:avLst/>
            </a:prstGeom>
            <a:ln w="19050">
              <a:solidFill>
                <a:schemeClr val="tx1"/>
              </a:solidFill>
            </a:ln>
          </p:spPr>
        </p:pic>
        <p:sp>
          <p:nvSpPr>
            <p:cNvPr id="2056" name="TextBox 2055">
              <a:extLst>
                <a:ext uri="{FF2B5EF4-FFF2-40B4-BE49-F238E27FC236}">
                  <a16:creationId xmlns:a16="http://schemas.microsoft.com/office/drawing/2014/main" id="{D609A2BA-3955-127A-D2BE-B5C7872ECB75}"/>
                </a:ext>
              </a:extLst>
            </p:cNvPr>
            <p:cNvSpPr txBox="1"/>
            <p:nvPr/>
          </p:nvSpPr>
          <p:spPr>
            <a:xfrm>
              <a:off x="3002878" y="6416116"/>
              <a:ext cx="1661684" cy="400110"/>
            </a:xfrm>
            <a:prstGeom prst="rect">
              <a:avLst/>
            </a:prstGeom>
            <a:noFill/>
            <a:ln w="38100">
              <a:noFill/>
            </a:ln>
          </p:spPr>
          <p:txBody>
            <a:bodyPr wrap="square">
              <a:spAutoFit/>
            </a:bodyPr>
            <a:lstStyle/>
            <a:p>
              <a:pPr algn="ctr"/>
              <a:r>
                <a:rPr lang="en-US" sz="1000" b="1" dirty="0">
                  <a:hlinkClick r:id="" action="ppaction://noaction"/>
                </a:rPr>
                <a:t>PowerPoint Files </a:t>
              </a:r>
            </a:p>
            <a:p>
              <a:pPr algn="ctr"/>
              <a:r>
                <a:rPr lang="en-US" sz="1000" b="1" dirty="0">
                  <a:hlinkClick r:id="" action="ppaction://noaction"/>
                </a:rPr>
                <a:t>Designed for Google Slides</a:t>
              </a:r>
              <a:endParaRPr lang="en-US" sz="1000" dirty="0"/>
            </a:p>
          </p:txBody>
        </p:sp>
      </p:grpSp>
      <p:grpSp>
        <p:nvGrpSpPr>
          <p:cNvPr id="2058" name="Group 2057">
            <a:extLst>
              <a:ext uri="{FF2B5EF4-FFF2-40B4-BE49-F238E27FC236}">
                <a16:creationId xmlns:a16="http://schemas.microsoft.com/office/drawing/2014/main" id="{701FF96B-4F48-44B5-885E-2EA6AA1CB140}"/>
              </a:ext>
            </a:extLst>
          </p:cNvPr>
          <p:cNvGrpSpPr/>
          <p:nvPr/>
        </p:nvGrpSpPr>
        <p:grpSpPr>
          <a:xfrm>
            <a:off x="1928941" y="5487808"/>
            <a:ext cx="1519967" cy="1337846"/>
            <a:chOff x="1457973" y="5487808"/>
            <a:chExt cx="1519967" cy="1337846"/>
          </a:xfrm>
        </p:grpSpPr>
        <p:pic>
          <p:nvPicPr>
            <p:cNvPr id="2059" name="Picture 7" descr="C:\Users\Steve Wyborney\Desktop\Splat Promos HUGE SET\Slide6.JPG">
              <a:hlinkClick r:id="rId37"/>
              <a:extLst>
                <a:ext uri="{FF2B5EF4-FFF2-40B4-BE49-F238E27FC236}">
                  <a16:creationId xmlns:a16="http://schemas.microsoft.com/office/drawing/2014/main" id="{B1BFABAA-B5AA-89CB-B7BD-C06CB9CEDE78}"/>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60835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2" name="TextBox 2061">
              <a:extLst>
                <a:ext uri="{FF2B5EF4-FFF2-40B4-BE49-F238E27FC236}">
                  <a16:creationId xmlns:a16="http://schemas.microsoft.com/office/drawing/2014/main" id="{95276A73-85C9-A2DE-2923-800D9D42D727}"/>
                </a:ext>
              </a:extLst>
            </p:cNvPr>
            <p:cNvSpPr txBox="1"/>
            <p:nvPr/>
          </p:nvSpPr>
          <p:spPr>
            <a:xfrm>
              <a:off x="1457973" y="6425544"/>
              <a:ext cx="1519967" cy="400110"/>
            </a:xfrm>
            <a:prstGeom prst="rect">
              <a:avLst/>
            </a:prstGeom>
            <a:noFill/>
          </p:spPr>
          <p:txBody>
            <a:bodyPr wrap="square" rtlCol="0">
              <a:spAutoFit/>
            </a:bodyPr>
            <a:lstStyle/>
            <a:p>
              <a:pPr algn="ctr"/>
              <a:r>
                <a:rPr lang="en-US" sz="1000" b="1" dirty="0">
                  <a:hlinkClick r:id="rId39"/>
                </a:rPr>
                <a:t>The Original 20 Fraction Splat! Lessons</a:t>
              </a:r>
              <a:endParaRPr lang="en-US" sz="1000" b="1" dirty="0"/>
            </a:p>
          </p:txBody>
        </p:sp>
      </p:grpSp>
      <p:grpSp>
        <p:nvGrpSpPr>
          <p:cNvPr id="2063" name="Group 2062">
            <a:extLst>
              <a:ext uri="{FF2B5EF4-FFF2-40B4-BE49-F238E27FC236}">
                <a16:creationId xmlns:a16="http://schemas.microsoft.com/office/drawing/2014/main" id="{5DBF883C-B5A3-044B-292F-2E7EC371EB6F}"/>
              </a:ext>
            </a:extLst>
          </p:cNvPr>
          <p:cNvGrpSpPr/>
          <p:nvPr/>
        </p:nvGrpSpPr>
        <p:grpSpPr>
          <a:xfrm>
            <a:off x="311446" y="5508975"/>
            <a:ext cx="1219200" cy="1281556"/>
            <a:chOff x="162328" y="5508975"/>
            <a:chExt cx="1219200" cy="1281556"/>
          </a:xfrm>
        </p:grpSpPr>
        <p:pic>
          <p:nvPicPr>
            <p:cNvPr id="2064" name="Picture 3" descr="C:\Users\Steve Wyborney\Desktop\SPLAT blog post folder\Splat Promo Images and GIFs\Splat Level 3 B.jpg">
              <a:hlinkClick r:id="rId40"/>
              <a:extLst>
                <a:ext uri="{FF2B5EF4-FFF2-40B4-BE49-F238E27FC236}">
                  <a16:creationId xmlns:a16="http://schemas.microsoft.com/office/drawing/2014/main" id="{8657A4DD-B161-EBFC-7D53-A8F056BBA052}"/>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62328" y="5508975"/>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5" name="TextBox 2064">
              <a:extLst>
                <a:ext uri="{FF2B5EF4-FFF2-40B4-BE49-F238E27FC236}">
                  <a16:creationId xmlns:a16="http://schemas.microsoft.com/office/drawing/2014/main" id="{7F99E3EC-22FF-FB5A-AA6F-1F097B7DDE5E}"/>
                </a:ext>
              </a:extLst>
            </p:cNvPr>
            <p:cNvSpPr txBox="1"/>
            <p:nvPr/>
          </p:nvSpPr>
          <p:spPr>
            <a:xfrm>
              <a:off x="208819"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grpSp>
      <p:grpSp>
        <p:nvGrpSpPr>
          <p:cNvPr id="2068" name="Group 2067">
            <a:extLst>
              <a:ext uri="{FF2B5EF4-FFF2-40B4-BE49-F238E27FC236}">
                <a16:creationId xmlns:a16="http://schemas.microsoft.com/office/drawing/2014/main" id="{5F587174-9E55-23B6-B758-0D9662B44F12}"/>
              </a:ext>
            </a:extLst>
          </p:cNvPr>
          <p:cNvGrpSpPr/>
          <p:nvPr/>
        </p:nvGrpSpPr>
        <p:grpSpPr>
          <a:xfrm>
            <a:off x="324917" y="141053"/>
            <a:ext cx="2284215" cy="1733113"/>
            <a:chOff x="153526" y="438998"/>
            <a:chExt cx="2284215" cy="1733113"/>
          </a:xfrm>
        </p:grpSpPr>
        <p:pic>
          <p:nvPicPr>
            <p:cNvPr id="2069" name="Picture 2068">
              <a:hlinkClick r:id="rId42"/>
              <a:extLst>
                <a:ext uri="{FF2B5EF4-FFF2-40B4-BE49-F238E27FC236}">
                  <a16:creationId xmlns:a16="http://schemas.microsoft.com/office/drawing/2014/main" id="{8B27BC92-0678-7BA7-1E13-E235763C3BDC}"/>
                </a:ext>
              </a:extLst>
            </p:cNvPr>
            <p:cNvPicPr>
              <a:picLocks noChangeAspect="1"/>
            </p:cNvPicPr>
            <p:nvPr/>
          </p:nvPicPr>
          <p:blipFill>
            <a:blip r:embed="rId43"/>
            <a:stretch>
              <a:fillRect/>
            </a:stretch>
          </p:blipFill>
          <p:spPr>
            <a:xfrm>
              <a:off x="583173" y="438998"/>
              <a:ext cx="1424900" cy="734814"/>
            </a:xfrm>
            <a:prstGeom prst="rect">
              <a:avLst/>
            </a:prstGeom>
            <a:ln w="38100">
              <a:solidFill>
                <a:schemeClr val="accent1">
                  <a:shade val="15000"/>
                </a:schemeClr>
              </a:solidFill>
            </a:ln>
          </p:spPr>
        </p:pic>
        <p:sp>
          <p:nvSpPr>
            <p:cNvPr id="2070" name="TextBox 2069">
              <a:extLst>
                <a:ext uri="{FF2B5EF4-FFF2-40B4-BE49-F238E27FC236}">
                  <a16:creationId xmlns:a16="http://schemas.microsoft.com/office/drawing/2014/main" id="{C09DA738-02D1-FF89-6BB8-6341AAE9BF4A}"/>
                </a:ext>
              </a:extLst>
            </p:cNvPr>
            <p:cNvSpPr txBox="1"/>
            <p:nvPr/>
          </p:nvSpPr>
          <p:spPr>
            <a:xfrm>
              <a:off x="153526" y="1218004"/>
              <a:ext cx="2284215" cy="954107"/>
            </a:xfrm>
            <a:prstGeom prst="rect">
              <a:avLst/>
            </a:prstGeom>
            <a:noFill/>
          </p:spPr>
          <p:txBody>
            <a:bodyPr wrap="none" rtlCol="0">
              <a:spAutoFit/>
            </a:bodyPr>
            <a:lstStyle/>
            <a:p>
              <a:pPr algn="ctr"/>
              <a:r>
                <a:rPr lang="en-US" sz="1400" b="1" dirty="0"/>
                <a:t>Are you subscribed to the </a:t>
              </a:r>
            </a:p>
            <a:p>
              <a:pPr algn="ctr"/>
              <a:r>
                <a:rPr lang="en-US" sz="1400" b="1" dirty="0"/>
                <a:t>blog newsletter? </a:t>
              </a:r>
            </a:p>
            <a:p>
              <a:pPr algn="ctr"/>
              <a:r>
                <a:rPr lang="en-US" sz="1400" b="1" dirty="0">
                  <a:hlinkClick r:id="rId42"/>
                </a:rPr>
                <a:t>Sign Up Here</a:t>
              </a:r>
              <a:endParaRPr lang="en-US" sz="1400" b="1" dirty="0"/>
            </a:p>
            <a:p>
              <a:pPr algn="ctr"/>
              <a:r>
                <a:rPr lang="en-US" sz="1400" b="1" dirty="0"/>
                <a:t>New Resources Every Week!</a:t>
              </a:r>
            </a:p>
          </p:txBody>
        </p:sp>
      </p:grpSp>
    </p:spTree>
    <p:extLst>
      <p:ext uri="{BB962C8B-B14F-4D97-AF65-F5344CB8AC3E}">
        <p14:creationId xmlns:p14="http://schemas.microsoft.com/office/powerpoint/2010/main" val="3298623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7FAC298-48EA-07DE-954E-E482118D3654}"/>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C954EE42-4E1A-A05C-AF6F-2CA9A87D051D}"/>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“Tiny Scrolls”</a:t>
            </a:r>
          </a:p>
        </p:txBody>
      </p:sp>
      <p:sp>
        <p:nvSpPr>
          <p:cNvPr id="4" name="Rectangle 3">
            <a:extLst>
              <a:ext uri="{FF2B5EF4-FFF2-40B4-BE49-F238E27FC236}">
                <a16:creationId xmlns:a16="http://schemas.microsoft.com/office/drawing/2014/main" id="{76CB52AD-B79C-8A41-9DB1-789B67E64C55}"/>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6B6E0F6F-AA31-070E-6000-94B272C38BF6}"/>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E0E5DEE0-CA10-6971-BDBF-E46578963362}"/>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901788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20088</TotalTime>
  <Words>2048</Words>
  <Application>Microsoft Office PowerPoint</Application>
  <PresentationFormat>On-screen Show (4:3)</PresentationFormat>
  <Paragraphs>475</Paragraphs>
  <Slides>20</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244</cp:revision>
  <dcterms:created xsi:type="dcterms:W3CDTF">2020-11-09T02:38:45Z</dcterms:created>
  <dcterms:modified xsi:type="dcterms:W3CDTF">2025-10-28T02:18:52Z</dcterms:modified>
</cp:coreProperties>
</file>