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Relationship Id="rId8" Type="http://schemas.openxmlformats.org/officeDocument/2006/relationships/hyperlink" Target="https://stevewyborney.com/2019/02/20-days-of-number-sense-rich-math-talk/" TargetMode="External"/><Relationship Id="rId3" Type="http://schemas.openxmlformats.org/officeDocument/2006/relationships/hyperlink" Target="http://www.stevewyborney.com/?p=125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“Hearts”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DCA44-39B2-110C-DEB1-370BB9E7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hearts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35045-EBB1-FC48-D177-2CDCFA52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13.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the digits 5 or 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the digits 7 or 8.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6DC638-41A5-A652-8F95-D17DD00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62439"/>
              </p:ext>
            </p:extLst>
          </p:nvPr>
        </p:nvGraphicFramePr>
        <p:xfrm>
          <a:off x="76200" y="5791200"/>
          <a:ext cx="4419600" cy="65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365541288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608349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51624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907534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3737775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186151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972328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853163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248878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8725188"/>
                    </a:ext>
                  </a:extLst>
                </a:gridCol>
              </a:tblGrid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5627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52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A9D832-2873-A61C-C20C-54C9C1363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07040"/>
              </p:ext>
            </p:extLst>
          </p:nvPr>
        </p:nvGraphicFramePr>
        <p:xfrm>
          <a:off x="76200" y="5791200"/>
          <a:ext cx="4419600" cy="65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365541288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608349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51624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907534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3737775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186151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972328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853163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248878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8725188"/>
                    </a:ext>
                  </a:extLst>
                </a:gridCol>
              </a:tblGrid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5627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52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91F0A-4FC8-5EE5-6E57-9C2D76C3F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1919"/>
              </p:ext>
            </p:extLst>
          </p:nvPr>
        </p:nvGraphicFramePr>
        <p:xfrm>
          <a:off x="76200" y="5791200"/>
          <a:ext cx="4419600" cy="65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365541288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608349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51624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907534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3737775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186151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972328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853163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248878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8725188"/>
                    </a:ext>
                  </a:extLst>
                </a:gridCol>
              </a:tblGrid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5627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52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0F6454-7809-9438-7A2A-804D6E3E8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2762"/>
              </p:ext>
            </p:extLst>
          </p:nvPr>
        </p:nvGraphicFramePr>
        <p:xfrm>
          <a:off x="76200" y="5791200"/>
          <a:ext cx="4419600" cy="65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365541288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608349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51624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907534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3737775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186151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972328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853163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248878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8725188"/>
                    </a:ext>
                  </a:extLst>
                </a:gridCol>
              </a:tblGrid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5627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5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1C1028-2734-B35C-EE34-C9B08890F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07108"/>
              </p:ext>
            </p:extLst>
          </p:nvPr>
        </p:nvGraphicFramePr>
        <p:xfrm>
          <a:off x="76200" y="5791200"/>
          <a:ext cx="4419600" cy="65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365541288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608349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51624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907534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3737775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186151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972328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853163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248878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8725188"/>
                    </a:ext>
                  </a:extLst>
                </a:gridCol>
              </a:tblGrid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5627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2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950F1-B855-7E2D-F951-7A8ED638E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413E-A807-C842-412C-CDF35D4F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 hearts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20144</TotalTime>
  <Words>639</Words>
  <Application>Microsoft Office PowerPoint</Application>
  <PresentationFormat>On-screen Show (4:3)</PresentationFormat>
  <Paragraphs>204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253</cp:revision>
  <dcterms:created xsi:type="dcterms:W3CDTF">2020-11-09T02:38:45Z</dcterms:created>
  <dcterms:modified xsi:type="dcterms:W3CDTF">2026-02-17T23:46:46Z</dcterms:modified>
</cp:coreProperties>
</file>