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  <a:srgbClr val="FF00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Relationship Id="rId8" Type="http://schemas.openxmlformats.org/officeDocument/2006/relationships/hyperlink" Target="https://stevewyborney.com/2019/02/20-days-of-number-sense-rich-math-talk/" TargetMode="External"/><Relationship Id="rId3" Type="http://schemas.openxmlformats.org/officeDocument/2006/relationships/hyperlink" Target="http://www.stevewyborney.com/?p=125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“Beads That Are Dice”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16722D-992F-691C-6598-AF43CBED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beads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68539-BE7B-4816-A181-C08782D78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Can you find a 2, 3, or 4 on a bead?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None of those digits is in the answer?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not 18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the number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that is 1 more than 18.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Can you find a 5 or 6 on a bead?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Neither of those digits is in the answer?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C5B07D-A729-8DB5-9BE2-C6D4C5B88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16628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08AA6E-A9EF-7C74-B9DE-6BBBCD2F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83449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1E049F-FA48-B095-BB4C-288D41680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64282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33E3D-FE76-6088-F918-0DC11B4ED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5118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A9BC7B-FBBA-9C9B-FC48-978CE9763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84052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BECD17-02D0-7E17-DF98-AAE64A854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14668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BEB2C-A7F4-2919-B922-11BC5B93D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67103-557D-D3C9-1845-EC971C87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17 beads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20891</TotalTime>
  <Words>706</Words>
  <Application>Microsoft Office PowerPoint</Application>
  <PresentationFormat>On-screen Show (4:3)</PresentationFormat>
  <Paragraphs>232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253</cp:revision>
  <dcterms:created xsi:type="dcterms:W3CDTF">2020-11-09T02:38:45Z</dcterms:created>
  <dcterms:modified xsi:type="dcterms:W3CDTF">2026-01-13T00:34:35Z</dcterms:modified>
</cp:coreProperties>
</file>