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Relationship Id="rId8" Type="http://schemas.openxmlformats.org/officeDocument/2006/relationships/hyperlink" Target="https://stevewyborney.com/2019/02/20-days-of-number-sense-rich-math-talk/" TargetMode="External"/><Relationship Id="rId3" Type="http://schemas.openxmlformats.org/officeDocument/2006/relationships/hyperlink" Target="http://www.stevewyborney.com/?p=125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“Number Pegs”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43382-44FA-EB58-7862-DF549696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pegs are in the picture?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97342-0540-B407-51F4-290A9218D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6 or the digit 7.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8 or the digit 9.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4 numbers with this clue.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7, 8, 9, 10, ____ 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1FDD4E-C1F3-B81F-21E7-511C2F6D4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09199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B319DA-AA4D-66EB-79A5-835CE9CDB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2385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30629-4EBB-651D-1793-4946B30F5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14519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D94A72-E76D-03D9-7590-14E9A4C55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14812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6C45C6-01DE-16D1-BD84-85951B775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80951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8055F-14CD-7227-D352-2B3206D9C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F057F-ED8A-F474-2035-517AA7EB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pegs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20188</TotalTime>
  <Words>674</Words>
  <Application>Microsoft Office PowerPoint</Application>
  <PresentationFormat>On-screen Show (4:3)</PresentationFormat>
  <Paragraphs>211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251</cp:revision>
  <dcterms:created xsi:type="dcterms:W3CDTF">2020-11-09T02:38:45Z</dcterms:created>
  <dcterms:modified xsi:type="dcterms:W3CDTF">2026-01-07T00:39:24Z</dcterms:modified>
</cp:coreProperties>
</file>