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0" r:id="rId2"/>
    <p:sldId id="257" r:id="rId3"/>
    <p:sldId id="258" r:id="rId4"/>
    <p:sldId id="259" r:id="rId5"/>
    <p:sldId id="260" r:id="rId6"/>
    <p:sldId id="261" r:id="rId7"/>
    <p:sldId id="2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588B-DDA4-A21F-D4DA-094CC142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655C9-C7A6-E83A-C0FD-76663A902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4AE71-8E77-B8E3-DF98-D8518A0B8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5D7D-475F-E98C-624B-7B6AD3345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tevewyborney.com/" TargetMode="External"/><Relationship Id="rId2" Type="http://schemas.openxmlformats.org/officeDocument/2006/relationships/hyperlink" Target="https://youtube.com/playlist?list=PL9womXq-z7vAlNJT2PAjOXPAyyRPSZXSq&amp;si=z_IWa4MV9j-Q8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evewyborney.com/subscrib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evewyborney.com/2019/02/20-days-of-number-sense-rich-math-talk/" TargetMode="External"/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A1FC-4BDD-6DAF-7160-DA849C30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938D8-6007-D8EC-C32B-52B9DCC8EE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7F87D-8C1B-F2B8-5E81-3905F7B88FF3}"/>
              </a:ext>
            </a:extLst>
          </p:cNvPr>
          <p:cNvGrpSpPr/>
          <p:nvPr/>
        </p:nvGrpSpPr>
        <p:grpSpPr>
          <a:xfrm>
            <a:off x="2200939" y="4359351"/>
            <a:ext cx="4742121" cy="2092582"/>
            <a:chOff x="297712" y="1063256"/>
            <a:chExt cx="4742121" cy="2092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9E618C-975C-67CD-6BA7-EDC1AD9339A9}"/>
                </a:ext>
              </a:extLst>
            </p:cNvPr>
            <p:cNvSpPr/>
            <p:nvPr/>
          </p:nvSpPr>
          <p:spPr>
            <a:xfrm>
              <a:off x="297712" y="1063256"/>
              <a:ext cx="4742121" cy="2092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B238F539-31B8-3568-1E96-97ACFE7F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13" y="1212112"/>
              <a:ext cx="1687033" cy="1265274"/>
            </a:xfrm>
            <a:prstGeom prst="rect">
              <a:avLst/>
            </a:prstGeom>
          </p:spPr>
        </p:pic>
        <p:pic>
          <p:nvPicPr>
            <p:cNvPr id="8" name="Picture 7">
              <a:hlinkClick r:id="rId2"/>
              <a:extLst>
                <a:ext uri="{FF2B5EF4-FFF2-40B4-BE49-F238E27FC236}">
                  <a16:creationId xmlns:a16="http://schemas.microsoft.com/office/drawing/2014/main" id="{76D5C3DC-7F40-7BFF-4971-D3F45C00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1" y="1212112"/>
              <a:ext cx="2249376" cy="1265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71DE56-F6BB-E0F9-BB39-DCC190712B29}"/>
              </a:ext>
            </a:extLst>
          </p:cNvPr>
          <p:cNvSpPr txBox="1"/>
          <p:nvPr/>
        </p:nvSpPr>
        <p:spPr>
          <a:xfrm>
            <a:off x="1332411" y="406067"/>
            <a:ext cx="647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Resource Opportunities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7032D7-6E0E-E47A-8C8A-F9BB4079542B}"/>
              </a:ext>
            </a:extLst>
          </p:cNvPr>
          <p:cNvGrpSpPr/>
          <p:nvPr/>
        </p:nvGrpSpPr>
        <p:grpSpPr>
          <a:xfrm>
            <a:off x="2198379" y="1410789"/>
            <a:ext cx="4742121" cy="2425342"/>
            <a:chOff x="2198379" y="1113075"/>
            <a:chExt cx="4742121" cy="2425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E6DA84-E88B-0E74-54E6-9B4B68B69590}"/>
                </a:ext>
              </a:extLst>
            </p:cNvPr>
            <p:cNvSpPr/>
            <p:nvPr/>
          </p:nvSpPr>
          <p:spPr>
            <a:xfrm>
              <a:off x="2198379" y="1113075"/>
              <a:ext cx="4742121" cy="24253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E5382C59-A999-175B-7194-0E1555D8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1" t="29669" r="25518" b="23189"/>
            <a:stretch>
              <a:fillRect/>
            </a:stretch>
          </p:blipFill>
          <p:spPr>
            <a:xfrm>
              <a:off x="2857274" y="1271732"/>
              <a:ext cx="3299686" cy="1578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E197D-B20F-28A5-06E1-9C484F5F8FE8}"/>
                </a:ext>
              </a:extLst>
            </p:cNvPr>
            <p:cNvSpPr txBox="1"/>
            <p:nvPr/>
          </p:nvSpPr>
          <p:spPr>
            <a:xfrm>
              <a:off x="2229705" y="2878089"/>
              <a:ext cx="46845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Would you like to join the mailing list?</a:t>
              </a:r>
            </a:p>
            <a:p>
              <a:pPr algn="ctr"/>
              <a:r>
                <a:rPr lang="en-US" sz="1400" b="1" dirty="0">
                  <a:hlinkClick r:id="rId5"/>
                </a:rPr>
                <a:t>Subscribe to find out when new resources are posted.</a:t>
              </a:r>
              <a:endParaRPr lang="en-US" sz="14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153A2AD-370C-BB9F-DAF2-4BE3E7231B04}"/>
              </a:ext>
            </a:extLst>
          </p:cNvPr>
          <p:cNvSpPr txBox="1"/>
          <p:nvPr/>
        </p:nvSpPr>
        <p:spPr>
          <a:xfrm>
            <a:off x="2255910" y="5773481"/>
            <a:ext cx="4684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Would you like to learn more about Esti-Mysteries?</a:t>
            </a:r>
          </a:p>
          <a:p>
            <a:pPr algn="ctr"/>
            <a:r>
              <a:rPr lang="en-US" sz="1400" b="1" dirty="0"/>
              <a:t>Visit </a:t>
            </a:r>
            <a:r>
              <a:rPr lang="en-US" sz="1400" b="1" dirty="0">
                <a:hlinkClick r:id="rId2"/>
              </a:rPr>
              <a:t>The Esti-Mystery Tips Playlist on YouTube</a:t>
            </a:r>
            <a:r>
              <a:rPr lang="en-US" sz="1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613E3-B9AE-996D-08FB-E76B51CF8086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09D0B-74A9-1899-300C-910D685B7856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“Bird Whistles”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97A5F-27DB-EF09-4A86-2B1C23F3A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bird whistles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C1562-D18C-1A30-AD71-DB49AB4B8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4.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has 2 digits.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743537-DEA2-4ECC-B3EA-A52FE0BD6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81913"/>
              </p:ext>
            </p:extLst>
          </p:nvPr>
        </p:nvGraphicFramePr>
        <p:xfrm>
          <a:off x="3962400" y="50292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27707A-DC29-1EBF-DC0E-F0730B976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75038"/>
              </p:ext>
            </p:extLst>
          </p:nvPr>
        </p:nvGraphicFramePr>
        <p:xfrm>
          <a:off x="3962400" y="50292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BD5D13-D52B-F523-DCF9-3DA3E4827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654429"/>
              </p:ext>
            </p:extLst>
          </p:nvPr>
        </p:nvGraphicFramePr>
        <p:xfrm>
          <a:off x="3962400" y="50292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7C4007-9257-DB87-969B-39A360E94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94252"/>
              </p:ext>
            </p:extLst>
          </p:nvPr>
        </p:nvGraphicFramePr>
        <p:xfrm>
          <a:off x="3962400" y="50292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C1B312-3464-915D-AC8D-A2E78D619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DB3E4-4F75-6E98-144E-BD9415C71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24 whistles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B992-7ED5-41AB-A109-9D6F9F6B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0DF7230-8233-43C7-81BD-A89B8A694DE1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112FA736-F464-D860-48D3-8EF64A7D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B1C4C-B400-EF0D-2AFD-D3C1001BBABA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F46D4A-6913-595C-A618-2C4637B6E0F0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4AD723AE-6A52-4D22-88D5-D88500BAA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5C2BE9A0-5C5B-6BE5-7643-5B30646F56A1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BC9FFB8-8213-E85E-45E8-BE7557899016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C3BE760-774C-F853-2D89-2FF2BAE1DD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0563E200-4066-315B-860A-B89CC15AC5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C8A4B8-B8A1-F192-E9A9-B3584367892E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BB506585-5DC2-B54B-210C-5994035D630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E1AFFD8F-AAFC-5F6E-9D91-39B0E34973A0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E2B44C-6B57-C464-29C8-DA2B5F9E09A5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D3A029-BBF9-2BB1-4B19-682DBAE6D3EA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7969AD08-6C82-86A5-BF80-CFE3B008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16F34A79-136B-9FDC-1D4B-B53993F32E4A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87B724F6-6C85-B72E-0EDE-41B5A40895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B2548440-435A-5BA0-E8AC-13158226EA8C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19812C-DE1F-4480-4D04-E984BC8FCC71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846FF9-8D0A-98D7-85DF-62BA7E2B47A6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3FF4E1-B5D3-7B84-10CC-52AE471A510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7DC5CA-F0CD-EB71-4541-9F398267EB25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E6DC34-AB4A-8BE1-2BD1-BF81D10A281F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05196C99-BEDD-6BB5-97F6-3EC2A383DD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EFBD2A78-EF3C-2C80-C9A0-ECE67DD15D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D468C924-B43E-BD48-5F63-659F81CD0A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E05D3D1-BDEE-15FF-DBF5-26F2C166408E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4F84B550-7865-556B-DCD7-3C21260C854D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0FA4D8-7CA9-7F59-10D5-C2679CDF95B5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0EFAAA-92C5-EF37-5D48-11C890A02399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744DC34D-C0C6-4A7B-F423-8EA7AB45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65D35C80-98A7-CA5C-C4E1-03BD8C8C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1DC305D-D4B0-20F0-8E30-5F026207E109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94A3F44-F219-0D29-42F0-3CBA63EEB96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898E08F-6CCE-C6CD-393A-B83192982F91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D9408-23C7-1AA0-0F11-132879F617F7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EAF35D6-BE90-C082-5CA3-4629A5883091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34361A8C-402A-D8EA-C2BD-2357F4E274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04D513-0CE7-C77F-8947-0B8A7B9F0EED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F21FFBD-A7F6-5CAD-FDF7-9C7CEE7F349F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03C76CD5-8C71-C9F9-B383-17F4DC8501B0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D796F63A-ED7F-571B-D8FC-AD2C18F5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0A188D86-8213-2DAF-B07B-AC97FA5CD787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70DDAD5F-01BA-954D-C27E-AA1435CA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D609A2BA-3955-127A-D2BE-B5C7872ECB75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701FF96B-4F48-44B5-885E-2EA6AA1CB140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B1BFABAA-B5AA-89CB-B7BD-C06CB9CE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95276A73-85C9-A2DE-2923-800D9D42D727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5DBF883C-B5A3-044B-292F-2E7EC371EB6F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8657A4DD-B161-EBFC-7D53-A8F056BBA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7F99E3EC-22FF-FB5A-AA6F-1F097B7DDE5E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5F587174-9E55-23B6-B758-0D9662B44F12}"/>
              </a:ext>
            </a:extLst>
          </p:cNvPr>
          <p:cNvGrpSpPr/>
          <p:nvPr/>
        </p:nvGrpSpPr>
        <p:grpSpPr>
          <a:xfrm>
            <a:off x="324917" y="141053"/>
            <a:ext cx="2284215" cy="1733113"/>
            <a:chOff x="153526" y="438998"/>
            <a:chExt cx="2284215" cy="1733113"/>
          </a:xfrm>
        </p:grpSpPr>
        <p:pic>
          <p:nvPicPr>
            <p:cNvPr id="2069" name="Picture 2068">
              <a:hlinkClick r:id="rId42"/>
              <a:extLst>
                <a:ext uri="{FF2B5EF4-FFF2-40B4-BE49-F238E27FC236}">
                  <a16:creationId xmlns:a16="http://schemas.microsoft.com/office/drawing/2014/main" id="{8B27BC92-0678-7BA7-1E13-E235763C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83173" y="438998"/>
              <a:ext cx="1424900" cy="734814"/>
            </a:xfrm>
            <a:prstGeom prst="rect">
              <a:avLst/>
            </a:prstGeom>
            <a:ln w="38100">
              <a:solidFill>
                <a:schemeClr val="accent1">
                  <a:shade val="15000"/>
                </a:schemeClr>
              </a:solidFill>
            </a:ln>
          </p:spPr>
        </p:pic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C09DA738-02D1-FF89-6BB8-6341AAE9BF4A}"/>
                </a:ext>
              </a:extLst>
            </p:cNvPr>
            <p:cNvSpPr txBox="1"/>
            <p:nvPr/>
          </p:nvSpPr>
          <p:spPr>
            <a:xfrm>
              <a:off x="153526" y="1218004"/>
              <a:ext cx="22842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Are you subscribed to the </a:t>
              </a:r>
            </a:p>
            <a:p>
              <a:pPr algn="ctr"/>
              <a:r>
                <a:rPr lang="en-US" sz="1400" b="1" dirty="0"/>
                <a:t>blog newsletter? </a:t>
              </a:r>
            </a:p>
            <a:p>
              <a:pPr algn="ctr"/>
              <a:r>
                <a:rPr lang="en-US" sz="1400" b="1" dirty="0">
                  <a:hlinkClick r:id="rId42"/>
                </a:rPr>
                <a:t>Sign Up Here</a:t>
              </a:r>
              <a:endParaRPr lang="en-US" sz="1400" b="1" dirty="0"/>
            </a:p>
            <a:p>
              <a:pPr algn="ctr"/>
              <a:r>
                <a:rPr lang="en-US" sz="1400" b="1" dirty="0"/>
                <a:t>New Resources Every Week!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2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20090</TotalTime>
  <Words>641</Words>
  <Application>Microsoft Office PowerPoint</Application>
  <PresentationFormat>On-screen Show (4:3)</PresentationFormat>
  <Paragraphs>222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247</cp:revision>
  <dcterms:created xsi:type="dcterms:W3CDTF">2020-11-09T02:38:45Z</dcterms:created>
  <dcterms:modified xsi:type="dcterms:W3CDTF">2025-11-14T00:25:36Z</dcterms:modified>
</cp:coreProperties>
</file>