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evewyborney.com/2019/02/20-days-of-number-sense-rich-math-talk/" TargetMode="External"/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D670-6BFC-20E5-5D53-0D5A31CBC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18FC7D-7D24-B0A5-A633-3C523F97C7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AD0B4C-F328-1053-6B1D-2790A740E219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B5B57-D359-2C7B-86CA-B82B7DA1F494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480EBC50-6625-4860-2B06-C9B173D7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3B414E0F-8459-D1C2-7F5B-D0ACB8D2F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5F05C0-7683-6E30-ECDC-CD36708CBC91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A9303B-2F75-65CD-787F-CD6F60ED79D1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B0AEE6-A3A3-729C-92FC-3053B59FA7D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1930523A-A16C-7B7E-EADB-20668C06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87B96F-5B89-438D-2E4F-92E102FF698B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New Resources Every Week!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EE2F4A-9EDA-B48D-9760-D92B57865102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FF6F3-64BF-3B1D-BF81-D4D19D9B19E1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26D48-B3F7-437D-8909-C9C2B1BD18FF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7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“Round”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8D058-20F6-FFE5-F7BA-99C2A2C31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ECE54-3230-FDA8-F433-AF268101E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355600" y="0"/>
            <a:ext cx="4216400" cy="6324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greater than 10.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31.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is a 2 on the die.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2.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digit 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8 , 9 , 10 , ____ , 12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16 , ____ , ____ , ____ , 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EA246F5-C550-EC28-7D65-1A0110C45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09716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86374-5A40-DBEC-B2CF-3E07BD9A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44083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4053CB-3A18-450C-857B-AB5433442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63336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433476-2E69-9960-8618-BE27CC601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65191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0A98EE-8286-AFD6-1C9F-FE169C757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41629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A78EE1-50F3-E853-EDDA-355891E85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830106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35AD6-72BA-6199-DE25-7AFD9CA86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30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34284-EEA7-6C4D-8727-ED2234A7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00924A5F-C442-D8D1-9693-E034DF57BE16}"/>
              </a:ext>
            </a:extLst>
          </p:cNvPr>
          <p:cNvGrpSpPr/>
          <p:nvPr/>
        </p:nvGrpSpPr>
        <p:grpSpPr>
          <a:xfrm>
            <a:off x="324916" y="141053"/>
            <a:ext cx="2284216" cy="1733113"/>
            <a:chOff x="324916" y="141053"/>
            <a:chExt cx="2284216" cy="1733113"/>
          </a:xfrm>
        </p:grpSpPr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5F587174-9E55-23B6-B758-0D9662B44F12}"/>
                </a:ext>
              </a:extLst>
            </p:cNvPr>
            <p:cNvGrpSpPr/>
            <p:nvPr/>
          </p:nvGrpSpPr>
          <p:grpSpPr>
            <a:xfrm>
              <a:off x="324917" y="141053"/>
              <a:ext cx="2284215" cy="1733113"/>
              <a:chOff x="153526" y="438998"/>
              <a:chExt cx="2284215" cy="1733113"/>
            </a:xfrm>
          </p:grpSpPr>
          <p:pic>
            <p:nvPicPr>
              <p:cNvPr id="2069" name="Picture 2068">
                <a:hlinkClick r:id="rId42"/>
                <a:extLst>
                  <a:ext uri="{FF2B5EF4-FFF2-40B4-BE49-F238E27FC236}">
                    <a16:creationId xmlns:a16="http://schemas.microsoft.com/office/drawing/2014/main" id="{8B27BC92-0678-7BA7-1E13-E235763C3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3173" y="438998"/>
                <a:ext cx="1424900" cy="734814"/>
              </a:xfrm>
              <a:prstGeom prst="rect">
                <a:avLst/>
              </a:prstGeom>
              <a:ln w="38100">
                <a:solidFill>
                  <a:schemeClr val="accent1">
                    <a:shade val="15000"/>
                  </a:schemeClr>
                </a:solidFill>
              </a:ln>
            </p:spPr>
          </p:pic>
          <p:sp>
            <p:nvSpPr>
              <p:cNvPr id="2070" name="TextBox 2069">
                <a:extLst>
                  <a:ext uri="{FF2B5EF4-FFF2-40B4-BE49-F238E27FC236}">
                    <a16:creationId xmlns:a16="http://schemas.microsoft.com/office/drawing/2014/main" id="{C09DA738-02D1-FF89-6BB8-6341AAE9BF4A}"/>
                  </a:ext>
                </a:extLst>
              </p:cNvPr>
              <p:cNvSpPr txBox="1"/>
              <p:nvPr/>
            </p:nvSpPr>
            <p:spPr>
              <a:xfrm>
                <a:off x="153526" y="1218004"/>
                <a:ext cx="228421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Are you subscribed to the </a:t>
                </a:r>
              </a:p>
              <a:p>
                <a:pPr algn="ctr"/>
                <a:r>
                  <a:rPr lang="en-US" sz="1400" b="1" dirty="0"/>
                  <a:t>blog newsletter? </a:t>
                </a:r>
              </a:p>
              <a:p>
                <a:pPr algn="ctr"/>
                <a:r>
                  <a:rPr lang="en-US" sz="1400" b="1" dirty="0">
                    <a:hlinkClick r:id="rId42"/>
                  </a:rPr>
                  <a:t>Sign Up Here</a:t>
                </a:r>
                <a:endParaRPr lang="en-US" sz="1400" b="1" dirty="0"/>
              </a:p>
              <a:p>
                <a:pPr algn="ctr"/>
                <a:r>
                  <a:rPr lang="en-US" sz="1400" b="1" dirty="0"/>
                  <a:t>New Resources Every Week!</a:t>
                </a:r>
              </a:p>
            </p:txBody>
          </p:sp>
        </p:grpSp>
        <p:sp>
          <p:nvSpPr>
            <p:cNvPr id="2072" name="Arrow: Right 2071">
              <a:extLst>
                <a:ext uri="{FF2B5EF4-FFF2-40B4-BE49-F238E27FC236}">
                  <a16:creationId xmlns:a16="http://schemas.microsoft.com/office/drawing/2014/main" id="{F4861323-4D16-4EE0-52E5-C5272A9FF34E}"/>
                </a:ext>
              </a:extLst>
            </p:cNvPr>
            <p:cNvSpPr/>
            <p:nvPr/>
          </p:nvSpPr>
          <p:spPr>
            <a:xfrm>
              <a:off x="324916" y="1358743"/>
              <a:ext cx="546348" cy="2757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20093</TotalTime>
  <Words>762</Words>
  <Application>Microsoft Office PowerPoint</Application>
  <PresentationFormat>On-screen Show (4:3)</PresentationFormat>
  <Paragraphs>294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250</cp:revision>
  <dcterms:created xsi:type="dcterms:W3CDTF">2020-11-09T02:38:45Z</dcterms:created>
  <dcterms:modified xsi:type="dcterms:W3CDTF">2025-10-07T00:03:37Z</dcterms:modified>
</cp:coreProperties>
</file>