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59" r:id="rId9"/>
    <p:sldId id="1860" r:id="rId10"/>
    <p:sldId id="1861" r:id="rId11"/>
    <p:sldId id="1862" r:id="rId12"/>
    <p:sldId id="1863" r:id="rId13"/>
    <p:sldId id="1864" r:id="rId14"/>
    <p:sldId id="1865" r:id="rId15"/>
    <p:sldId id="1866" r:id="rId16"/>
    <p:sldId id="1867" r:id="rId17"/>
    <p:sldId id="1868" r:id="rId18"/>
    <p:sldId id="1869" r:id="rId19"/>
    <p:sldId id="18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0" d="100"/>
          <a:sy n="90" d="100"/>
        </p:scale>
        <p:origin x="2136" y="3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9C65-03A5-50CB-AE2D-17F8C22AD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88E5B-05CB-4A69-B964-890DD59A4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E88D0-30EB-DFC6-F4CD-C362D4BCA9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CCCE90-D271-08E9-294B-6123BD12636A}"/>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17596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8FB3-E54F-5111-3600-47571A7C6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61CC1-4CC6-F167-235C-A27CD7515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BC029-84C6-1217-A679-0123B35793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53FE78-228A-FCAB-A6D1-9E26D1976B9B}"/>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88423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2A3814-4834-0D12-AFFC-27446144E6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135A4C4-344D-DF9B-664F-607D13E99634}"/>
              </a:ext>
            </a:extLst>
          </p:cNvPr>
          <p:cNvPicPr>
            <a:picLocks noChangeAspect="1"/>
          </p:cNvPicPr>
          <p:nvPr/>
        </p:nvPicPr>
        <p:blipFill>
          <a:blip r:embed="rId2">
            <a:extLst>
              <a:ext uri="{28A0092B-C50C-407E-A947-70E740481C1C}">
                <a14:useLocalDpi xmlns:a14="http://schemas.microsoft.com/office/drawing/2010/main" val="0"/>
              </a:ext>
            </a:extLst>
          </a:blip>
          <a:srcRect t="4268" r="50000"/>
          <a:stretch/>
        </p:blipFill>
        <p:spPr>
          <a:xfrm>
            <a:off x="177801" y="0"/>
            <a:ext cx="4317999" cy="6200552"/>
          </a:xfrm>
          <a:prstGeom prst="rect">
            <a:avLst/>
          </a:prstGeom>
        </p:spPr>
      </p:pic>
      <p:sp>
        <p:nvSpPr>
          <p:cNvPr id="17" name="Rectangle 16">
            <a:extLst>
              <a:ext uri="{FF2B5EF4-FFF2-40B4-BE49-F238E27FC236}">
                <a16:creationId xmlns:a16="http://schemas.microsoft.com/office/drawing/2014/main" id="{7C277681-23CB-BCAE-823F-92F7808AEEFF}"/>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6AD9FF2-53D7-7C20-6C46-BABBC144CB0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93F04C3-4F1C-4DC2-3598-9FFE699947A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3A0CB55-61AC-B49E-8AF7-EFCE9D544A8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84C54A5-17B1-7F9B-105F-6A33C3F654B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694A76D-329C-E02A-C664-A661543FA55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40 and 90.</a:t>
            </a:r>
          </a:p>
        </p:txBody>
      </p:sp>
      <p:sp>
        <p:nvSpPr>
          <p:cNvPr id="29" name="Rectangle 28">
            <a:extLst>
              <a:ext uri="{FF2B5EF4-FFF2-40B4-BE49-F238E27FC236}">
                <a16:creationId xmlns:a16="http://schemas.microsoft.com/office/drawing/2014/main" id="{B175766D-7C00-FE7E-4D33-1899A73946A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a:t>
            </a:r>
          </a:p>
        </p:txBody>
      </p:sp>
      <p:sp>
        <p:nvSpPr>
          <p:cNvPr id="30" name="Rectangle 29">
            <a:extLst>
              <a:ext uri="{FF2B5EF4-FFF2-40B4-BE49-F238E27FC236}">
                <a16:creationId xmlns:a16="http://schemas.microsoft.com/office/drawing/2014/main" id="{58D6253A-EE13-81E3-0EB5-3897ECC9730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one less than </a:t>
            </a:r>
          </a:p>
          <a:p>
            <a:pPr algn="ctr"/>
            <a:r>
              <a:rPr lang="en-US" b="1" dirty="0">
                <a:solidFill>
                  <a:schemeClr val="tx1"/>
                </a:solidFill>
              </a:rPr>
              <a:t>a multiple of 3.</a:t>
            </a:r>
          </a:p>
        </p:txBody>
      </p:sp>
      <p:sp>
        <p:nvSpPr>
          <p:cNvPr id="31" name="Rectangle 30">
            <a:extLst>
              <a:ext uri="{FF2B5EF4-FFF2-40B4-BE49-F238E27FC236}">
                <a16:creationId xmlns:a16="http://schemas.microsoft.com/office/drawing/2014/main" id="{D7859F76-6D22-0728-943E-3E3AB4AE6DE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Three numbers can be seen on the die. None of those digits is in the answer.</a:t>
            </a:r>
          </a:p>
        </p:txBody>
      </p:sp>
      <p:sp>
        <p:nvSpPr>
          <p:cNvPr id="32" name="Rectangle 31">
            <a:extLst>
              <a:ext uri="{FF2B5EF4-FFF2-40B4-BE49-F238E27FC236}">
                <a16:creationId xmlns:a16="http://schemas.microsoft.com/office/drawing/2014/main" id="{2256C21B-6F35-CF2E-637D-EAD1547B4EF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prime number.</a:t>
            </a:r>
          </a:p>
        </p:txBody>
      </p:sp>
      <p:sp>
        <p:nvSpPr>
          <p:cNvPr id="14" name="TextBox 13">
            <a:extLst>
              <a:ext uri="{FF2B5EF4-FFF2-40B4-BE49-F238E27FC236}">
                <a16:creationId xmlns:a16="http://schemas.microsoft.com/office/drawing/2014/main" id="{A4608B51-BB67-F287-85AB-A2D84776729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E563DFF-BC8D-58A7-5587-A9742283676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6E91612-990C-2303-48E3-AEBF0672E15A}"/>
              </a:ext>
            </a:extLst>
          </p:cNvPr>
          <p:cNvGraphicFramePr>
            <a:graphicFrameLocks noGrp="1"/>
          </p:cNvGraphicFramePr>
          <p:nvPr>
            <p:extLst>
              <p:ext uri="{D42A27DB-BD31-4B8C-83A1-F6EECF244321}">
                <p14:modId xmlns:p14="http://schemas.microsoft.com/office/powerpoint/2010/main" val="230059577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44402"/>
                  </a:ext>
                </a:extLst>
              </a:tr>
            </a:tbl>
          </a:graphicData>
        </a:graphic>
      </p:graphicFrame>
    </p:spTree>
    <p:extLst>
      <p:ext uri="{BB962C8B-B14F-4D97-AF65-F5344CB8AC3E}">
        <p14:creationId xmlns:p14="http://schemas.microsoft.com/office/powerpoint/2010/main" val="5772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5203B4-F169-A3B6-49B7-FDA25AF106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24AC606-2C2C-5C1C-63B4-756F12DB648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C18818E-56C7-873A-2A95-A2C4B4C3529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6F6211D-1F6C-BB91-D4A1-B7DE0F6FC6A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EE0FCFE-6B4F-3D50-8CF6-71F5C59E5E8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85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8CCA160-5E08-0EB6-04E1-29B005CF52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BFCBCD3-E86E-1E1D-A211-9DEF94BA8FD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72B6E935-F764-C708-00DD-BED665A5E66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89 pairs</a:t>
            </a:r>
          </a:p>
        </p:txBody>
      </p:sp>
      <p:sp>
        <p:nvSpPr>
          <p:cNvPr id="17" name="Rectangle 16">
            <a:extLst>
              <a:ext uri="{FF2B5EF4-FFF2-40B4-BE49-F238E27FC236}">
                <a16:creationId xmlns:a16="http://schemas.microsoft.com/office/drawing/2014/main" id="{9700B0EF-DCF3-7BB2-E1D8-97C2BF7DF47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2485C56-03EB-C808-60FD-559E519B288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6FE08D1-8736-A75B-3114-765D31E839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8A68498-9C22-2901-0469-392BFABE002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408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1427-5707-83FC-F92D-DE9B4A585B32}"/>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D7A2C661-B0A2-3E5E-CB25-3451EE8D83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DCD95DA-E70F-CA36-D02B-888FD81085C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4ADEC26-4BF7-E5DD-1819-6028E3EF51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1392C07-E98E-E801-63DE-3CA53DDBDF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63F5DE41-852B-6AF0-887E-B5FAEC06F4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DAC67E7-884E-B54A-266C-C28D5C97D268}"/>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D6373C4E-562B-BFA9-C056-6F04666C484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23B074-BFFD-61B7-458A-7C627A6A0AE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00AC585-49FB-F98D-7725-0D6608C3A162}"/>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4242362E-C730-3467-4B01-68E33EFA8D7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92D557A-C9FE-6024-3721-5C00F5BA73A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EB04999-E0BB-AAAC-70AC-036883E8544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D147E8E-3FDE-6507-CA9F-6EF70F30A27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CC4A2D1B-C252-A417-F5AF-71CB9DBEDCF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8106747-77C1-7C76-0C7F-A0D6CBB24D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3A2C70F-98F3-E269-93A6-8E455732FAA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34FA0B4-3986-7B4C-BBEE-B918D92716C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66EFC49-45FE-6A73-E2E0-282340AD369A}"/>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9D0B3EB-3E9B-E0D0-F691-10354C99A096}"/>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CCECDCB-2DC0-EA81-27FD-5A3B752B13C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7DE2213-411D-E021-E036-6139D1E1FC3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8327C4E-BCB9-2A9B-328C-7B5ACD53CB2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BA3515D-B0E5-AAAF-4187-5903B6E6385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9CCA64D5-115E-97CA-C912-8203D176CA1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FD24B9C-BCB2-4988-7DEE-87BF2B5F6D1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10CA689-553F-0614-F426-93EBB795F06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050E905-8A5E-4813-DA7A-FC825EDE1BD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9B0ACDF9-2DFC-6EC7-E921-1B360D8EA25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F060A1B3-0040-611B-9A66-607DC72AD10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88BD04B-88B3-37BB-6C72-C29A7643794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B7570A54-2935-9FC5-EBEA-78F319D18F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589DC82A-4FF3-A90C-B86F-275E0EF2175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5885B90-C633-C149-F357-3747994C3D8A}"/>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C6CD8CEA-D888-6799-0BAA-AB08DED6CC6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40A6CBD-DC00-F053-8F47-1BFF9AE8DB2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EF3828-6890-4EB3-A04A-D290B4461B8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E0AE775-7B27-E8DD-EB65-32089FEC93D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15AB0E-E7F1-B98F-A1F8-A961AB99ECA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6E9DF5C-C5EB-6668-419A-BF43138FCCA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C123B3E-C5CC-79A6-02C2-4E2751D8643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00493601-229E-FD2B-21A8-DC9FDE0978D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58349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FD686D-844F-0E5E-5871-FC7F266873F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28CD4EE-A97D-DBDA-3678-17C137A2186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Jar of Applause”</a:t>
            </a:r>
          </a:p>
        </p:txBody>
      </p:sp>
      <p:sp>
        <p:nvSpPr>
          <p:cNvPr id="4" name="Rectangle 3">
            <a:extLst>
              <a:ext uri="{FF2B5EF4-FFF2-40B4-BE49-F238E27FC236}">
                <a16:creationId xmlns:a16="http://schemas.microsoft.com/office/drawing/2014/main" id="{46D26A39-E760-1DB8-8369-F2C35123602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242A300-611D-7E68-5ACD-C15A98E11E1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F1BA43E-93AD-AD90-F56C-973E6883D92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455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9DEB78-AD2E-EA6F-8C2A-625F5BCC10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F7EF12-99D5-C284-F7EB-9C545D8C0BD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8239D45-8898-610C-4FA9-C320839EBB5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2B18293-A8DC-814D-45C9-362BA3C1E26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6C95AD46-ED99-9843-7BE1-E9BFFC1FCF3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D612146-8AAE-DBB3-6AA0-940A62AD451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6CD74E7-E82B-8AB7-8FCC-99D51C1AC28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729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3394DD-E353-7BF9-2961-A52CC5F37F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E12A32-152E-0418-C6D3-1744C01EB79E}"/>
              </a:ext>
            </a:extLst>
          </p:cNvPr>
          <p:cNvPicPr>
            <a:picLocks noChangeAspect="1"/>
          </p:cNvPicPr>
          <p:nvPr/>
        </p:nvPicPr>
        <p:blipFill>
          <a:blip r:embed="rId2">
            <a:extLst>
              <a:ext uri="{28A0092B-C50C-407E-A947-70E740481C1C}">
                <a14:useLocalDpi xmlns:a14="http://schemas.microsoft.com/office/drawing/2010/main" val="0"/>
              </a:ext>
            </a:extLst>
          </a:blip>
          <a:srcRect t="4268" r="50000"/>
          <a:stretch/>
        </p:blipFill>
        <p:spPr>
          <a:xfrm>
            <a:off x="177801" y="0"/>
            <a:ext cx="4317999" cy="6200552"/>
          </a:xfrm>
          <a:prstGeom prst="rect">
            <a:avLst/>
          </a:prstGeom>
        </p:spPr>
      </p:pic>
      <p:sp>
        <p:nvSpPr>
          <p:cNvPr id="17" name="Rectangle 16">
            <a:extLst>
              <a:ext uri="{FF2B5EF4-FFF2-40B4-BE49-F238E27FC236}">
                <a16:creationId xmlns:a16="http://schemas.microsoft.com/office/drawing/2014/main" id="{DBE52BE6-FCF3-D2A3-6987-6C41CDB9124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168B5DA-82B7-404F-D460-4EC4BB6FBCE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3C4D5BD-182A-547F-BE90-4339392D7DF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A685C67-7360-E9C0-D3D9-230971715FA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CA04AAA8-BF75-C224-D273-A669DF5AD24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314E32A-7012-6AE0-82C6-D166921DBF2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40 and 90.</a:t>
            </a:r>
          </a:p>
        </p:txBody>
      </p:sp>
      <p:sp>
        <p:nvSpPr>
          <p:cNvPr id="29" name="Rectangle 28">
            <a:extLst>
              <a:ext uri="{FF2B5EF4-FFF2-40B4-BE49-F238E27FC236}">
                <a16:creationId xmlns:a16="http://schemas.microsoft.com/office/drawing/2014/main" id="{9B5A35FE-F551-481B-9E6E-C33C9B7C1DF0}"/>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a:t>
            </a:r>
          </a:p>
        </p:txBody>
      </p:sp>
      <p:sp>
        <p:nvSpPr>
          <p:cNvPr id="30" name="Rectangle 29">
            <a:extLst>
              <a:ext uri="{FF2B5EF4-FFF2-40B4-BE49-F238E27FC236}">
                <a16:creationId xmlns:a16="http://schemas.microsoft.com/office/drawing/2014/main" id="{B60779D4-2145-8A2B-3A6B-E38E2144AC0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one less than </a:t>
            </a:r>
          </a:p>
          <a:p>
            <a:pPr algn="ctr"/>
            <a:r>
              <a:rPr lang="en-US" b="1" dirty="0">
                <a:solidFill>
                  <a:schemeClr val="tx1"/>
                </a:solidFill>
              </a:rPr>
              <a:t>a multiple of 3.</a:t>
            </a:r>
          </a:p>
        </p:txBody>
      </p:sp>
      <p:sp>
        <p:nvSpPr>
          <p:cNvPr id="31" name="Rectangle 30">
            <a:extLst>
              <a:ext uri="{FF2B5EF4-FFF2-40B4-BE49-F238E27FC236}">
                <a16:creationId xmlns:a16="http://schemas.microsoft.com/office/drawing/2014/main" id="{A8AAEB1B-5AF4-240B-B099-9A88D695776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Three numbers can be seen on the die. None of those digits is in the answer.</a:t>
            </a:r>
          </a:p>
        </p:txBody>
      </p:sp>
      <p:sp>
        <p:nvSpPr>
          <p:cNvPr id="32" name="Rectangle 31">
            <a:extLst>
              <a:ext uri="{FF2B5EF4-FFF2-40B4-BE49-F238E27FC236}">
                <a16:creationId xmlns:a16="http://schemas.microsoft.com/office/drawing/2014/main" id="{C5B8924A-816F-5EC9-EC3E-3846C19BDC3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prime number.</a:t>
            </a:r>
          </a:p>
        </p:txBody>
      </p:sp>
      <p:sp>
        <p:nvSpPr>
          <p:cNvPr id="14" name="TextBox 13">
            <a:extLst>
              <a:ext uri="{FF2B5EF4-FFF2-40B4-BE49-F238E27FC236}">
                <a16:creationId xmlns:a16="http://schemas.microsoft.com/office/drawing/2014/main" id="{F1CEF8E2-DAAE-7275-5751-2D0932FAA5F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57674C1-8740-1D69-F4BE-FEE3C2D6819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81BA689-7C8A-0268-67FB-CBE940AC1663}"/>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44402"/>
                  </a:ext>
                </a:extLst>
              </a:tr>
            </a:tbl>
          </a:graphicData>
        </a:graphic>
      </p:graphicFrame>
      <p:graphicFrame>
        <p:nvGraphicFramePr>
          <p:cNvPr id="4" name="Table 3">
            <a:extLst>
              <a:ext uri="{FF2B5EF4-FFF2-40B4-BE49-F238E27FC236}">
                <a16:creationId xmlns:a16="http://schemas.microsoft.com/office/drawing/2014/main" id="{3A659D63-E726-83DC-404A-67F71575347B}"/>
              </a:ext>
            </a:extLst>
          </p:cNvPr>
          <p:cNvGraphicFramePr>
            <a:graphicFrameLocks noGrp="1"/>
          </p:cNvGraphicFramePr>
          <p:nvPr>
            <p:extLst>
              <p:ext uri="{D42A27DB-BD31-4B8C-83A1-F6EECF244321}">
                <p14:modId xmlns:p14="http://schemas.microsoft.com/office/powerpoint/2010/main" val="419580214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1844402"/>
                  </a:ext>
                </a:extLst>
              </a:tr>
            </a:tbl>
          </a:graphicData>
        </a:graphic>
      </p:graphicFrame>
      <p:graphicFrame>
        <p:nvGraphicFramePr>
          <p:cNvPr id="5" name="Table 4">
            <a:extLst>
              <a:ext uri="{FF2B5EF4-FFF2-40B4-BE49-F238E27FC236}">
                <a16:creationId xmlns:a16="http://schemas.microsoft.com/office/drawing/2014/main" id="{21D7225D-A748-FE29-27C2-1CF0566F5C1B}"/>
              </a:ext>
            </a:extLst>
          </p:cNvPr>
          <p:cNvGraphicFramePr>
            <a:graphicFrameLocks noGrp="1"/>
          </p:cNvGraphicFramePr>
          <p:nvPr>
            <p:extLst>
              <p:ext uri="{D42A27DB-BD31-4B8C-83A1-F6EECF244321}">
                <p14:modId xmlns:p14="http://schemas.microsoft.com/office/powerpoint/2010/main" val="222637869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1844402"/>
                  </a:ext>
                </a:extLst>
              </a:tr>
            </a:tbl>
          </a:graphicData>
        </a:graphic>
      </p:graphicFrame>
      <p:graphicFrame>
        <p:nvGraphicFramePr>
          <p:cNvPr id="6" name="Table 5">
            <a:extLst>
              <a:ext uri="{FF2B5EF4-FFF2-40B4-BE49-F238E27FC236}">
                <a16:creationId xmlns:a16="http://schemas.microsoft.com/office/drawing/2014/main" id="{EDE78897-AAE0-C41D-D47F-17D55FF48823}"/>
              </a:ext>
            </a:extLst>
          </p:cNvPr>
          <p:cNvGraphicFramePr>
            <a:graphicFrameLocks noGrp="1"/>
          </p:cNvGraphicFramePr>
          <p:nvPr>
            <p:extLst>
              <p:ext uri="{D42A27DB-BD31-4B8C-83A1-F6EECF244321}">
                <p14:modId xmlns:p14="http://schemas.microsoft.com/office/powerpoint/2010/main" val="131870987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1844402"/>
                  </a:ext>
                </a:extLst>
              </a:tr>
            </a:tbl>
          </a:graphicData>
        </a:graphic>
      </p:graphicFrame>
      <p:graphicFrame>
        <p:nvGraphicFramePr>
          <p:cNvPr id="7" name="Table 6">
            <a:extLst>
              <a:ext uri="{FF2B5EF4-FFF2-40B4-BE49-F238E27FC236}">
                <a16:creationId xmlns:a16="http://schemas.microsoft.com/office/drawing/2014/main" id="{2AFCC7AD-E0ED-AE01-CF9E-6DFF141D3E6F}"/>
              </a:ext>
            </a:extLst>
          </p:cNvPr>
          <p:cNvGraphicFramePr>
            <a:graphicFrameLocks noGrp="1"/>
          </p:cNvGraphicFramePr>
          <p:nvPr>
            <p:extLst>
              <p:ext uri="{D42A27DB-BD31-4B8C-83A1-F6EECF244321}">
                <p14:modId xmlns:p14="http://schemas.microsoft.com/office/powerpoint/2010/main" val="425101406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1844402"/>
                  </a:ext>
                </a:extLst>
              </a:tr>
            </a:tbl>
          </a:graphicData>
        </a:graphic>
      </p:graphicFrame>
      <p:graphicFrame>
        <p:nvGraphicFramePr>
          <p:cNvPr id="8" name="Table 7">
            <a:extLst>
              <a:ext uri="{FF2B5EF4-FFF2-40B4-BE49-F238E27FC236}">
                <a16:creationId xmlns:a16="http://schemas.microsoft.com/office/drawing/2014/main" id="{6DC4293E-DEBB-2010-C4D1-5F1B0DAF0D6B}"/>
              </a:ext>
            </a:extLst>
          </p:cNvPr>
          <p:cNvGraphicFramePr>
            <a:graphicFrameLocks noGrp="1"/>
          </p:cNvGraphicFramePr>
          <p:nvPr>
            <p:extLst>
              <p:ext uri="{D42A27DB-BD31-4B8C-83A1-F6EECF244321}">
                <p14:modId xmlns:p14="http://schemas.microsoft.com/office/powerpoint/2010/main" val="257843033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74053984"/>
                    </a:ext>
                  </a:extLst>
                </a:gridCol>
                <a:gridCol w="441960">
                  <a:extLst>
                    <a:ext uri="{9D8B030D-6E8A-4147-A177-3AD203B41FA5}">
                      <a16:colId xmlns:a16="http://schemas.microsoft.com/office/drawing/2014/main" val="2696924131"/>
                    </a:ext>
                  </a:extLst>
                </a:gridCol>
                <a:gridCol w="441960">
                  <a:extLst>
                    <a:ext uri="{9D8B030D-6E8A-4147-A177-3AD203B41FA5}">
                      <a16:colId xmlns:a16="http://schemas.microsoft.com/office/drawing/2014/main" val="4137253412"/>
                    </a:ext>
                  </a:extLst>
                </a:gridCol>
                <a:gridCol w="441960">
                  <a:extLst>
                    <a:ext uri="{9D8B030D-6E8A-4147-A177-3AD203B41FA5}">
                      <a16:colId xmlns:a16="http://schemas.microsoft.com/office/drawing/2014/main" val="1625520393"/>
                    </a:ext>
                  </a:extLst>
                </a:gridCol>
                <a:gridCol w="441960">
                  <a:extLst>
                    <a:ext uri="{9D8B030D-6E8A-4147-A177-3AD203B41FA5}">
                      <a16:colId xmlns:a16="http://schemas.microsoft.com/office/drawing/2014/main" val="2010229656"/>
                    </a:ext>
                  </a:extLst>
                </a:gridCol>
                <a:gridCol w="441960">
                  <a:extLst>
                    <a:ext uri="{9D8B030D-6E8A-4147-A177-3AD203B41FA5}">
                      <a16:colId xmlns:a16="http://schemas.microsoft.com/office/drawing/2014/main" val="3181351012"/>
                    </a:ext>
                  </a:extLst>
                </a:gridCol>
                <a:gridCol w="441960">
                  <a:extLst>
                    <a:ext uri="{9D8B030D-6E8A-4147-A177-3AD203B41FA5}">
                      <a16:colId xmlns:a16="http://schemas.microsoft.com/office/drawing/2014/main" val="3563274492"/>
                    </a:ext>
                  </a:extLst>
                </a:gridCol>
                <a:gridCol w="441960">
                  <a:extLst>
                    <a:ext uri="{9D8B030D-6E8A-4147-A177-3AD203B41FA5}">
                      <a16:colId xmlns:a16="http://schemas.microsoft.com/office/drawing/2014/main" val="2416192582"/>
                    </a:ext>
                  </a:extLst>
                </a:gridCol>
                <a:gridCol w="441960">
                  <a:extLst>
                    <a:ext uri="{9D8B030D-6E8A-4147-A177-3AD203B41FA5}">
                      <a16:colId xmlns:a16="http://schemas.microsoft.com/office/drawing/2014/main" val="1981951292"/>
                    </a:ext>
                  </a:extLst>
                </a:gridCol>
                <a:gridCol w="441960">
                  <a:extLst>
                    <a:ext uri="{9D8B030D-6E8A-4147-A177-3AD203B41FA5}">
                      <a16:colId xmlns:a16="http://schemas.microsoft.com/office/drawing/2014/main" val="330809572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875431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16484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944382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657357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31844402"/>
                  </a:ext>
                </a:extLst>
              </a:tr>
            </a:tbl>
          </a:graphicData>
        </a:graphic>
      </p:graphicFrame>
    </p:spTree>
    <p:extLst>
      <p:ext uri="{BB962C8B-B14F-4D97-AF65-F5344CB8AC3E}">
        <p14:creationId xmlns:p14="http://schemas.microsoft.com/office/powerpoint/2010/main" val="42917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74AA7FC-8A88-8818-2229-BA47AEEE4D7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9C390F-4606-924F-510F-956386C7B07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0EB1B5BC-EACA-BEAE-0CFA-BCEB72CEC89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CCE9E14-B666-6DC3-E83D-4875951B84F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1FF0063-6F30-C626-26E6-C17E562DFC4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61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56002A-EAB6-77FD-A1D6-D0DE5C5C1E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1CA37DD-EE7C-59ED-99C1-E657C176AFE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3169157-4085-AC18-AC6A-E406DE6084A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89 pairs</a:t>
            </a:r>
          </a:p>
        </p:txBody>
      </p:sp>
      <p:sp>
        <p:nvSpPr>
          <p:cNvPr id="17" name="Rectangle 16">
            <a:extLst>
              <a:ext uri="{FF2B5EF4-FFF2-40B4-BE49-F238E27FC236}">
                <a16:creationId xmlns:a16="http://schemas.microsoft.com/office/drawing/2014/main" id="{4D163012-9757-7FA1-4362-485B17DC40D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96CAF65-94BE-3138-9ED0-CF12493829B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C314604-8128-0940-B510-06458994D85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39CB2C2-EC3F-BD18-EDC7-B8294048A17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915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A166-4AC9-0091-B458-6D026EB7329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38B6E66-3E8A-F7BE-832A-DC9FB130C1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7F04F58-2214-F9D3-C112-5572BBD6877B}"/>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2DF44AB-B2FE-4877-20B0-A47596B3DC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1709D25F-9EE3-2CB8-1843-D584B064EC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D3B3259-C216-D97A-D27E-020118A522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4DCB4F4-9CC3-3B86-2CF6-FCD4EF8B72F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688E34B5-2BF8-CB56-EC9A-7DC24B36BC0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9A50932-DC9E-84D2-08D3-2C6BDEE42509}"/>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5D97DA1A-D872-5B7F-75B0-BC9B287BD1D2}"/>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095ACB5C-3C23-8BDC-6EEC-A4EDE4EB210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A21AC88-44A9-B83F-0EC0-7063CA4BB4A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9C64E5C8-1FF9-F87B-B327-3C8AAA00AA4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3FBDE4E4-C9F6-D368-7FAF-4EB1E647D75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4A50F29B-94AD-9397-311A-2C0AC9CBECD6}"/>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E43E2329-6BFA-D3DC-3AD4-0CF453DC114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B2E932E-A138-213A-71B5-CF25EC956A8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FA679137-8A74-366F-C6FE-10C43E040F4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D33B9D60-07B5-07CB-963A-AEF9DF331297}"/>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49FF6D98-893F-EFD5-641D-86F39814038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B8CC788-C390-37D6-36B5-7D23B71BF4E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BD485343-0A08-BA84-92F2-19C453639141}"/>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8D259E6-7B79-E797-4DD5-70863D9662B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9BC66184-F8EF-6F99-257B-8DA95E58A7A1}"/>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09879B7-030A-513B-4D86-CAEF1381796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B0C9511-DDCE-AD08-87DE-AEFBA3D1AC4B}"/>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594FFFD-F731-5AE8-DFF9-79179C0D03C4}"/>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8C1728B6-7175-180A-49C0-C13529C59D45}"/>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B2C597F-C762-3D95-902E-4C334A64CA5B}"/>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650807C7-13A9-37E8-49DE-2ACCBF5F600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2B6286AB-07A1-8614-BC32-7F9547DB7AB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44EA985-9DE7-1A32-B964-E2827BEB28C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5B17ED21-BB8C-14AF-3A4E-A074A99B1C12}"/>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025C2840-1BFE-D199-2C58-76A642517F62}"/>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A3B0B258-69F4-7C3E-71F6-937333785FC5}"/>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30F4A3A6-D5E8-127B-930D-78D9FAE17A3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B2F0CF-080A-DE00-C59B-FA02801A4B3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82E89B5-7405-E375-6C36-9127125AD26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BE66AE-A47B-8106-4924-6810FB71C16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B848FF-4592-AA56-B3A7-3420F5CDA04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48EBDB5-5281-B732-6EC0-0A0DE51BF94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F9F1557-0AE7-5C37-1A85-ED6515A0593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19187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Jar of Applause”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2EA910-8E5F-E9A4-4D2E-A98E01EFA48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DE5BB-E68E-9C31-EFA9-9FE5DCDF2BD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one less than </a:t>
            </a:r>
          </a:p>
          <a:p>
            <a:pPr algn="ctr"/>
            <a:r>
              <a:rPr lang="en-US"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Three numbers can be seen on the die. None of those digits is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388525-16D0-7DD3-B960-4919C8A40F7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663AF-E794-0454-E468-44702F06C9E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89 pairs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761D517-086B-4ED9-8D82-B0A9D20C744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7D96B3E-DC0E-A315-45B3-4BB5208343F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Jar of Applause”</a:t>
            </a:r>
          </a:p>
        </p:txBody>
      </p:sp>
      <p:sp>
        <p:nvSpPr>
          <p:cNvPr id="4" name="Rectangle 3">
            <a:extLst>
              <a:ext uri="{FF2B5EF4-FFF2-40B4-BE49-F238E27FC236}">
                <a16:creationId xmlns:a16="http://schemas.microsoft.com/office/drawing/2014/main" id="{F1C6919B-0E82-78F2-EE24-476EC4B8A02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6664A64-80B6-7844-E5E2-C075ACFD198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0616B54-F6C9-9DC6-27E4-CFA5F3B8143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500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0148ED-EB8A-3F34-9169-0BEA6B336F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62E809-F59E-F807-3F30-34289549EF6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3E7871F-F71F-B1F9-DFDD-543CF7D7D02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8BCBE0E-3D9C-E9C8-BF3F-806D782C8D8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1848FD18-8FAE-19D0-398F-EBB6F99A451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390303F-0D94-42C9-AAC9-0794BB8E2F8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1A9FE0D-5F8E-C4F0-B8CD-FEA6725D033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889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20167</TotalTime>
  <Words>2197</Words>
  <Application>Microsoft Office PowerPoint</Application>
  <PresentationFormat>On-screen Show (4:3)</PresentationFormat>
  <Paragraphs>637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235</cp:revision>
  <dcterms:created xsi:type="dcterms:W3CDTF">2020-11-09T02:38:45Z</dcterms:created>
  <dcterms:modified xsi:type="dcterms:W3CDTF">2025-03-07T00:21:34Z</dcterms:modified>
</cp:coreProperties>
</file>