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92" r:id="rId9"/>
    <p:sldId id="1893" r:id="rId10"/>
    <p:sldId id="1894" r:id="rId11"/>
    <p:sldId id="1895" r:id="rId12"/>
    <p:sldId id="1896" r:id="rId13"/>
    <p:sldId id="1897" r:id="rId14"/>
    <p:sldId id="1898" r:id="rId15"/>
    <p:sldId id="1899" r:id="rId16"/>
    <p:sldId id="1900" r:id="rId17"/>
    <p:sldId id="1901" r:id="rId18"/>
    <p:sldId id="1902" r:id="rId19"/>
    <p:sldId id="190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051E2-1E7F-6322-3F9A-1482B87C7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2AFE6-F630-BC87-B14C-08B3D03AC7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08366-5700-40E7-C5DA-FAFD63AF7C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85D7B-EF7C-3FA5-89AE-0E10B64C0956}"/>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72705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C4BF0-0143-F453-79FD-DE667EAF4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9E6EA-77D4-8D37-C011-A86EBEB96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D52FA-E829-1378-7A64-C74F56662D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3DE68D-FCFA-58C2-0CD0-BEFE7F5B89B5}"/>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31113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F86A4E-7DB6-711F-4A52-956AEF3E19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A29A702-62C5-AD28-8C0F-5655F38B76D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609600" y="0"/>
            <a:ext cx="3657600" cy="5486400"/>
          </a:xfrm>
          <a:prstGeom prst="rect">
            <a:avLst/>
          </a:prstGeom>
        </p:spPr>
      </p:pic>
      <p:sp>
        <p:nvSpPr>
          <p:cNvPr id="17" name="Rectangle 16">
            <a:extLst>
              <a:ext uri="{FF2B5EF4-FFF2-40B4-BE49-F238E27FC236}">
                <a16:creationId xmlns:a16="http://schemas.microsoft.com/office/drawing/2014/main" id="{1B519E57-E489-32FB-8BF9-9BAAA5577579}"/>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34F92AA4-287D-894F-238F-76CF04C4DF6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2D75F9B9-99EF-DDF9-6F61-C76FA9DD906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C331B9F-2A3D-C8A3-912F-3E6C85AA5CE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883F159-142E-1AF5-E623-ACEEED43E9D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BA2C375-9077-1CE1-9ED5-615C2CE6DBD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between 50 and 100.</a:t>
            </a:r>
          </a:p>
        </p:txBody>
      </p:sp>
      <p:sp>
        <p:nvSpPr>
          <p:cNvPr id="29" name="Rectangle 28">
            <a:extLst>
              <a:ext uri="{FF2B5EF4-FFF2-40B4-BE49-F238E27FC236}">
                <a16:creationId xmlns:a16="http://schemas.microsoft.com/office/drawing/2014/main" id="{D4852B97-0836-3945-0389-747261BED619}"/>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one less than </a:t>
            </a:r>
          </a:p>
          <a:p>
            <a:pPr algn="ctr"/>
            <a:r>
              <a:rPr lang="en-US" b="1" dirty="0">
                <a:solidFill>
                  <a:schemeClr val="tx1"/>
                </a:solidFill>
              </a:rPr>
              <a:t>a multiple of 6.</a:t>
            </a:r>
          </a:p>
        </p:txBody>
      </p:sp>
      <p:sp>
        <p:nvSpPr>
          <p:cNvPr id="30" name="Rectangle 29">
            <a:extLst>
              <a:ext uri="{FF2B5EF4-FFF2-40B4-BE49-F238E27FC236}">
                <a16:creationId xmlns:a16="http://schemas.microsoft.com/office/drawing/2014/main" id="{0E674088-B01C-6B65-C79E-22D2367FCE7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composite numbers.</a:t>
            </a:r>
          </a:p>
        </p:txBody>
      </p:sp>
      <p:sp>
        <p:nvSpPr>
          <p:cNvPr id="31" name="Rectangle 30">
            <a:extLst>
              <a:ext uri="{FF2B5EF4-FFF2-40B4-BE49-F238E27FC236}">
                <a16:creationId xmlns:a16="http://schemas.microsoft.com/office/drawing/2014/main" id="{D72379B3-F36B-7CFD-7FAD-3382717CF5D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whole ten, but if you rounded it to the nearest whole ten, you would round DOWN.</a:t>
            </a:r>
          </a:p>
        </p:txBody>
      </p:sp>
      <p:sp>
        <p:nvSpPr>
          <p:cNvPr id="32" name="Rectangle 31">
            <a:extLst>
              <a:ext uri="{FF2B5EF4-FFF2-40B4-BE49-F238E27FC236}">
                <a16:creationId xmlns:a16="http://schemas.microsoft.com/office/drawing/2014/main" id="{1212A601-5BD2-6E61-30D7-04F7D93250F2}"/>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one-third of 249.</a:t>
            </a:r>
          </a:p>
        </p:txBody>
      </p:sp>
      <p:sp>
        <p:nvSpPr>
          <p:cNvPr id="14" name="TextBox 13">
            <a:extLst>
              <a:ext uri="{FF2B5EF4-FFF2-40B4-BE49-F238E27FC236}">
                <a16:creationId xmlns:a16="http://schemas.microsoft.com/office/drawing/2014/main" id="{D14D1176-17C7-8F37-8AA4-51EE93DA9A5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7D9577A7-4BB3-9BF3-A790-0E1A61FEC0F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632F383-EF4F-AE6D-11B8-81B2691F64F4}"/>
              </a:ext>
            </a:extLst>
          </p:cNvPr>
          <p:cNvGraphicFramePr>
            <a:graphicFrameLocks noGrp="1"/>
          </p:cNvGraphicFramePr>
          <p:nvPr>
            <p:extLst>
              <p:ext uri="{D42A27DB-BD31-4B8C-83A1-F6EECF244321}">
                <p14:modId xmlns:p14="http://schemas.microsoft.com/office/powerpoint/2010/main" val="4237396766"/>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0363377"/>
                    </a:ext>
                  </a:extLst>
                </a:gridCol>
                <a:gridCol w="441960">
                  <a:extLst>
                    <a:ext uri="{9D8B030D-6E8A-4147-A177-3AD203B41FA5}">
                      <a16:colId xmlns:a16="http://schemas.microsoft.com/office/drawing/2014/main" val="3415489245"/>
                    </a:ext>
                  </a:extLst>
                </a:gridCol>
                <a:gridCol w="441960">
                  <a:extLst>
                    <a:ext uri="{9D8B030D-6E8A-4147-A177-3AD203B41FA5}">
                      <a16:colId xmlns:a16="http://schemas.microsoft.com/office/drawing/2014/main" val="1232541468"/>
                    </a:ext>
                  </a:extLst>
                </a:gridCol>
                <a:gridCol w="441960">
                  <a:extLst>
                    <a:ext uri="{9D8B030D-6E8A-4147-A177-3AD203B41FA5}">
                      <a16:colId xmlns:a16="http://schemas.microsoft.com/office/drawing/2014/main" val="1362713745"/>
                    </a:ext>
                  </a:extLst>
                </a:gridCol>
                <a:gridCol w="441960">
                  <a:extLst>
                    <a:ext uri="{9D8B030D-6E8A-4147-A177-3AD203B41FA5}">
                      <a16:colId xmlns:a16="http://schemas.microsoft.com/office/drawing/2014/main" val="1678137664"/>
                    </a:ext>
                  </a:extLst>
                </a:gridCol>
                <a:gridCol w="441960">
                  <a:extLst>
                    <a:ext uri="{9D8B030D-6E8A-4147-A177-3AD203B41FA5}">
                      <a16:colId xmlns:a16="http://schemas.microsoft.com/office/drawing/2014/main" val="2766994736"/>
                    </a:ext>
                  </a:extLst>
                </a:gridCol>
                <a:gridCol w="441960">
                  <a:extLst>
                    <a:ext uri="{9D8B030D-6E8A-4147-A177-3AD203B41FA5}">
                      <a16:colId xmlns:a16="http://schemas.microsoft.com/office/drawing/2014/main" val="3251532178"/>
                    </a:ext>
                  </a:extLst>
                </a:gridCol>
                <a:gridCol w="441960">
                  <a:extLst>
                    <a:ext uri="{9D8B030D-6E8A-4147-A177-3AD203B41FA5}">
                      <a16:colId xmlns:a16="http://schemas.microsoft.com/office/drawing/2014/main" val="4170665694"/>
                    </a:ext>
                  </a:extLst>
                </a:gridCol>
                <a:gridCol w="441960">
                  <a:extLst>
                    <a:ext uri="{9D8B030D-6E8A-4147-A177-3AD203B41FA5}">
                      <a16:colId xmlns:a16="http://schemas.microsoft.com/office/drawing/2014/main" val="3760258714"/>
                    </a:ext>
                  </a:extLst>
                </a:gridCol>
                <a:gridCol w="441960">
                  <a:extLst>
                    <a:ext uri="{9D8B030D-6E8A-4147-A177-3AD203B41FA5}">
                      <a16:colId xmlns:a16="http://schemas.microsoft.com/office/drawing/2014/main" val="1045017920"/>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12633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49072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1050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35141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100527"/>
                  </a:ext>
                </a:extLst>
              </a:tr>
            </a:tbl>
          </a:graphicData>
        </a:graphic>
      </p:graphicFrame>
    </p:spTree>
    <p:extLst>
      <p:ext uri="{BB962C8B-B14F-4D97-AF65-F5344CB8AC3E}">
        <p14:creationId xmlns:p14="http://schemas.microsoft.com/office/powerpoint/2010/main" val="26924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6FFA69-22E7-7832-CD78-81A88502479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F6FA609-DCA6-4801-1F11-5BA442CE363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30E9F574-0D89-1F2E-B6B8-BEED887AB54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F5B656E9-FF79-FEA7-769F-61A810D1BAB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6878CA1-4EDF-E2B3-091D-292575B9DFE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259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E5C2B9-1405-E034-5977-7BB53040C9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140EC1-527F-9D0F-107F-F9FDE4F0971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8BF4BDE-31F2-2C41-D171-71545F47340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53 objects</a:t>
            </a:r>
          </a:p>
        </p:txBody>
      </p:sp>
      <p:sp>
        <p:nvSpPr>
          <p:cNvPr id="17" name="Rectangle 16">
            <a:extLst>
              <a:ext uri="{FF2B5EF4-FFF2-40B4-BE49-F238E27FC236}">
                <a16:creationId xmlns:a16="http://schemas.microsoft.com/office/drawing/2014/main" id="{D949DB9E-C3B0-629B-4A74-6F74DE71F5D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3A691152-BA33-E928-4846-2254B451C5DB}"/>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902DBD6-BEFB-9478-0B75-07FBC8C52A2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0CA3C22F-09BB-8C37-52C3-ECB4CD85D6A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320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8F698-BF23-9793-2B44-469E7AF27F0C}"/>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5A4A858B-A6D4-D378-4710-971A3EB349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7A8679CC-A2A6-92C9-ACB6-4D5FF7C20C48}"/>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D97DCC43-AB6F-84BE-8DBC-70E727BA8E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8D730BEC-AB85-7F56-2140-42A68369A4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CFA679FE-7C25-737E-AE07-9016CBC4402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8C7CAAA-A429-2154-FFA3-E2FEB0B16C7B}"/>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D9E29581-BAC1-D09A-D0BC-3861F017397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D6866B8-2623-085E-9067-EDFD67AB4244}"/>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88F1664A-43A0-9AEB-EC01-CFC3D61F5356}"/>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0BEA928D-3829-A46C-79D6-F4B1EF2D9F8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06387CC-02B3-40D5-BC2B-3502817250E0}"/>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D36EF72B-2A8C-42C0-6FB8-3CC786B0AB2B}"/>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646FB5E4-A672-C419-031D-7302F6D9A20B}"/>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50DD9CA6-E1A1-F1EE-D8EA-739ADFD82C91}"/>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03B8977-731C-B25B-37F7-F54A921CC4B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4E391F4F-B339-5B6E-9378-5AC11326C34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779744B1-0C3F-3A8E-4645-11BF2B05131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9149F61D-B715-5760-8CB2-FF57EBD799B4}"/>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2AC678F7-A943-5C17-2C08-9900DE27E658}"/>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EE706C89-2BA7-16D0-F736-D7A053B61D93}"/>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5D671F80-B968-1E47-A295-CEE5D854139D}"/>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6717DAAB-02F4-BDEA-4116-C2568C5E24FE}"/>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2416742-F986-FBFE-3A21-3BE84974FA24}"/>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8B48D784-CA89-6053-9ADE-2506BBE2BB4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87E8C550-17E5-4EDD-D00E-87730434D3EC}"/>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A55DD787-F444-E5F4-13DA-1310FBCE77BE}"/>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81FC4BB4-F88E-A688-A9F6-8149727E729C}"/>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0A670EA3-1FE3-5908-B823-1C1719DBF30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412B08C-1830-A036-3239-596B80BBEF83}"/>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79E28E0E-3073-8221-9D3A-D15C85AF256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E470E0A-2919-C1CC-5C94-ABAC12892751}"/>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1688B73A-D55C-C870-1FE5-8863E6CD7725}"/>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2534FBA1-3ABB-86A9-C6FA-6DA3253FA6D2}"/>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32FFE909-F6AA-D719-5B2C-5FFEC052EC6E}"/>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4DBEF87E-4094-3F78-A618-D52C1E87397B}"/>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60FFFB-3AE1-F5B7-6B71-217CE8444E3F}"/>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76BE6AB-4F9F-94ED-2E44-BC4113FAE1A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D88703-C48D-D2D3-551F-D8D30266EE4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08D0029-A904-2C82-D4DF-FF6704A6ACA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D607E70B-66DF-B374-FA6E-5705AD73B76C}"/>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1FB04FB1-948A-9583-254E-78A9756073D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25442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CADE762-0827-425E-99AB-36400EE2392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E351D68-96CC-73E0-5616-AF927E8A763A}"/>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“Primarily Stuck”</a:t>
            </a:r>
          </a:p>
        </p:txBody>
      </p:sp>
      <p:sp>
        <p:nvSpPr>
          <p:cNvPr id="4" name="Rectangle 3">
            <a:extLst>
              <a:ext uri="{FF2B5EF4-FFF2-40B4-BE49-F238E27FC236}">
                <a16:creationId xmlns:a16="http://schemas.microsoft.com/office/drawing/2014/main" id="{3C8DFCD4-5070-8E31-F37C-EBF3C10C7CB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1A57698-F208-0ECD-E8EA-AA77F09F40B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41DD584-48DD-EAA8-09AA-CC63EB2A10B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878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8F22F4A-E7BB-7D11-AFD1-C6FB6652FC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DD4407-896C-249B-90B4-F45F775F894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877C7FEC-AFC3-9190-E866-9FC9B119937B}"/>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D4685B7-4D60-D3CB-53DF-9D11C2133E3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colorful objects including the ones on the outside of the vase?</a:t>
            </a:r>
          </a:p>
        </p:txBody>
      </p:sp>
      <p:sp>
        <p:nvSpPr>
          <p:cNvPr id="13" name="Rectangle 12">
            <a:extLst>
              <a:ext uri="{FF2B5EF4-FFF2-40B4-BE49-F238E27FC236}">
                <a16:creationId xmlns:a16="http://schemas.microsoft.com/office/drawing/2014/main" id="{5AE00612-8B02-73E6-FD03-38028E2EE072}"/>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CFD8958A-C9A8-71F4-6D63-B3EB0549C25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A04EB955-0AFB-7499-7C59-83BDA82DF16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0736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72504E-163E-96F0-5950-C6597872F2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FAF3EB6-25D2-04F0-1ABC-71A9A40DA6F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609600" y="0"/>
            <a:ext cx="3657600" cy="5486400"/>
          </a:xfrm>
          <a:prstGeom prst="rect">
            <a:avLst/>
          </a:prstGeom>
        </p:spPr>
      </p:pic>
      <p:sp>
        <p:nvSpPr>
          <p:cNvPr id="17" name="Rectangle 16">
            <a:extLst>
              <a:ext uri="{FF2B5EF4-FFF2-40B4-BE49-F238E27FC236}">
                <a16:creationId xmlns:a16="http://schemas.microsoft.com/office/drawing/2014/main" id="{4C2CC92F-D06E-3DCB-D923-3520E5B02E55}"/>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EFE4ABE-DD73-30F4-079F-2174122A4D7F}"/>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33790B2-9D2D-F60E-684E-F5961DF1356D}"/>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DF4213B-AF53-D891-476B-C829C01328E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757C482-4D29-2A87-1CBD-139E8E186F1B}"/>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795508CB-17D0-2802-2460-AE0B8B74B59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between 50 and 100.</a:t>
            </a:r>
          </a:p>
        </p:txBody>
      </p:sp>
      <p:sp>
        <p:nvSpPr>
          <p:cNvPr id="29" name="Rectangle 28">
            <a:extLst>
              <a:ext uri="{FF2B5EF4-FFF2-40B4-BE49-F238E27FC236}">
                <a16:creationId xmlns:a16="http://schemas.microsoft.com/office/drawing/2014/main" id="{98359081-6359-33CC-151E-0F8F46C9538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one less than </a:t>
            </a:r>
          </a:p>
          <a:p>
            <a:pPr algn="ctr"/>
            <a:r>
              <a:rPr lang="en-US" b="1" dirty="0">
                <a:solidFill>
                  <a:schemeClr val="tx1"/>
                </a:solidFill>
              </a:rPr>
              <a:t>a multiple of 6.</a:t>
            </a:r>
          </a:p>
        </p:txBody>
      </p:sp>
      <p:sp>
        <p:nvSpPr>
          <p:cNvPr id="30" name="Rectangle 29">
            <a:extLst>
              <a:ext uri="{FF2B5EF4-FFF2-40B4-BE49-F238E27FC236}">
                <a16:creationId xmlns:a16="http://schemas.microsoft.com/office/drawing/2014/main" id="{45A0E082-ED46-C578-7132-93ABCFB8EA7A}"/>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composite numbers.</a:t>
            </a:r>
          </a:p>
        </p:txBody>
      </p:sp>
      <p:sp>
        <p:nvSpPr>
          <p:cNvPr id="31" name="Rectangle 30">
            <a:extLst>
              <a:ext uri="{FF2B5EF4-FFF2-40B4-BE49-F238E27FC236}">
                <a16:creationId xmlns:a16="http://schemas.microsoft.com/office/drawing/2014/main" id="{A85E7236-BDF0-DA82-032E-E37BD3499D6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whole ten, but if you rounded it to the nearest whole ten, you would round DOWN.</a:t>
            </a:r>
          </a:p>
        </p:txBody>
      </p:sp>
      <p:sp>
        <p:nvSpPr>
          <p:cNvPr id="32" name="Rectangle 31">
            <a:extLst>
              <a:ext uri="{FF2B5EF4-FFF2-40B4-BE49-F238E27FC236}">
                <a16:creationId xmlns:a16="http://schemas.microsoft.com/office/drawing/2014/main" id="{EA81B91F-2BCF-9BD3-BE5B-457F14F5E1B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one-third of 249.</a:t>
            </a:r>
          </a:p>
        </p:txBody>
      </p:sp>
      <p:sp>
        <p:nvSpPr>
          <p:cNvPr id="14" name="TextBox 13">
            <a:extLst>
              <a:ext uri="{FF2B5EF4-FFF2-40B4-BE49-F238E27FC236}">
                <a16:creationId xmlns:a16="http://schemas.microsoft.com/office/drawing/2014/main" id="{F214880A-1C51-85F9-3CAD-B79971E4429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A9983ED8-ADA8-4A78-80D9-31A898AC61B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05ACA80-1201-7909-AAAE-B8A5F62C36D4}"/>
              </a:ext>
            </a:extLst>
          </p:cNvPr>
          <p:cNvGraphicFramePr>
            <a:graphicFrameLocks noGrp="1"/>
          </p:cNvGraphicFramePr>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0363377"/>
                    </a:ext>
                  </a:extLst>
                </a:gridCol>
                <a:gridCol w="441960">
                  <a:extLst>
                    <a:ext uri="{9D8B030D-6E8A-4147-A177-3AD203B41FA5}">
                      <a16:colId xmlns:a16="http://schemas.microsoft.com/office/drawing/2014/main" val="3415489245"/>
                    </a:ext>
                  </a:extLst>
                </a:gridCol>
                <a:gridCol w="441960">
                  <a:extLst>
                    <a:ext uri="{9D8B030D-6E8A-4147-A177-3AD203B41FA5}">
                      <a16:colId xmlns:a16="http://schemas.microsoft.com/office/drawing/2014/main" val="1232541468"/>
                    </a:ext>
                  </a:extLst>
                </a:gridCol>
                <a:gridCol w="441960">
                  <a:extLst>
                    <a:ext uri="{9D8B030D-6E8A-4147-A177-3AD203B41FA5}">
                      <a16:colId xmlns:a16="http://schemas.microsoft.com/office/drawing/2014/main" val="1362713745"/>
                    </a:ext>
                  </a:extLst>
                </a:gridCol>
                <a:gridCol w="441960">
                  <a:extLst>
                    <a:ext uri="{9D8B030D-6E8A-4147-A177-3AD203B41FA5}">
                      <a16:colId xmlns:a16="http://schemas.microsoft.com/office/drawing/2014/main" val="1678137664"/>
                    </a:ext>
                  </a:extLst>
                </a:gridCol>
                <a:gridCol w="441960">
                  <a:extLst>
                    <a:ext uri="{9D8B030D-6E8A-4147-A177-3AD203B41FA5}">
                      <a16:colId xmlns:a16="http://schemas.microsoft.com/office/drawing/2014/main" val="2766994736"/>
                    </a:ext>
                  </a:extLst>
                </a:gridCol>
                <a:gridCol w="441960">
                  <a:extLst>
                    <a:ext uri="{9D8B030D-6E8A-4147-A177-3AD203B41FA5}">
                      <a16:colId xmlns:a16="http://schemas.microsoft.com/office/drawing/2014/main" val="3251532178"/>
                    </a:ext>
                  </a:extLst>
                </a:gridCol>
                <a:gridCol w="441960">
                  <a:extLst>
                    <a:ext uri="{9D8B030D-6E8A-4147-A177-3AD203B41FA5}">
                      <a16:colId xmlns:a16="http://schemas.microsoft.com/office/drawing/2014/main" val="4170665694"/>
                    </a:ext>
                  </a:extLst>
                </a:gridCol>
                <a:gridCol w="441960">
                  <a:extLst>
                    <a:ext uri="{9D8B030D-6E8A-4147-A177-3AD203B41FA5}">
                      <a16:colId xmlns:a16="http://schemas.microsoft.com/office/drawing/2014/main" val="3760258714"/>
                    </a:ext>
                  </a:extLst>
                </a:gridCol>
                <a:gridCol w="441960">
                  <a:extLst>
                    <a:ext uri="{9D8B030D-6E8A-4147-A177-3AD203B41FA5}">
                      <a16:colId xmlns:a16="http://schemas.microsoft.com/office/drawing/2014/main" val="1045017920"/>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12633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49072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1050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35141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100527"/>
                  </a:ext>
                </a:extLst>
              </a:tr>
            </a:tbl>
          </a:graphicData>
        </a:graphic>
      </p:graphicFrame>
      <p:graphicFrame>
        <p:nvGraphicFramePr>
          <p:cNvPr id="4" name="Table 3">
            <a:extLst>
              <a:ext uri="{FF2B5EF4-FFF2-40B4-BE49-F238E27FC236}">
                <a16:creationId xmlns:a16="http://schemas.microsoft.com/office/drawing/2014/main" id="{A873E247-C1B4-6017-1A8F-B5EA04591D03}"/>
              </a:ext>
            </a:extLst>
          </p:cNvPr>
          <p:cNvGraphicFramePr>
            <a:graphicFrameLocks noGrp="1"/>
          </p:cNvGraphicFramePr>
          <p:nvPr>
            <p:extLst>
              <p:ext uri="{D42A27DB-BD31-4B8C-83A1-F6EECF244321}">
                <p14:modId xmlns:p14="http://schemas.microsoft.com/office/powerpoint/2010/main" val="2960345291"/>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0363377"/>
                    </a:ext>
                  </a:extLst>
                </a:gridCol>
                <a:gridCol w="441960">
                  <a:extLst>
                    <a:ext uri="{9D8B030D-6E8A-4147-A177-3AD203B41FA5}">
                      <a16:colId xmlns:a16="http://schemas.microsoft.com/office/drawing/2014/main" val="3415489245"/>
                    </a:ext>
                  </a:extLst>
                </a:gridCol>
                <a:gridCol w="441960">
                  <a:extLst>
                    <a:ext uri="{9D8B030D-6E8A-4147-A177-3AD203B41FA5}">
                      <a16:colId xmlns:a16="http://schemas.microsoft.com/office/drawing/2014/main" val="1232541468"/>
                    </a:ext>
                  </a:extLst>
                </a:gridCol>
                <a:gridCol w="441960">
                  <a:extLst>
                    <a:ext uri="{9D8B030D-6E8A-4147-A177-3AD203B41FA5}">
                      <a16:colId xmlns:a16="http://schemas.microsoft.com/office/drawing/2014/main" val="1362713745"/>
                    </a:ext>
                  </a:extLst>
                </a:gridCol>
                <a:gridCol w="441960">
                  <a:extLst>
                    <a:ext uri="{9D8B030D-6E8A-4147-A177-3AD203B41FA5}">
                      <a16:colId xmlns:a16="http://schemas.microsoft.com/office/drawing/2014/main" val="1678137664"/>
                    </a:ext>
                  </a:extLst>
                </a:gridCol>
                <a:gridCol w="441960">
                  <a:extLst>
                    <a:ext uri="{9D8B030D-6E8A-4147-A177-3AD203B41FA5}">
                      <a16:colId xmlns:a16="http://schemas.microsoft.com/office/drawing/2014/main" val="2766994736"/>
                    </a:ext>
                  </a:extLst>
                </a:gridCol>
                <a:gridCol w="441960">
                  <a:extLst>
                    <a:ext uri="{9D8B030D-6E8A-4147-A177-3AD203B41FA5}">
                      <a16:colId xmlns:a16="http://schemas.microsoft.com/office/drawing/2014/main" val="3251532178"/>
                    </a:ext>
                  </a:extLst>
                </a:gridCol>
                <a:gridCol w="441960">
                  <a:extLst>
                    <a:ext uri="{9D8B030D-6E8A-4147-A177-3AD203B41FA5}">
                      <a16:colId xmlns:a16="http://schemas.microsoft.com/office/drawing/2014/main" val="4170665694"/>
                    </a:ext>
                  </a:extLst>
                </a:gridCol>
                <a:gridCol w="441960">
                  <a:extLst>
                    <a:ext uri="{9D8B030D-6E8A-4147-A177-3AD203B41FA5}">
                      <a16:colId xmlns:a16="http://schemas.microsoft.com/office/drawing/2014/main" val="3760258714"/>
                    </a:ext>
                  </a:extLst>
                </a:gridCol>
                <a:gridCol w="441960">
                  <a:extLst>
                    <a:ext uri="{9D8B030D-6E8A-4147-A177-3AD203B41FA5}">
                      <a16:colId xmlns:a16="http://schemas.microsoft.com/office/drawing/2014/main" val="1045017920"/>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12633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49072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1050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35141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76100527"/>
                  </a:ext>
                </a:extLst>
              </a:tr>
            </a:tbl>
          </a:graphicData>
        </a:graphic>
      </p:graphicFrame>
      <p:graphicFrame>
        <p:nvGraphicFramePr>
          <p:cNvPr id="5" name="Table 4">
            <a:extLst>
              <a:ext uri="{FF2B5EF4-FFF2-40B4-BE49-F238E27FC236}">
                <a16:creationId xmlns:a16="http://schemas.microsoft.com/office/drawing/2014/main" id="{592C3E50-4D4F-C5F8-3AF5-9F76F863CB9F}"/>
              </a:ext>
            </a:extLst>
          </p:cNvPr>
          <p:cNvGraphicFramePr>
            <a:graphicFrameLocks noGrp="1"/>
          </p:cNvGraphicFramePr>
          <p:nvPr>
            <p:extLst>
              <p:ext uri="{D42A27DB-BD31-4B8C-83A1-F6EECF244321}">
                <p14:modId xmlns:p14="http://schemas.microsoft.com/office/powerpoint/2010/main" val="2234515991"/>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0363377"/>
                    </a:ext>
                  </a:extLst>
                </a:gridCol>
                <a:gridCol w="441960">
                  <a:extLst>
                    <a:ext uri="{9D8B030D-6E8A-4147-A177-3AD203B41FA5}">
                      <a16:colId xmlns:a16="http://schemas.microsoft.com/office/drawing/2014/main" val="3415489245"/>
                    </a:ext>
                  </a:extLst>
                </a:gridCol>
                <a:gridCol w="441960">
                  <a:extLst>
                    <a:ext uri="{9D8B030D-6E8A-4147-A177-3AD203B41FA5}">
                      <a16:colId xmlns:a16="http://schemas.microsoft.com/office/drawing/2014/main" val="1232541468"/>
                    </a:ext>
                  </a:extLst>
                </a:gridCol>
                <a:gridCol w="441960">
                  <a:extLst>
                    <a:ext uri="{9D8B030D-6E8A-4147-A177-3AD203B41FA5}">
                      <a16:colId xmlns:a16="http://schemas.microsoft.com/office/drawing/2014/main" val="1362713745"/>
                    </a:ext>
                  </a:extLst>
                </a:gridCol>
                <a:gridCol w="441960">
                  <a:extLst>
                    <a:ext uri="{9D8B030D-6E8A-4147-A177-3AD203B41FA5}">
                      <a16:colId xmlns:a16="http://schemas.microsoft.com/office/drawing/2014/main" val="1678137664"/>
                    </a:ext>
                  </a:extLst>
                </a:gridCol>
                <a:gridCol w="441960">
                  <a:extLst>
                    <a:ext uri="{9D8B030D-6E8A-4147-A177-3AD203B41FA5}">
                      <a16:colId xmlns:a16="http://schemas.microsoft.com/office/drawing/2014/main" val="2766994736"/>
                    </a:ext>
                  </a:extLst>
                </a:gridCol>
                <a:gridCol w="441960">
                  <a:extLst>
                    <a:ext uri="{9D8B030D-6E8A-4147-A177-3AD203B41FA5}">
                      <a16:colId xmlns:a16="http://schemas.microsoft.com/office/drawing/2014/main" val="3251532178"/>
                    </a:ext>
                  </a:extLst>
                </a:gridCol>
                <a:gridCol w="441960">
                  <a:extLst>
                    <a:ext uri="{9D8B030D-6E8A-4147-A177-3AD203B41FA5}">
                      <a16:colId xmlns:a16="http://schemas.microsoft.com/office/drawing/2014/main" val="4170665694"/>
                    </a:ext>
                  </a:extLst>
                </a:gridCol>
                <a:gridCol w="441960">
                  <a:extLst>
                    <a:ext uri="{9D8B030D-6E8A-4147-A177-3AD203B41FA5}">
                      <a16:colId xmlns:a16="http://schemas.microsoft.com/office/drawing/2014/main" val="3760258714"/>
                    </a:ext>
                  </a:extLst>
                </a:gridCol>
                <a:gridCol w="441960">
                  <a:extLst>
                    <a:ext uri="{9D8B030D-6E8A-4147-A177-3AD203B41FA5}">
                      <a16:colId xmlns:a16="http://schemas.microsoft.com/office/drawing/2014/main" val="1045017920"/>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12633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49072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551050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4135141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76100527"/>
                  </a:ext>
                </a:extLst>
              </a:tr>
            </a:tbl>
          </a:graphicData>
        </a:graphic>
      </p:graphicFrame>
      <p:graphicFrame>
        <p:nvGraphicFramePr>
          <p:cNvPr id="6" name="Table 5">
            <a:extLst>
              <a:ext uri="{FF2B5EF4-FFF2-40B4-BE49-F238E27FC236}">
                <a16:creationId xmlns:a16="http://schemas.microsoft.com/office/drawing/2014/main" id="{45BE7B01-FDB2-8964-034B-24AA62D079EE}"/>
              </a:ext>
            </a:extLst>
          </p:cNvPr>
          <p:cNvGraphicFramePr>
            <a:graphicFrameLocks noGrp="1"/>
          </p:cNvGraphicFramePr>
          <p:nvPr>
            <p:extLst>
              <p:ext uri="{D42A27DB-BD31-4B8C-83A1-F6EECF244321}">
                <p14:modId xmlns:p14="http://schemas.microsoft.com/office/powerpoint/2010/main" val="2778683329"/>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0363377"/>
                    </a:ext>
                  </a:extLst>
                </a:gridCol>
                <a:gridCol w="441960">
                  <a:extLst>
                    <a:ext uri="{9D8B030D-6E8A-4147-A177-3AD203B41FA5}">
                      <a16:colId xmlns:a16="http://schemas.microsoft.com/office/drawing/2014/main" val="3415489245"/>
                    </a:ext>
                  </a:extLst>
                </a:gridCol>
                <a:gridCol w="441960">
                  <a:extLst>
                    <a:ext uri="{9D8B030D-6E8A-4147-A177-3AD203B41FA5}">
                      <a16:colId xmlns:a16="http://schemas.microsoft.com/office/drawing/2014/main" val="1232541468"/>
                    </a:ext>
                  </a:extLst>
                </a:gridCol>
                <a:gridCol w="441960">
                  <a:extLst>
                    <a:ext uri="{9D8B030D-6E8A-4147-A177-3AD203B41FA5}">
                      <a16:colId xmlns:a16="http://schemas.microsoft.com/office/drawing/2014/main" val="1362713745"/>
                    </a:ext>
                  </a:extLst>
                </a:gridCol>
                <a:gridCol w="441960">
                  <a:extLst>
                    <a:ext uri="{9D8B030D-6E8A-4147-A177-3AD203B41FA5}">
                      <a16:colId xmlns:a16="http://schemas.microsoft.com/office/drawing/2014/main" val="1678137664"/>
                    </a:ext>
                  </a:extLst>
                </a:gridCol>
                <a:gridCol w="441960">
                  <a:extLst>
                    <a:ext uri="{9D8B030D-6E8A-4147-A177-3AD203B41FA5}">
                      <a16:colId xmlns:a16="http://schemas.microsoft.com/office/drawing/2014/main" val="2766994736"/>
                    </a:ext>
                  </a:extLst>
                </a:gridCol>
                <a:gridCol w="441960">
                  <a:extLst>
                    <a:ext uri="{9D8B030D-6E8A-4147-A177-3AD203B41FA5}">
                      <a16:colId xmlns:a16="http://schemas.microsoft.com/office/drawing/2014/main" val="3251532178"/>
                    </a:ext>
                  </a:extLst>
                </a:gridCol>
                <a:gridCol w="441960">
                  <a:extLst>
                    <a:ext uri="{9D8B030D-6E8A-4147-A177-3AD203B41FA5}">
                      <a16:colId xmlns:a16="http://schemas.microsoft.com/office/drawing/2014/main" val="4170665694"/>
                    </a:ext>
                  </a:extLst>
                </a:gridCol>
                <a:gridCol w="441960">
                  <a:extLst>
                    <a:ext uri="{9D8B030D-6E8A-4147-A177-3AD203B41FA5}">
                      <a16:colId xmlns:a16="http://schemas.microsoft.com/office/drawing/2014/main" val="3760258714"/>
                    </a:ext>
                  </a:extLst>
                </a:gridCol>
                <a:gridCol w="441960">
                  <a:extLst>
                    <a:ext uri="{9D8B030D-6E8A-4147-A177-3AD203B41FA5}">
                      <a16:colId xmlns:a16="http://schemas.microsoft.com/office/drawing/2014/main" val="1045017920"/>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12633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49072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551050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4135141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76100527"/>
                  </a:ext>
                </a:extLst>
              </a:tr>
            </a:tbl>
          </a:graphicData>
        </a:graphic>
      </p:graphicFrame>
      <p:graphicFrame>
        <p:nvGraphicFramePr>
          <p:cNvPr id="7" name="Table 6">
            <a:extLst>
              <a:ext uri="{FF2B5EF4-FFF2-40B4-BE49-F238E27FC236}">
                <a16:creationId xmlns:a16="http://schemas.microsoft.com/office/drawing/2014/main" id="{21EA6F07-FBAE-8BCB-7FB5-3ABCD83DA37E}"/>
              </a:ext>
            </a:extLst>
          </p:cNvPr>
          <p:cNvGraphicFramePr>
            <a:graphicFrameLocks noGrp="1"/>
          </p:cNvGraphicFramePr>
          <p:nvPr>
            <p:extLst>
              <p:ext uri="{D42A27DB-BD31-4B8C-83A1-F6EECF244321}">
                <p14:modId xmlns:p14="http://schemas.microsoft.com/office/powerpoint/2010/main" val="860274821"/>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0363377"/>
                    </a:ext>
                  </a:extLst>
                </a:gridCol>
                <a:gridCol w="441960">
                  <a:extLst>
                    <a:ext uri="{9D8B030D-6E8A-4147-A177-3AD203B41FA5}">
                      <a16:colId xmlns:a16="http://schemas.microsoft.com/office/drawing/2014/main" val="3415489245"/>
                    </a:ext>
                  </a:extLst>
                </a:gridCol>
                <a:gridCol w="441960">
                  <a:extLst>
                    <a:ext uri="{9D8B030D-6E8A-4147-A177-3AD203B41FA5}">
                      <a16:colId xmlns:a16="http://schemas.microsoft.com/office/drawing/2014/main" val="1232541468"/>
                    </a:ext>
                  </a:extLst>
                </a:gridCol>
                <a:gridCol w="441960">
                  <a:extLst>
                    <a:ext uri="{9D8B030D-6E8A-4147-A177-3AD203B41FA5}">
                      <a16:colId xmlns:a16="http://schemas.microsoft.com/office/drawing/2014/main" val="1362713745"/>
                    </a:ext>
                  </a:extLst>
                </a:gridCol>
                <a:gridCol w="441960">
                  <a:extLst>
                    <a:ext uri="{9D8B030D-6E8A-4147-A177-3AD203B41FA5}">
                      <a16:colId xmlns:a16="http://schemas.microsoft.com/office/drawing/2014/main" val="1678137664"/>
                    </a:ext>
                  </a:extLst>
                </a:gridCol>
                <a:gridCol w="441960">
                  <a:extLst>
                    <a:ext uri="{9D8B030D-6E8A-4147-A177-3AD203B41FA5}">
                      <a16:colId xmlns:a16="http://schemas.microsoft.com/office/drawing/2014/main" val="2766994736"/>
                    </a:ext>
                  </a:extLst>
                </a:gridCol>
                <a:gridCol w="441960">
                  <a:extLst>
                    <a:ext uri="{9D8B030D-6E8A-4147-A177-3AD203B41FA5}">
                      <a16:colId xmlns:a16="http://schemas.microsoft.com/office/drawing/2014/main" val="3251532178"/>
                    </a:ext>
                  </a:extLst>
                </a:gridCol>
                <a:gridCol w="441960">
                  <a:extLst>
                    <a:ext uri="{9D8B030D-6E8A-4147-A177-3AD203B41FA5}">
                      <a16:colId xmlns:a16="http://schemas.microsoft.com/office/drawing/2014/main" val="4170665694"/>
                    </a:ext>
                  </a:extLst>
                </a:gridCol>
                <a:gridCol w="441960">
                  <a:extLst>
                    <a:ext uri="{9D8B030D-6E8A-4147-A177-3AD203B41FA5}">
                      <a16:colId xmlns:a16="http://schemas.microsoft.com/office/drawing/2014/main" val="3760258714"/>
                    </a:ext>
                  </a:extLst>
                </a:gridCol>
                <a:gridCol w="441960">
                  <a:extLst>
                    <a:ext uri="{9D8B030D-6E8A-4147-A177-3AD203B41FA5}">
                      <a16:colId xmlns:a16="http://schemas.microsoft.com/office/drawing/2014/main" val="1045017920"/>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12633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49072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551050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4135141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76100527"/>
                  </a:ext>
                </a:extLst>
              </a:tr>
            </a:tbl>
          </a:graphicData>
        </a:graphic>
      </p:graphicFrame>
      <p:graphicFrame>
        <p:nvGraphicFramePr>
          <p:cNvPr id="8" name="Table 7">
            <a:extLst>
              <a:ext uri="{FF2B5EF4-FFF2-40B4-BE49-F238E27FC236}">
                <a16:creationId xmlns:a16="http://schemas.microsoft.com/office/drawing/2014/main" id="{2352DAF2-600A-50E7-6C55-26523066D15D}"/>
              </a:ext>
            </a:extLst>
          </p:cNvPr>
          <p:cNvGraphicFramePr>
            <a:graphicFrameLocks noGrp="1"/>
          </p:cNvGraphicFramePr>
          <p:nvPr>
            <p:extLst>
              <p:ext uri="{D42A27DB-BD31-4B8C-83A1-F6EECF244321}">
                <p14:modId xmlns:p14="http://schemas.microsoft.com/office/powerpoint/2010/main" val="2605331147"/>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0363377"/>
                    </a:ext>
                  </a:extLst>
                </a:gridCol>
                <a:gridCol w="441960">
                  <a:extLst>
                    <a:ext uri="{9D8B030D-6E8A-4147-A177-3AD203B41FA5}">
                      <a16:colId xmlns:a16="http://schemas.microsoft.com/office/drawing/2014/main" val="3415489245"/>
                    </a:ext>
                  </a:extLst>
                </a:gridCol>
                <a:gridCol w="441960">
                  <a:extLst>
                    <a:ext uri="{9D8B030D-6E8A-4147-A177-3AD203B41FA5}">
                      <a16:colId xmlns:a16="http://schemas.microsoft.com/office/drawing/2014/main" val="1232541468"/>
                    </a:ext>
                  </a:extLst>
                </a:gridCol>
                <a:gridCol w="441960">
                  <a:extLst>
                    <a:ext uri="{9D8B030D-6E8A-4147-A177-3AD203B41FA5}">
                      <a16:colId xmlns:a16="http://schemas.microsoft.com/office/drawing/2014/main" val="1362713745"/>
                    </a:ext>
                  </a:extLst>
                </a:gridCol>
                <a:gridCol w="441960">
                  <a:extLst>
                    <a:ext uri="{9D8B030D-6E8A-4147-A177-3AD203B41FA5}">
                      <a16:colId xmlns:a16="http://schemas.microsoft.com/office/drawing/2014/main" val="1678137664"/>
                    </a:ext>
                  </a:extLst>
                </a:gridCol>
                <a:gridCol w="441960">
                  <a:extLst>
                    <a:ext uri="{9D8B030D-6E8A-4147-A177-3AD203B41FA5}">
                      <a16:colId xmlns:a16="http://schemas.microsoft.com/office/drawing/2014/main" val="2766994736"/>
                    </a:ext>
                  </a:extLst>
                </a:gridCol>
                <a:gridCol w="441960">
                  <a:extLst>
                    <a:ext uri="{9D8B030D-6E8A-4147-A177-3AD203B41FA5}">
                      <a16:colId xmlns:a16="http://schemas.microsoft.com/office/drawing/2014/main" val="3251532178"/>
                    </a:ext>
                  </a:extLst>
                </a:gridCol>
                <a:gridCol w="441960">
                  <a:extLst>
                    <a:ext uri="{9D8B030D-6E8A-4147-A177-3AD203B41FA5}">
                      <a16:colId xmlns:a16="http://schemas.microsoft.com/office/drawing/2014/main" val="4170665694"/>
                    </a:ext>
                  </a:extLst>
                </a:gridCol>
                <a:gridCol w="441960">
                  <a:extLst>
                    <a:ext uri="{9D8B030D-6E8A-4147-A177-3AD203B41FA5}">
                      <a16:colId xmlns:a16="http://schemas.microsoft.com/office/drawing/2014/main" val="3760258714"/>
                    </a:ext>
                  </a:extLst>
                </a:gridCol>
                <a:gridCol w="441960">
                  <a:extLst>
                    <a:ext uri="{9D8B030D-6E8A-4147-A177-3AD203B41FA5}">
                      <a16:colId xmlns:a16="http://schemas.microsoft.com/office/drawing/2014/main" val="1045017920"/>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12633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49072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5510507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4135141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76100527"/>
                  </a:ext>
                </a:extLst>
              </a:tr>
            </a:tbl>
          </a:graphicData>
        </a:graphic>
      </p:graphicFrame>
    </p:spTree>
    <p:extLst>
      <p:ext uri="{BB962C8B-B14F-4D97-AF65-F5344CB8AC3E}">
        <p14:creationId xmlns:p14="http://schemas.microsoft.com/office/powerpoint/2010/main" val="156560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8FDB57-399E-FEF0-FD2A-77C60E0504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8190AC5-E88D-827C-5962-64B8D8FCE02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31A79463-C828-C232-DD63-D0EA52C52BAA}"/>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1B75FFD0-96B9-2FED-0387-E353E09879B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EFBBE62-D5C5-FBCA-687B-9B072D2FFC9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861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E0BC864-225C-EBE9-06D8-0001E0631C5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0BDB12-0ED0-3E51-477D-11E246BC974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74F33E5D-4E75-9F80-49B4-1E60E003DC4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53 objects</a:t>
            </a:r>
          </a:p>
        </p:txBody>
      </p:sp>
      <p:sp>
        <p:nvSpPr>
          <p:cNvPr id="17" name="Rectangle 16">
            <a:extLst>
              <a:ext uri="{FF2B5EF4-FFF2-40B4-BE49-F238E27FC236}">
                <a16:creationId xmlns:a16="http://schemas.microsoft.com/office/drawing/2014/main" id="{1A09FC47-9BF1-65FF-08FC-FFD25AA41F2E}"/>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43D412F8-2D09-5FA8-06E1-6A3A7077C69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EF0D32FF-00BA-F6D5-DB4B-E4B055E4CBC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780A460C-F90A-F025-3BF2-18AAA20D7C7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721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9A181-9986-82E7-3BBD-375567F1E190}"/>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CCCB59C5-58D2-771E-BE7E-A2FC5EBBA1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9B2BCDE-CB94-2157-BA43-E1684837C095}"/>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8377A8C9-D3AA-6F1B-3F59-C471C8CF9F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F8D46844-5451-A3B5-053F-2B8C072DE9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B1A5A3A6-B94D-8B87-5541-A2CE7DAC3FD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6FB4ED2-FDB7-3997-24D6-C113DBCBF188}"/>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E8651395-1888-E383-765D-A0D1C1FED8E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05EFE1A-4294-B23F-CA9D-18FB3F4B5F27}"/>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6D582EDD-5C9A-AC00-F742-0FB1577A4EFE}"/>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8F9AA03E-784C-7AE1-C69F-A535E3D9102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B346417-E891-D546-D00E-D353994A637B}"/>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D6DB2346-8DBB-7268-D3E1-03C94BBBE1C3}"/>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9D7CEF5A-4E1C-D8A5-1FFD-C0643610A7BB}"/>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5F6D6D2D-C0F9-EE15-592F-73B31E5A7718}"/>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3344FE4D-2D3C-64BC-D050-A69940DB0D6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030A4858-F677-FF56-6638-ABDF0661864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474E56F9-A8BE-819B-1CD6-E87E976F3FA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938D4BC3-51AF-D117-B686-A0AE5A880D6E}"/>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0C2F501-39B4-320E-00AC-990717CE8ACA}"/>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4A537B7E-DB4A-4D95-2CCC-1EE27D198413}"/>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C8B6AA1A-4374-3D80-BB69-1F7A49E0F38B}"/>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5CF4C901-8A1B-98F1-F23C-DCA19D0E2D1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F8B878EC-72DB-8682-CBEF-94BBE87846CD}"/>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24009131-4369-8439-2726-960A0D2C7BA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9450A780-C22E-8B46-5BE4-9E03B2801AEB}"/>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3D2D238E-46C8-114D-BD21-C0D4BDE83B25}"/>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27A14360-A135-F198-6BB7-D984E086C9C4}"/>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C4FA5025-D421-A370-D70F-3D2C2D34A0D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CA51BEE4-D1E0-961F-2A14-9567B08EAEC8}"/>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B4B152AF-D465-3707-108C-911F81B937D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05CBBFBA-D3E3-5B1B-98B0-884CDD8D841D}"/>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D62E7F6-AF1A-8FAD-034A-B293F34833E4}"/>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5A80739E-1D09-B0F8-8AB6-12CC82D0BCF3}"/>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E0B97BE5-60CB-D266-0A88-56C9C49F948E}"/>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4B7C87C5-41B3-014F-4CF9-D86A0FD97F75}"/>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95CE3A-9E87-203C-AE60-F0D48761CCB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D45BFDC-2C50-96F2-27E3-4FDFCA83E51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C53059-12E8-55C9-C19A-89248D3BD61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175245-1622-4AF0-CD6B-D279C68F41E3}"/>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8B1BC5EA-80D4-23E5-6DB7-5C27FAE304FB}"/>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C844DAB4-73F6-75B8-20AB-DA4D4DC0F1F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72767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“Primarily Stuck”</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8B4AEB-79E5-A941-2196-DC780042C44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colorful objects including the ones on the outside of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3E600-B53A-A13C-D214-306FB7548F6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one less than </a:t>
            </a:r>
          </a:p>
          <a:p>
            <a:pPr algn="ctr"/>
            <a:r>
              <a:rPr lang="en-US" b="1" dirty="0">
                <a:solidFill>
                  <a:schemeClr val="tx1"/>
                </a:solidFill>
              </a:rPr>
              <a:t>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composite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whole ten, but if you rounded it to the nearest whole ten, you would round DOWN.</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one-third of 249.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B24477-99BC-8108-D91F-F05324DF40A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8A45B3-3A3F-B50E-9A5B-69E1CD727A9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53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C419357-3DF9-ED12-55D0-B55AE0359E5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157C5FD-6F2E-94A1-3D56-1343BCE9A3F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“Primarily Stuck”</a:t>
            </a:r>
          </a:p>
        </p:txBody>
      </p:sp>
      <p:sp>
        <p:nvSpPr>
          <p:cNvPr id="4" name="Rectangle 3">
            <a:extLst>
              <a:ext uri="{FF2B5EF4-FFF2-40B4-BE49-F238E27FC236}">
                <a16:creationId xmlns:a16="http://schemas.microsoft.com/office/drawing/2014/main" id="{7245A363-48F6-0694-EB1C-96DF18A215E4}"/>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DF5FA44-34E4-5AE9-86E6-EFDF7F013AF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4C413BB4-2C1B-72E2-0536-8F6E0F859B2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036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15B828-1A6B-FEB0-4499-ED826C8DEF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A20B3D8-176D-29D6-DCF6-FF02750645A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C5636F09-E272-D0F1-CF60-CAF7F8FA48A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0635DBE1-AB09-A9F4-92CF-8B2616540C6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colorful objects including the ones on the outside of the vase?</a:t>
            </a:r>
          </a:p>
        </p:txBody>
      </p:sp>
      <p:sp>
        <p:nvSpPr>
          <p:cNvPr id="13" name="Rectangle 12">
            <a:extLst>
              <a:ext uri="{FF2B5EF4-FFF2-40B4-BE49-F238E27FC236}">
                <a16:creationId xmlns:a16="http://schemas.microsoft.com/office/drawing/2014/main" id="{FB1777B9-6D0E-D24D-44AB-5D177FCC119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17B2D9AA-C69C-BEB3-78AC-B7D7E24370D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76A533CB-D90D-E43B-00A6-50711A2BD3B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7218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20142</TotalTime>
  <Words>2239</Words>
  <Application>Microsoft Office PowerPoint</Application>
  <PresentationFormat>On-screen Show (4:3)</PresentationFormat>
  <Paragraphs>634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2025-03-06T21:48:29Z</dcterms:modified>
</cp:coreProperties>
</file>