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75" r:id="rId9"/>
    <p:sldId id="1876" r:id="rId10"/>
    <p:sldId id="1877" r:id="rId11"/>
    <p:sldId id="1878" r:id="rId12"/>
    <p:sldId id="1879" r:id="rId13"/>
    <p:sldId id="1880" r:id="rId14"/>
    <p:sldId id="1881" r:id="rId15"/>
    <p:sldId id="1882" r:id="rId16"/>
    <p:sldId id="1883" r:id="rId17"/>
    <p:sldId id="1884" r:id="rId18"/>
    <p:sldId id="1885" r:id="rId19"/>
    <p:sldId id="188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F716C-B304-4581-9E7D-06C7B12BBA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EE34D2-16CC-D5EA-7AC3-2E23656E07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0C789-7D19-7C25-5795-954CF8B523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13B3B0-5048-F468-E887-B1570CCEE51A}"/>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2449693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DD836-0FC5-5757-874D-F8C0DE65DF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72082-7D07-EAD1-1816-8742746262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B4CBC5-F109-BE02-1140-E5548D6357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8468F5F-38F5-5542-A886-BC00EAC9403B}"/>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229127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237E53-FE34-12A9-ABB1-15340E8330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017E72F-223B-C652-3885-6E15188B0A7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397164" y="0"/>
            <a:ext cx="3911600" cy="5867400"/>
          </a:xfrm>
          <a:prstGeom prst="rect">
            <a:avLst/>
          </a:prstGeom>
        </p:spPr>
      </p:pic>
      <p:sp>
        <p:nvSpPr>
          <p:cNvPr id="17" name="Rectangle 16">
            <a:extLst>
              <a:ext uri="{FF2B5EF4-FFF2-40B4-BE49-F238E27FC236}">
                <a16:creationId xmlns:a16="http://schemas.microsoft.com/office/drawing/2014/main" id="{C48BAD3C-3591-6082-5681-00183D9F03A6}"/>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6A40D833-4A0F-AFEE-1443-B8D9D6DC9DB7}"/>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1831E30-311E-47C1-3B63-C48C17CE2FAA}"/>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65E7C448-B509-E1E8-E1A7-B1D36C432C1D}"/>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7A7F3D57-430C-8A1E-4C6B-79AB0E61AD6E}"/>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CA7F0CB-5A04-D01C-8530-E9EEED0AC830}"/>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60.</a:t>
            </a:r>
          </a:p>
        </p:txBody>
      </p:sp>
      <p:sp>
        <p:nvSpPr>
          <p:cNvPr id="29" name="Rectangle 28">
            <a:extLst>
              <a:ext uri="{FF2B5EF4-FFF2-40B4-BE49-F238E27FC236}">
                <a16:creationId xmlns:a16="http://schemas.microsoft.com/office/drawing/2014/main" id="{9B905CF6-4B26-6E4B-5E85-C67CA0B5D495}"/>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2 more than </a:t>
            </a:r>
          </a:p>
          <a:p>
            <a:pPr algn="ctr"/>
            <a:r>
              <a:rPr lang="en-US" b="1" dirty="0">
                <a:solidFill>
                  <a:schemeClr val="tx1"/>
                </a:solidFill>
              </a:rPr>
              <a:t>a multiple of 3.</a:t>
            </a:r>
          </a:p>
        </p:txBody>
      </p:sp>
      <p:sp>
        <p:nvSpPr>
          <p:cNvPr id="30" name="Rectangle 29">
            <a:extLst>
              <a:ext uri="{FF2B5EF4-FFF2-40B4-BE49-F238E27FC236}">
                <a16:creationId xmlns:a16="http://schemas.microsoft.com/office/drawing/2014/main" id="{D6BEFA74-65B3-D2C0-35E9-CD520843F843}"/>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arrow has 7 sides.</a:t>
            </a:r>
          </a:p>
          <a:p>
            <a:pPr algn="ctr"/>
            <a:r>
              <a:rPr lang="en-US" b="1" dirty="0">
                <a:solidFill>
                  <a:schemeClr val="tx1"/>
                </a:solidFill>
              </a:rPr>
              <a:t>The digit 7 is not in the answer.</a:t>
            </a:r>
          </a:p>
        </p:txBody>
      </p:sp>
      <p:sp>
        <p:nvSpPr>
          <p:cNvPr id="31" name="Rectangle 30">
            <a:extLst>
              <a:ext uri="{FF2B5EF4-FFF2-40B4-BE49-F238E27FC236}">
                <a16:creationId xmlns:a16="http://schemas.microsoft.com/office/drawing/2014/main" id="{BDF29713-35C4-09EC-B613-96047BAACBFE}"/>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even numbers.</a:t>
            </a:r>
          </a:p>
        </p:txBody>
      </p:sp>
      <p:sp>
        <p:nvSpPr>
          <p:cNvPr id="32" name="Rectangle 31">
            <a:extLst>
              <a:ext uri="{FF2B5EF4-FFF2-40B4-BE49-F238E27FC236}">
                <a16:creationId xmlns:a16="http://schemas.microsoft.com/office/drawing/2014/main" id="{A86223F0-A71E-EDAF-1EB2-E337BF1D67ED}"/>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the number in the egg yolk. Then eliminate any number </a:t>
            </a:r>
          </a:p>
          <a:p>
            <a:pPr algn="ctr"/>
            <a:r>
              <a:rPr lang="en-US" b="1" dirty="0">
                <a:solidFill>
                  <a:schemeClr val="tx1"/>
                </a:solidFill>
              </a:rPr>
              <a:t>with that digit.</a:t>
            </a:r>
          </a:p>
        </p:txBody>
      </p:sp>
      <p:sp>
        <p:nvSpPr>
          <p:cNvPr id="14" name="TextBox 13">
            <a:extLst>
              <a:ext uri="{FF2B5EF4-FFF2-40B4-BE49-F238E27FC236}">
                <a16:creationId xmlns:a16="http://schemas.microsoft.com/office/drawing/2014/main" id="{D9BFFFF0-3270-E74A-DB4E-24E42976556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8C8C73E-75B3-DF20-BBCF-39049A4F0E4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D1DAD030-7E1C-44A6-F4DB-6B2EED9A665E}"/>
              </a:ext>
            </a:extLst>
          </p:cNvPr>
          <p:cNvGraphicFramePr>
            <a:graphicFrameLocks noGrp="1"/>
          </p:cNvGraphicFramePr>
          <p:nvPr>
            <p:extLst>
              <p:ext uri="{D42A27DB-BD31-4B8C-83A1-F6EECF244321}">
                <p14:modId xmlns:p14="http://schemas.microsoft.com/office/powerpoint/2010/main" val="24770041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370447"/>
                  </a:ext>
                </a:extLst>
              </a:tr>
            </a:tbl>
          </a:graphicData>
        </a:graphic>
      </p:graphicFrame>
    </p:spTree>
    <p:extLst>
      <p:ext uri="{BB962C8B-B14F-4D97-AF65-F5344CB8AC3E}">
        <p14:creationId xmlns:p14="http://schemas.microsoft.com/office/powerpoint/2010/main" val="844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8D72ED2-09C4-3EFD-6BC2-80A7644399C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B7C6806-2FBC-A57D-8764-BC3C79030A8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C6AAEE5-64AC-2AFD-1E78-7D16516F93E2}"/>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A6CC8DB6-9815-EF1B-BA04-52841140758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CACE7ED4-AB1C-4D72-4D9B-4043EB59D77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3632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BCC806C-4010-D484-7193-9AE4AD7990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C5D91CD-19C5-12CE-399C-9B61BE5FF7D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EDD9B9CB-B86B-8728-7C2E-CBB271999D9F}"/>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half eggs</a:t>
            </a:r>
          </a:p>
        </p:txBody>
      </p:sp>
      <p:sp>
        <p:nvSpPr>
          <p:cNvPr id="17" name="Rectangle 16">
            <a:extLst>
              <a:ext uri="{FF2B5EF4-FFF2-40B4-BE49-F238E27FC236}">
                <a16:creationId xmlns:a16="http://schemas.microsoft.com/office/drawing/2014/main" id="{743EDC19-1F97-A16B-BEB6-833653FE2730}"/>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AED0172-1F35-9DD5-B42F-480CAD996A39}"/>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FE2D1FF1-5E80-99BF-981D-8A7964E89F1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D56EDD0-AE04-740C-3E8C-64959AC0B4DD}"/>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734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9C907-F9DC-04D9-19D9-4E506AEF5E6D}"/>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699D70E0-CF28-A36E-9F4D-B831D78641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84DB4A2-1E83-BC36-E6D5-4C137D5A1B6A}"/>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53799AB0-C4EA-C462-2F93-5821DCDCC0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5DF4967E-B3EB-7600-9E47-6DFB254CBF1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78FEDB5B-7DA4-0865-35C6-89F58D79EDD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D3D5FCB-E0D0-F223-5B98-06D9E601EDBB}"/>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8EC837CF-275D-6FDA-81EB-4A968AE351D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3EDB0C6-CDD6-DF20-9FD4-822F74D920F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F903B2D9-6F9C-9BBA-4DDA-38CFFB300587}"/>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91AF0EE7-D018-927E-F597-8116A649D3F5}"/>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41966BB-4996-BF4E-AE36-3836DF0E84AE}"/>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05A1D993-07ED-AC2C-9EA1-1356EAC7CF78}"/>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F76CB82A-CAAF-5448-B424-0DA76AD3D05B}"/>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07576EB1-55F3-95D9-2489-46B73529175B}"/>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EBBB192C-0EC2-DA97-2589-FB0D70DA737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BA692EED-A65A-1170-61DA-5A38AF3EAD7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E3F5C526-2A18-1EB6-63EB-05AAA90D19E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D29F6461-7D29-C38A-100C-DAAA78EF920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44E33A3-5F01-83CC-0AA3-F1E0E9FD59D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2C80E750-25FE-F2C1-D333-47ED2C26A64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8046C114-FE0A-A896-63E9-38C063FE9B44}"/>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94E2C963-A90E-8EED-A236-2873B645EE7A}"/>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87E6600E-72BE-9E09-8D78-314E2FD476BC}"/>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B59C6372-2E47-8B96-4569-6DD85DEC4DAE}"/>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E54EE193-F2AE-0F8B-A747-4DF16428CA9B}"/>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31325EB-0856-123D-095D-5FFD59C4F11C}"/>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680BD9DA-79FF-A0CC-3525-347916ABFC2C}"/>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97D336E7-7495-4666-AB95-31AD854C6EE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07F6B2A9-D5EC-A132-FEE5-76C97A424BA4}"/>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6C9AC9A-AC6B-03A9-BF80-D165CAFC292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003E350E-716C-B5E2-7278-EF959283215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B04FF97C-E809-492C-14D9-81B590448DD6}"/>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88097D09-1F5E-40E0-450A-2670DA28D7E2}"/>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F097386F-A439-ABE1-E61F-5352A531B371}"/>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FB24709E-81E2-3287-ADB8-00A1309979A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283F399-5EF5-E375-9DE3-C2A9E391521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86D89AA-E96E-E0C8-64BF-1FE86E885ADA}"/>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A615DEF-786A-AD80-C7BF-8A3C6B38C689}"/>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D55C25A-128C-02DD-0DBB-CDCCAEA3C3B9}"/>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FF45C126-B220-057A-020B-A0C218949F3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CD53FF1-29D4-986B-35F5-96ADD28759B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729055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76B3FC8-9EFA-BC33-35AD-15A0C9C7914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428D949-6778-23E3-A4A4-9460B5AAF287}"/>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Sides of an Arrow”</a:t>
            </a:r>
          </a:p>
        </p:txBody>
      </p:sp>
      <p:sp>
        <p:nvSpPr>
          <p:cNvPr id="4" name="Rectangle 3">
            <a:extLst>
              <a:ext uri="{FF2B5EF4-FFF2-40B4-BE49-F238E27FC236}">
                <a16:creationId xmlns:a16="http://schemas.microsoft.com/office/drawing/2014/main" id="{095A7012-602A-6B14-7110-F29CEC85A892}"/>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15896D2-5C9C-E1BF-9D4A-57E8FB9566B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F01718A5-AABD-BC1D-C069-A67C5CD798B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8641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8EBDDEB-0E42-7D4D-5A5B-71FD328FFB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2961A86-AE4A-E174-5094-C72C8C12A35B}"/>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A52FB785-3486-BDB0-4A85-0C6B66B21F0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B003731C-9254-F1A9-A4F1-C7A45D22BE7B}"/>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9E7C5129-50F8-3FA4-0534-82B3833996C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66570E95-8AED-0AB2-DCBB-648D118FEEA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E6F222DF-B9CF-F3E2-E22C-BE60CAE295F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6741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241CD1-1D8D-839E-1FF4-7C9F8EF09B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A0829A9-3B8D-0CE7-0975-F827A456B70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397164" y="0"/>
            <a:ext cx="3911600" cy="5867400"/>
          </a:xfrm>
          <a:prstGeom prst="rect">
            <a:avLst/>
          </a:prstGeom>
        </p:spPr>
      </p:pic>
      <p:sp>
        <p:nvSpPr>
          <p:cNvPr id="17" name="Rectangle 16">
            <a:extLst>
              <a:ext uri="{FF2B5EF4-FFF2-40B4-BE49-F238E27FC236}">
                <a16:creationId xmlns:a16="http://schemas.microsoft.com/office/drawing/2014/main" id="{00BBDDA0-60D6-C993-6288-607F8671C2DA}"/>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3B5A988-2018-E9C6-1F54-42ED8FDBCD63}"/>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27E93289-353D-76FD-B6D0-A2B6DB771BB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55E52075-2141-11A8-D228-AE3C57C33EB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E554F8F1-2C9F-5D17-D9FA-346E31F6EF7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1B3F976-DFE6-6C51-B377-6324521B6DB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60.</a:t>
            </a:r>
          </a:p>
        </p:txBody>
      </p:sp>
      <p:sp>
        <p:nvSpPr>
          <p:cNvPr id="29" name="Rectangle 28">
            <a:extLst>
              <a:ext uri="{FF2B5EF4-FFF2-40B4-BE49-F238E27FC236}">
                <a16:creationId xmlns:a16="http://schemas.microsoft.com/office/drawing/2014/main" id="{16EEC5BE-BFAA-5429-702E-ACB7F9BE45DD}"/>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2 more than </a:t>
            </a:r>
          </a:p>
          <a:p>
            <a:pPr algn="ctr"/>
            <a:r>
              <a:rPr lang="en-US" b="1" dirty="0">
                <a:solidFill>
                  <a:schemeClr val="tx1"/>
                </a:solidFill>
              </a:rPr>
              <a:t>a multiple of 3.</a:t>
            </a:r>
          </a:p>
        </p:txBody>
      </p:sp>
      <p:sp>
        <p:nvSpPr>
          <p:cNvPr id="30" name="Rectangle 29">
            <a:extLst>
              <a:ext uri="{FF2B5EF4-FFF2-40B4-BE49-F238E27FC236}">
                <a16:creationId xmlns:a16="http://schemas.microsoft.com/office/drawing/2014/main" id="{8512BE37-161A-1611-E362-09AB62D9A5F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arrow has 7 sides.</a:t>
            </a:r>
          </a:p>
          <a:p>
            <a:pPr algn="ctr"/>
            <a:r>
              <a:rPr lang="en-US" b="1" dirty="0">
                <a:solidFill>
                  <a:schemeClr val="tx1"/>
                </a:solidFill>
              </a:rPr>
              <a:t>The digit 7 is not in the answer.</a:t>
            </a:r>
          </a:p>
        </p:txBody>
      </p:sp>
      <p:sp>
        <p:nvSpPr>
          <p:cNvPr id="31" name="Rectangle 30">
            <a:extLst>
              <a:ext uri="{FF2B5EF4-FFF2-40B4-BE49-F238E27FC236}">
                <a16:creationId xmlns:a16="http://schemas.microsoft.com/office/drawing/2014/main" id="{CA25E9D6-2281-EA11-1F7B-51539399EDE1}"/>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even numbers.</a:t>
            </a:r>
          </a:p>
        </p:txBody>
      </p:sp>
      <p:sp>
        <p:nvSpPr>
          <p:cNvPr id="32" name="Rectangle 31">
            <a:extLst>
              <a:ext uri="{FF2B5EF4-FFF2-40B4-BE49-F238E27FC236}">
                <a16:creationId xmlns:a16="http://schemas.microsoft.com/office/drawing/2014/main" id="{31FEF504-F24B-6CB8-FBC5-1E982F920ACA}"/>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the number in the egg yolk. Then eliminate any number </a:t>
            </a:r>
          </a:p>
          <a:p>
            <a:pPr algn="ctr"/>
            <a:r>
              <a:rPr lang="en-US" b="1" dirty="0">
                <a:solidFill>
                  <a:schemeClr val="tx1"/>
                </a:solidFill>
              </a:rPr>
              <a:t>with that digit.</a:t>
            </a:r>
          </a:p>
        </p:txBody>
      </p:sp>
      <p:sp>
        <p:nvSpPr>
          <p:cNvPr id="14" name="TextBox 13">
            <a:extLst>
              <a:ext uri="{FF2B5EF4-FFF2-40B4-BE49-F238E27FC236}">
                <a16:creationId xmlns:a16="http://schemas.microsoft.com/office/drawing/2014/main" id="{6F42E880-EF73-7B51-ED57-566E24DB93E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EDC3870B-B721-3B96-31A1-199260FCE24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FF35418C-8764-3E60-C103-A3FA543BF77E}"/>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370447"/>
                  </a:ext>
                </a:extLst>
              </a:tr>
            </a:tbl>
          </a:graphicData>
        </a:graphic>
      </p:graphicFrame>
      <p:graphicFrame>
        <p:nvGraphicFramePr>
          <p:cNvPr id="4" name="Table 3">
            <a:extLst>
              <a:ext uri="{FF2B5EF4-FFF2-40B4-BE49-F238E27FC236}">
                <a16:creationId xmlns:a16="http://schemas.microsoft.com/office/drawing/2014/main" id="{7625251F-FB6C-0E86-77E7-B809857A2505}"/>
              </a:ext>
            </a:extLst>
          </p:cNvPr>
          <p:cNvGraphicFramePr>
            <a:graphicFrameLocks noGrp="1"/>
          </p:cNvGraphicFramePr>
          <p:nvPr>
            <p:extLst>
              <p:ext uri="{D42A27DB-BD31-4B8C-83A1-F6EECF244321}">
                <p14:modId xmlns:p14="http://schemas.microsoft.com/office/powerpoint/2010/main" val="315332736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370447"/>
                  </a:ext>
                </a:extLst>
              </a:tr>
            </a:tbl>
          </a:graphicData>
        </a:graphic>
      </p:graphicFrame>
      <p:graphicFrame>
        <p:nvGraphicFramePr>
          <p:cNvPr id="5" name="Table 4">
            <a:extLst>
              <a:ext uri="{FF2B5EF4-FFF2-40B4-BE49-F238E27FC236}">
                <a16:creationId xmlns:a16="http://schemas.microsoft.com/office/drawing/2014/main" id="{3499A941-15D4-9173-301A-BCC9AACE6867}"/>
              </a:ext>
            </a:extLst>
          </p:cNvPr>
          <p:cNvGraphicFramePr>
            <a:graphicFrameLocks noGrp="1"/>
          </p:cNvGraphicFramePr>
          <p:nvPr>
            <p:extLst>
              <p:ext uri="{D42A27DB-BD31-4B8C-83A1-F6EECF244321}">
                <p14:modId xmlns:p14="http://schemas.microsoft.com/office/powerpoint/2010/main" val="4165431834"/>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370447"/>
                  </a:ext>
                </a:extLst>
              </a:tr>
            </a:tbl>
          </a:graphicData>
        </a:graphic>
      </p:graphicFrame>
      <p:graphicFrame>
        <p:nvGraphicFramePr>
          <p:cNvPr id="6" name="Table 5">
            <a:extLst>
              <a:ext uri="{FF2B5EF4-FFF2-40B4-BE49-F238E27FC236}">
                <a16:creationId xmlns:a16="http://schemas.microsoft.com/office/drawing/2014/main" id="{10EF9B2C-787E-EBFE-254F-311EB39A47E2}"/>
              </a:ext>
            </a:extLst>
          </p:cNvPr>
          <p:cNvGraphicFramePr>
            <a:graphicFrameLocks noGrp="1"/>
          </p:cNvGraphicFramePr>
          <p:nvPr>
            <p:extLst>
              <p:ext uri="{D42A27DB-BD31-4B8C-83A1-F6EECF244321}">
                <p14:modId xmlns:p14="http://schemas.microsoft.com/office/powerpoint/2010/main" val="1841144365"/>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370447"/>
                  </a:ext>
                </a:extLst>
              </a:tr>
            </a:tbl>
          </a:graphicData>
        </a:graphic>
      </p:graphicFrame>
      <p:graphicFrame>
        <p:nvGraphicFramePr>
          <p:cNvPr id="7" name="Table 6">
            <a:extLst>
              <a:ext uri="{FF2B5EF4-FFF2-40B4-BE49-F238E27FC236}">
                <a16:creationId xmlns:a16="http://schemas.microsoft.com/office/drawing/2014/main" id="{87C8C0D4-33B7-4100-43AF-610B2FD04E90}"/>
              </a:ext>
            </a:extLst>
          </p:cNvPr>
          <p:cNvGraphicFramePr>
            <a:graphicFrameLocks noGrp="1"/>
          </p:cNvGraphicFramePr>
          <p:nvPr>
            <p:extLst>
              <p:ext uri="{D42A27DB-BD31-4B8C-83A1-F6EECF244321}">
                <p14:modId xmlns:p14="http://schemas.microsoft.com/office/powerpoint/2010/main" val="392502404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370447"/>
                  </a:ext>
                </a:extLst>
              </a:tr>
            </a:tbl>
          </a:graphicData>
        </a:graphic>
      </p:graphicFrame>
      <p:graphicFrame>
        <p:nvGraphicFramePr>
          <p:cNvPr id="8" name="Table 7">
            <a:extLst>
              <a:ext uri="{FF2B5EF4-FFF2-40B4-BE49-F238E27FC236}">
                <a16:creationId xmlns:a16="http://schemas.microsoft.com/office/drawing/2014/main" id="{3B3D55D4-541B-830A-F044-58EE68D934A1}"/>
              </a:ext>
            </a:extLst>
          </p:cNvPr>
          <p:cNvGraphicFramePr>
            <a:graphicFrameLocks noGrp="1"/>
          </p:cNvGraphicFramePr>
          <p:nvPr>
            <p:extLst>
              <p:ext uri="{D42A27DB-BD31-4B8C-83A1-F6EECF244321}">
                <p14:modId xmlns:p14="http://schemas.microsoft.com/office/powerpoint/2010/main" val="542003696"/>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598269277"/>
                    </a:ext>
                  </a:extLst>
                </a:gridCol>
                <a:gridCol w="441960">
                  <a:extLst>
                    <a:ext uri="{9D8B030D-6E8A-4147-A177-3AD203B41FA5}">
                      <a16:colId xmlns:a16="http://schemas.microsoft.com/office/drawing/2014/main" val="1360487000"/>
                    </a:ext>
                  </a:extLst>
                </a:gridCol>
                <a:gridCol w="441960">
                  <a:extLst>
                    <a:ext uri="{9D8B030D-6E8A-4147-A177-3AD203B41FA5}">
                      <a16:colId xmlns:a16="http://schemas.microsoft.com/office/drawing/2014/main" val="1640940956"/>
                    </a:ext>
                  </a:extLst>
                </a:gridCol>
                <a:gridCol w="441960">
                  <a:extLst>
                    <a:ext uri="{9D8B030D-6E8A-4147-A177-3AD203B41FA5}">
                      <a16:colId xmlns:a16="http://schemas.microsoft.com/office/drawing/2014/main" val="1209390862"/>
                    </a:ext>
                  </a:extLst>
                </a:gridCol>
                <a:gridCol w="441960">
                  <a:extLst>
                    <a:ext uri="{9D8B030D-6E8A-4147-A177-3AD203B41FA5}">
                      <a16:colId xmlns:a16="http://schemas.microsoft.com/office/drawing/2014/main" val="3651238498"/>
                    </a:ext>
                  </a:extLst>
                </a:gridCol>
                <a:gridCol w="441960">
                  <a:extLst>
                    <a:ext uri="{9D8B030D-6E8A-4147-A177-3AD203B41FA5}">
                      <a16:colId xmlns:a16="http://schemas.microsoft.com/office/drawing/2014/main" val="3476207419"/>
                    </a:ext>
                  </a:extLst>
                </a:gridCol>
                <a:gridCol w="441960">
                  <a:extLst>
                    <a:ext uri="{9D8B030D-6E8A-4147-A177-3AD203B41FA5}">
                      <a16:colId xmlns:a16="http://schemas.microsoft.com/office/drawing/2014/main" val="991009397"/>
                    </a:ext>
                  </a:extLst>
                </a:gridCol>
                <a:gridCol w="441960">
                  <a:extLst>
                    <a:ext uri="{9D8B030D-6E8A-4147-A177-3AD203B41FA5}">
                      <a16:colId xmlns:a16="http://schemas.microsoft.com/office/drawing/2014/main" val="2065403298"/>
                    </a:ext>
                  </a:extLst>
                </a:gridCol>
                <a:gridCol w="441960">
                  <a:extLst>
                    <a:ext uri="{9D8B030D-6E8A-4147-A177-3AD203B41FA5}">
                      <a16:colId xmlns:a16="http://schemas.microsoft.com/office/drawing/2014/main" val="1729887324"/>
                    </a:ext>
                  </a:extLst>
                </a:gridCol>
                <a:gridCol w="441960">
                  <a:extLst>
                    <a:ext uri="{9D8B030D-6E8A-4147-A177-3AD203B41FA5}">
                      <a16:colId xmlns:a16="http://schemas.microsoft.com/office/drawing/2014/main" val="21139509"/>
                    </a:ext>
                  </a:extLst>
                </a:gridCol>
              </a:tblGrid>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9389367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068662282"/>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776245367"/>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370447"/>
                  </a:ext>
                </a:extLst>
              </a:tr>
            </a:tbl>
          </a:graphicData>
        </a:graphic>
      </p:graphicFrame>
    </p:spTree>
    <p:extLst>
      <p:ext uri="{BB962C8B-B14F-4D97-AF65-F5344CB8AC3E}">
        <p14:creationId xmlns:p14="http://schemas.microsoft.com/office/powerpoint/2010/main" val="271829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F69CDFD-74CD-78F1-F9A1-F6F7D45E846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D144201-E9A4-190E-9D1D-A8EFE5622B30}"/>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155164E0-3C29-6147-F952-512E3DD7A33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C1A3D1A7-0DDB-EA4C-1830-F2FC1F6B03F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43332C41-650E-0F25-8AB9-219831EC83C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3041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27B787-36C8-3C99-C56E-C7E68959B3E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C6CF2F3-8DD2-F1C4-99D2-F9BA63F351FE}"/>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7F7BCFE-B641-D83E-1992-1666CF4D529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half eggs</a:t>
            </a:r>
          </a:p>
        </p:txBody>
      </p:sp>
      <p:sp>
        <p:nvSpPr>
          <p:cNvPr id="17" name="Rectangle 16">
            <a:extLst>
              <a:ext uri="{FF2B5EF4-FFF2-40B4-BE49-F238E27FC236}">
                <a16:creationId xmlns:a16="http://schemas.microsoft.com/office/drawing/2014/main" id="{4BD99156-BDC3-DF83-A700-AFD0E80F924B}"/>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79E6D1DB-C925-B022-C426-B7DBE4DCCD65}"/>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10482048-C50D-761F-9F52-896072EEAB0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8B1FD27-AC52-1880-4DDD-A0484E8EC3C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469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82938-264A-32B1-91E7-CCC82D9AE45B}"/>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110234B4-BEFA-236E-1793-70F269DD8FD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F8E3AB38-ED53-419E-47AE-C21C7DA06D53}"/>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1E1FB305-DF7F-0AC5-3CAB-C849161B73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2ED2180E-D8BF-AEB9-94C8-EAF737DFF1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7220E2F3-CC09-1003-B077-0FBBF81ABC2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BDE92357-52A4-DE6E-5143-D9D02823A63E}"/>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01817DB1-112B-1097-4E72-584233A0E09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1E1306B2-6548-4F47-4B55-49DB2BA90729}"/>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5D18D4B1-0808-3A48-7660-D833CEBDDFFB}"/>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D2C7FC1B-9613-F240-1A17-C171118390C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10768324-1784-4CB3-B576-C0D07E3ED608}"/>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CE55A168-A6D8-C5DD-7379-A8F11A622851}"/>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2CFC37DE-D5AB-446F-2E30-229C595AE96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A4FBE526-5563-7CEF-1E1A-E19B582FCBAD}"/>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14B7E01-CB00-8B31-71B7-E97F314D247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342517AD-0B29-9795-F32E-1F4518DDC2C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D84B5DED-15A3-8ED0-60B9-EEF9624BC8A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ADED5A9F-01DC-A29B-0E6F-9D7D7073079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38ED6A5-1A0E-D3C7-B2F3-B4F978B651F4}"/>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E62D2EA0-E281-D1DC-F92C-72427112B604}"/>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2F929BD1-3E28-3350-0A49-C42CE09A6C76}"/>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83E83491-767A-4D52-3FFE-6A1FFB4CCB6F}"/>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AE9EE356-A2BE-26D6-8CF3-2ADECA766419}"/>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D72AD571-534F-FF2A-82F2-B675E7AF8359}"/>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687D8E30-A127-7CDA-037F-F2EC337E40CE}"/>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6247003-1DE0-550A-1B27-CEFEAC2057AB}"/>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9BE8113C-159F-7B44-2945-C4C84B3D214D}"/>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339D7EBF-01C2-E39C-1106-6AF010DC5DE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438BB522-A8E1-C430-35E7-C92CFF82B84C}"/>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21CE992-3846-D8C7-EF70-E7AB2743F4BD}"/>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8A2717AE-6BF8-B1E3-C2CA-9D6F0DF1C379}"/>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2352AEB-AD33-36E5-B71F-660FAC16E9B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8B68DACA-F884-31E2-D367-08507D3655EF}"/>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ED5D091-774F-8D58-8222-98A451150E91}"/>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79C613EF-C518-911D-258C-3DA976AC4007}"/>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BEDAD3-CEE3-A37C-9227-D71514EFB461}"/>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9E41F81-E064-23A6-003B-DE4540821D08}"/>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B56E6D9-0CED-8E27-C0C3-010373C2EED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EBC752B-CDDE-47D5-AB03-59DB2FF7B51A}"/>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B7A323C4-0BB7-6A3D-8284-6B0CB24E859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E113D78C-29CB-5545-E821-CE9C942D7BC2}"/>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97871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Sides of an Arrow”</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69EE3D-6676-D5E4-BB20-4B71A9D2124A}"/>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284492-CC53-5320-861A-909DDA6594B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 2-digit number </a:t>
            </a:r>
          </a:p>
          <a:p>
            <a:pPr algn="ctr"/>
            <a:r>
              <a:rPr lang="en-US" b="1" dirty="0">
                <a:solidFill>
                  <a:schemeClr val="tx1"/>
                </a:solidFill>
              </a:rPr>
              <a:t>that is greater than 60.</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is 2 more than </a:t>
            </a:r>
          </a:p>
          <a:p>
            <a:pPr algn="ctr"/>
            <a:r>
              <a:rPr lang="en-US" b="1" dirty="0">
                <a:solidFill>
                  <a:schemeClr val="tx1"/>
                </a:solidFill>
              </a:rPr>
              <a:t>a multiple of 3.</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arrow has 7 sides.</a:t>
            </a:r>
          </a:p>
          <a:p>
            <a:pPr algn="ctr"/>
            <a:r>
              <a:rPr lang="en-US" b="1" dirty="0">
                <a:solidFill>
                  <a:schemeClr val="tx1"/>
                </a:solidFill>
              </a:rPr>
              <a:t>The digit 7 is not in the answer.</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Eliminate the even numbers.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Double the number in the egg yolk. Then eliminate any number </a:t>
            </a:r>
          </a:p>
          <a:p>
            <a:pPr algn="ctr"/>
            <a:r>
              <a:rPr lang="en-US" b="1" dirty="0">
                <a:solidFill>
                  <a:schemeClr val="tx1"/>
                </a:solidFill>
              </a:rPr>
              <a:t>with that digit.</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8BAF33-9A15-9879-38A1-49FA605153D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E375F9-77D3-E5B0-7E3D-C00CC14FFD9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65 half eggs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F706049-FC6A-28E8-44B6-A9C0CAEE7409}"/>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95E3C02B-C4F4-B78E-FA86-486F8D858EE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Sides of an Arrow”</a:t>
            </a:r>
          </a:p>
        </p:txBody>
      </p:sp>
      <p:sp>
        <p:nvSpPr>
          <p:cNvPr id="4" name="Rectangle 3">
            <a:extLst>
              <a:ext uri="{FF2B5EF4-FFF2-40B4-BE49-F238E27FC236}">
                <a16:creationId xmlns:a16="http://schemas.microsoft.com/office/drawing/2014/main" id="{B88E9003-B9CD-85AC-7653-19117DFB0E0B}"/>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B86A1D6-C8BD-3C3D-25D4-2EC7CF50BA6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EB39264-D377-2645-ED6B-B114E01EE104}"/>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138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F875607-DDDD-F4C4-6BE8-B9E17717C33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1BA2A9-0F5C-ADA7-AD3C-815B1C6075EF}"/>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4F2E5AAF-7661-09B2-B575-0FFAD41A9232}"/>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5FED4685-C76E-A771-2F1E-AF9C24361DB0}"/>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half</a:t>
            </a:r>
            <a:r>
              <a:rPr lang="en-US" sz="2000" b="1" dirty="0">
                <a:solidFill>
                  <a:schemeClr val="tx1"/>
                </a:solidFill>
              </a:rPr>
              <a:t> eggs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00DFE791-81FE-E0C6-9EAE-B2409E5ED53A}"/>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C49F60F1-B4D5-AAA8-4137-78C6E2176FEF}"/>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57F856C-28D2-75B0-06CF-ACBCC673075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54665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20161</TotalTime>
  <Words>2154</Words>
  <Application>Microsoft Office PowerPoint</Application>
  <PresentationFormat>On-screen Show (4:3)</PresentationFormat>
  <Paragraphs>576</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237</cp:revision>
  <dcterms:created xsi:type="dcterms:W3CDTF">2020-11-09T02:38:45Z</dcterms:created>
  <dcterms:modified xsi:type="dcterms:W3CDTF">2025-03-06T17:20:06Z</dcterms:modified>
</cp:coreProperties>
</file>