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17" r:id="rId9"/>
    <p:sldId id="1818" r:id="rId10"/>
    <p:sldId id="1819" r:id="rId11"/>
    <p:sldId id="1820" r:id="rId12"/>
    <p:sldId id="1821" r:id="rId13"/>
    <p:sldId id="1822" r:id="rId14"/>
    <p:sldId id="1823" r:id="rId15"/>
    <p:sldId id="1824" r:id="rId16"/>
    <p:sldId id="1825" r:id="rId17"/>
    <p:sldId id="1826" r:id="rId18"/>
    <p:sldId id="1827" r:id="rId19"/>
    <p:sldId id="182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7B09B-DDBE-A410-5B12-6BC6FFF5B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BAA3A-15EE-CA94-BE49-4F58E6B26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97099-02E7-3885-B12C-A0A0AE3617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B41836-0211-993A-6AEA-147AAE84A7CB}"/>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07730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1C397-74B6-8D0A-643C-589ED4B43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BA270-151A-8F97-D376-A72758A60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C9EE3-29B0-F93E-9FAD-D5DBFE65D8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7C84B4-355D-B357-417E-19A34426C9FB}"/>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25769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5DE4598-2756-D83E-E27A-25C49181A73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53CDCDA-5442-BCFB-7D3E-3BAC3D2CF4AA}"/>
              </a:ext>
            </a:extLst>
          </p:cNvPr>
          <p:cNvPicPr>
            <a:picLocks noChangeAspect="1"/>
          </p:cNvPicPr>
          <p:nvPr/>
        </p:nvPicPr>
        <p:blipFill>
          <a:blip r:embed="rId2">
            <a:extLst>
              <a:ext uri="{28A0092B-C50C-407E-A947-70E740481C1C}">
                <a14:useLocalDpi xmlns:a14="http://schemas.microsoft.com/office/drawing/2010/main" val="0"/>
              </a:ext>
            </a:extLst>
          </a:blip>
          <a:srcRect t="6296" r="50000"/>
          <a:stretch/>
        </p:blipFill>
        <p:spPr>
          <a:xfrm>
            <a:off x="0" y="-1"/>
            <a:ext cx="4572000" cy="6426199"/>
          </a:xfrm>
          <a:prstGeom prst="rect">
            <a:avLst/>
          </a:prstGeom>
        </p:spPr>
      </p:pic>
      <p:sp>
        <p:nvSpPr>
          <p:cNvPr id="17" name="Rectangle 16">
            <a:extLst>
              <a:ext uri="{FF2B5EF4-FFF2-40B4-BE49-F238E27FC236}">
                <a16:creationId xmlns:a16="http://schemas.microsoft.com/office/drawing/2014/main" id="{8CBA1063-91D2-7C78-BF83-48D77B7CD3EE}"/>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B8AA8D4-62B4-C2C6-9A71-921B5AA03D16}"/>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FE428A9-50C8-92C1-3205-CB1E22FD861B}"/>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82CABF7-51C4-4F38-CBD9-7D95BBCE61E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987C8A52-45F3-4F50-7EAF-DA5C8151AE8F}"/>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605A158-9DB4-FAFC-4E6F-165842B53DA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40 and 101.</a:t>
            </a:r>
          </a:p>
        </p:txBody>
      </p:sp>
      <p:sp>
        <p:nvSpPr>
          <p:cNvPr id="29" name="Rectangle 28">
            <a:extLst>
              <a:ext uri="{FF2B5EF4-FFF2-40B4-BE49-F238E27FC236}">
                <a16:creationId xmlns:a16="http://schemas.microsoft.com/office/drawing/2014/main" id="{CF64930B-2F22-7588-DE37-8991E69E503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10 more than a multiple of 3.</a:t>
            </a:r>
          </a:p>
        </p:txBody>
      </p:sp>
      <p:sp>
        <p:nvSpPr>
          <p:cNvPr id="30" name="Rectangle 29">
            <a:extLst>
              <a:ext uri="{FF2B5EF4-FFF2-40B4-BE49-F238E27FC236}">
                <a16:creationId xmlns:a16="http://schemas.microsoft.com/office/drawing/2014/main" id="{920182EF-7958-9D27-31AE-143F2A6AA89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Eliminate the odd numbers.</a:t>
            </a:r>
          </a:p>
        </p:txBody>
      </p:sp>
      <p:sp>
        <p:nvSpPr>
          <p:cNvPr id="31" name="Rectangle 30">
            <a:extLst>
              <a:ext uri="{FF2B5EF4-FFF2-40B4-BE49-F238E27FC236}">
                <a16:creationId xmlns:a16="http://schemas.microsoft.com/office/drawing/2014/main" id="{69FA506D-E1B1-603A-2BE8-D118CAC3E1EF}"/>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one more than a multiple of 9.</a:t>
            </a:r>
          </a:p>
        </p:txBody>
      </p:sp>
      <p:sp>
        <p:nvSpPr>
          <p:cNvPr id="32" name="Rectangle 31">
            <a:extLst>
              <a:ext uri="{FF2B5EF4-FFF2-40B4-BE49-F238E27FC236}">
                <a16:creationId xmlns:a16="http://schemas.microsoft.com/office/drawing/2014/main" id="{8F69B1B6-CD00-86F4-DBB4-3E4A7EE5174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square numbers.</a:t>
            </a:r>
          </a:p>
        </p:txBody>
      </p:sp>
      <p:sp>
        <p:nvSpPr>
          <p:cNvPr id="14" name="TextBox 13">
            <a:extLst>
              <a:ext uri="{FF2B5EF4-FFF2-40B4-BE49-F238E27FC236}">
                <a16:creationId xmlns:a16="http://schemas.microsoft.com/office/drawing/2014/main" id="{4501867B-F45B-829F-6D98-5C60906BAC2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88982C9E-B2A4-C752-CBD2-A74B3DC64A3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B06E55B-C18E-512D-2BCA-153B0A471BD1}"/>
              </a:ext>
            </a:extLst>
          </p:cNvPr>
          <p:cNvGraphicFramePr>
            <a:graphicFrameLocks noGrp="1"/>
          </p:cNvGraphicFramePr>
          <p:nvPr>
            <p:extLst>
              <p:ext uri="{D42A27DB-BD31-4B8C-83A1-F6EECF244321}">
                <p14:modId xmlns:p14="http://schemas.microsoft.com/office/powerpoint/2010/main" val="110700221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18128153"/>
                    </a:ext>
                  </a:extLst>
                </a:gridCol>
                <a:gridCol w="441960">
                  <a:extLst>
                    <a:ext uri="{9D8B030D-6E8A-4147-A177-3AD203B41FA5}">
                      <a16:colId xmlns:a16="http://schemas.microsoft.com/office/drawing/2014/main" val="3111746009"/>
                    </a:ext>
                  </a:extLst>
                </a:gridCol>
                <a:gridCol w="441960">
                  <a:extLst>
                    <a:ext uri="{9D8B030D-6E8A-4147-A177-3AD203B41FA5}">
                      <a16:colId xmlns:a16="http://schemas.microsoft.com/office/drawing/2014/main" val="2354405149"/>
                    </a:ext>
                  </a:extLst>
                </a:gridCol>
                <a:gridCol w="441960">
                  <a:extLst>
                    <a:ext uri="{9D8B030D-6E8A-4147-A177-3AD203B41FA5}">
                      <a16:colId xmlns:a16="http://schemas.microsoft.com/office/drawing/2014/main" val="658660096"/>
                    </a:ext>
                  </a:extLst>
                </a:gridCol>
                <a:gridCol w="441960">
                  <a:extLst>
                    <a:ext uri="{9D8B030D-6E8A-4147-A177-3AD203B41FA5}">
                      <a16:colId xmlns:a16="http://schemas.microsoft.com/office/drawing/2014/main" val="521758762"/>
                    </a:ext>
                  </a:extLst>
                </a:gridCol>
                <a:gridCol w="441960">
                  <a:extLst>
                    <a:ext uri="{9D8B030D-6E8A-4147-A177-3AD203B41FA5}">
                      <a16:colId xmlns:a16="http://schemas.microsoft.com/office/drawing/2014/main" val="3439778770"/>
                    </a:ext>
                  </a:extLst>
                </a:gridCol>
                <a:gridCol w="441960">
                  <a:extLst>
                    <a:ext uri="{9D8B030D-6E8A-4147-A177-3AD203B41FA5}">
                      <a16:colId xmlns:a16="http://schemas.microsoft.com/office/drawing/2014/main" val="1521280096"/>
                    </a:ext>
                  </a:extLst>
                </a:gridCol>
                <a:gridCol w="441960">
                  <a:extLst>
                    <a:ext uri="{9D8B030D-6E8A-4147-A177-3AD203B41FA5}">
                      <a16:colId xmlns:a16="http://schemas.microsoft.com/office/drawing/2014/main" val="1463618260"/>
                    </a:ext>
                  </a:extLst>
                </a:gridCol>
                <a:gridCol w="441960">
                  <a:extLst>
                    <a:ext uri="{9D8B030D-6E8A-4147-A177-3AD203B41FA5}">
                      <a16:colId xmlns:a16="http://schemas.microsoft.com/office/drawing/2014/main" val="2971294094"/>
                    </a:ext>
                  </a:extLst>
                </a:gridCol>
                <a:gridCol w="441960">
                  <a:extLst>
                    <a:ext uri="{9D8B030D-6E8A-4147-A177-3AD203B41FA5}">
                      <a16:colId xmlns:a16="http://schemas.microsoft.com/office/drawing/2014/main" val="404862368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3244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09985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70398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90332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529937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9674530"/>
                  </a:ext>
                </a:extLst>
              </a:tr>
            </a:tbl>
          </a:graphicData>
        </a:graphic>
      </p:graphicFrame>
    </p:spTree>
    <p:extLst>
      <p:ext uri="{BB962C8B-B14F-4D97-AF65-F5344CB8AC3E}">
        <p14:creationId xmlns:p14="http://schemas.microsoft.com/office/powerpoint/2010/main" val="13381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F22E496-A0B2-AA80-ECBA-EA272B46BA5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73CDD8E-0EF5-C90B-B2D3-A07690025ED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A69ACC6F-712E-950F-A9F2-8B44C32F0F77}"/>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7153F2E-1E06-F677-236A-97B13DA8759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CFA1709-6078-ED5F-659A-456AAB3F6C2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9674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20CB217-55E0-2C4F-4214-3FED32154F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B223F89-47A4-4699-3972-E8C845F03DA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D51DF60B-2490-05C8-5053-65785FAE05B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82 beads</a:t>
            </a:r>
          </a:p>
        </p:txBody>
      </p:sp>
      <p:sp>
        <p:nvSpPr>
          <p:cNvPr id="17" name="Rectangle 16">
            <a:extLst>
              <a:ext uri="{FF2B5EF4-FFF2-40B4-BE49-F238E27FC236}">
                <a16:creationId xmlns:a16="http://schemas.microsoft.com/office/drawing/2014/main" id="{9116D7BD-E638-1CFE-F728-B2F536A5591C}"/>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AECD96C-FBE3-2C90-4BF2-D784AAAC16C0}"/>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52072515-8257-56E1-E17E-D739B996BFE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6327E566-002C-C6F8-3315-E6F1AA82D53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7149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78291-6541-2835-5275-9CACD4E3DEA0}"/>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C42EB3F4-B521-7326-0233-A9C499617B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F566A46-3147-45C0-946E-9347B78B144B}"/>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58610A3A-219F-9C16-855E-A5132F858E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2EE6FAA8-96EC-6A02-D9A6-54B6772207E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8F876EAB-8B9C-DC37-3792-4EA13509F2C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FC20C1F-6094-ECE5-98AF-B67520046927}"/>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384C5B5F-1695-304E-138D-4EBCEB7CD07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4E3143C-1475-B7C7-FA41-C9FE903A9A36}"/>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DC1BD432-E895-43EF-196C-F70304D1D1E2}"/>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3174B772-E7B8-2142-3516-B028870DBBC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3ED7CDC-D978-989D-2664-A833BB1D039F}"/>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E902BE69-D5A2-97B9-76D7-3C0A184F7097}"/>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8743AA6-790C-0567-4D41-CBD174944048}"/>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13341C4B-02E4-F8DB-F880-0581223DEAD2}"/>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E278C5B2-5FC5-4113-6A6B-B4CAE3D5AE7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9EC09E0C-C05C-484E-FFD5-5AF20556CEE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2B839E78-9554-AA07-C93A-8C14B3BE739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BC55CA9C-DED9-E04E-753A-B1A233AD90FE}"/>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F7BB8A96-E474-CD2C-5E29-23AF6F3D199C}"/>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952CFD61-EE34-84FF-2BCB-5BE669886271}"/>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FED1E984-2F15-B478-E62C-F97A930104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DEB6BB19-F0C8-0B80-4BAB-25631528F506}"/>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3EAA161D-3D6D-5030-1688-2F55D099D346}"/>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0B78C8E2-E0FC-6A6F-B3E9-32955BF99F1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73BC0004-366B-30E2-15D7-4553A54316C7}"/>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D125992E-E95B-1773-483E-C24037D9273E}"/>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C268FB69-B83D-2054-31CC-309B50F45996}"/>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F974466F-10AB-71D1-4CC2-4BC7850B6CF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AC1ABEBD-2164-1BD1-4965-7D57A14CD5B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95E45D28-8934-1E3A-705A-0CDF1B94D467}"/>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0F9ABBAD-5019-05BE-C668-B82AB8915C39}"/>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03D899E3-1D4B-2252-4F44-554C59445F87}"/>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F814046B-CA95-190A-8D68-20CDC4608400}"/>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5D36C54B-A2B5-4CFA-18E8-BCB0DF92F4F5}"/>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3CE3E07B-000B-A09D-5192-56EE425A4148}"/>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87D575-C426-92F5-DBEB-57C515BD4F4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ED85881-4196-6F9B-7365-2592FCB94BE2}"/>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FDC9E0E-0524-FA55-7F50-1A17418B55F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7D4B29-2AA3-A73D-0FDF-B42A707C968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6C6E59AF-0072-08BC-D9F5-B2F5526CE11B}"/>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251AB912-4480-8DBE-D14A-7C7FE946CA6A}"/>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2797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646F5E-CBF9-5DBD-355E-D32049DB7C65}"/>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6229D73-D35E-DF96-7F50-B255AA671F3A}"/>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“Ten Squared”</a:t>
            </a:r>
          </a:p>
        </p:txBody>
      </p:sp>
      <p:sp>
        <p:nvSpPr>
          <p:cNvPr id="4" name="Rectangle 3">
            <a:extLst>
              <a:ext uri="{FF2B5EF4-FFF2-40B4-BE49-F238E27FC236}">
                <a16:creationId xmlns:a16="http://schemas.microsoft.com/office/drawing/2014/main" id="{BCE8196E-2FB8-02DC-2F7A-4775E0821CF0}"/>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0BDB420B-8FE4-6C96-3F48-4DD411B7A84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2FC0F6F1-2D18-57F1-FF51-55EB58D2921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013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5F5D28F-A6A6-4371-51EB-BD246A7DC87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9320CB1-70BA-8A70-D687-5CE3563AE8A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E8CF67AA-65B2-ECF7-58BF-4A8DC2361005}"/>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9B2DE48-45A1-C06F-8F59-13AE59108E1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beads, including the ones on the string?</a:t>
            </a:r>
          </a:p>
        </p:txBody>
      </p:sp>
      <p:sp>
        <p:nvSpPr>
          <p:cNvPr id="13" name="Rectangle 12">
            <a:extLst>
              <a:ext uri="{FF2B5EF4-FFF2-40B4-BE49-F238E27FC236}">
                <a16:creationId xmlns:a16="http://schemas.microsoft.com/office/drawing/2014/main" id="{C207BA89-F037-B4FF-BA6A-FA6488A9762D}"/>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2B51212-D038-EC2C-8C1D-52D16F898A3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6F9CEB1-7091-BDBC-4893-E3C05BDCA7E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5700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03202E-6521-3A71-8E89-BE6309F106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3C5858E-965E-C03F-FF20-1488FBF4DE92}"/>
              </a:ext>
            </a:extLst>
          </p:cNvPr>
          <p:cNvPicPr>
            <a:picLocks noChangeAspect="1"/>
          </p:cNvPicPr>
          <p:nvPr/>
        </p:nvPicPr>
        <p:blipFill>
          <a:blip r:embed="rId2">
            <a:extLst>
              <a:ext uri="{28A0092B-C50C-407E-A947-70E740481C1C}">
                <a14:useLocalDpi xmlns:a14="http://schemas.microsoft.com/office/drawing/2010/main" val="0"/>
              </a:ext>
            </a:extLst>
          </a:blip>
          <a:srcRect t="6296" r="50000"/>
          <a:stretch/>
        </p:blipFill>
        <p:spPr>
          <a:xfrm>
            <a:off x="0" y="-1"/>
            <a:ext cx="4572000" cy="6426199"/>
          </a:xfrm>
          <a:prstGeom prst="rect">
            <a:avLst/>
          </a:prstGeom>
        </p:spPr>
      </p:pic>
      <p:sp>
        <p:nvSpPr>
          <p:cNvPr id="17" name="Rectangle 16">
            <a:extLst>
              <a:ext uri="{FF2B5EF4-FFF2-40B4-BE49-F238E27FC236}">
                <a16:creationId xmlns:a16="http://schemas.microsoft.com/office/drawing/2014/main" id="{72E8C66E-4AB8-A796-0284-FC83BC1BAC4E}"/>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248FE13-C0F3-8E9C-126C-2241B2B4D9E9}"/>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DD48C3D-04EB-2D3B-B22F-06C15C0F0D9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EAFBF1A-1203-5B15-79B3-DDD3A886CC2D}"/>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64C68C58-FFE6-4F46-7FBB-CB2340CDCBD8}"/>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A3141C53-76D3-A69F-13C0-3A9D1C887D5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40 and 101.</a:t>
            </a:r>
          </a:p>
        </p:txBody>
      </p:sp>
      <p:sp>
        <p:nvSpPr>
          <p:cNvPr id="29" name="Rectangle 28">
            <a:extLst>
              <a:ext uri="{FF2B5EF4-FFF2-40B4-BE49-F238E27FC236}">
                <a16:creationId xmlns:a16="http://schemas.microsoft.com/office/drawing/2014/main" id="{C255DB9B-7269-3C49-5195-297CA4A3F4F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10 more than a multiple of 3.</a:t>
            </a:r>
          </a:p>
        </p:txBody>
      </p:sp>
      <p:sp>
        <p:nvSpPr>
          <p:cNvPr id="30" name="Rectangle 29">
            <a:extLst>
              <a:ext uri="{FF2B5EF4-FFF2-40B4-BE49-F238E27FC236}">
                <a16:creationId xmlns:a16="http://schemas.microsoft.com/office/drawing/2014/main" id="{B7F42089-3038-C074-4179-71610B4A5CFA}"/>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Eliminate the odd numbers.</a:t>
            </a:r>
          </a:p>
        </p:txBody>
      </p:sp>
      <p:sp>
        <p:nvSpPr>
          <p:cNvPr id="31" name="Rectangle 30">
            <a:extLst>
              <a:ext uri="{FF2B5EF4-FFF2-40B4-BE49-F238E27FC236}">
                <a16:creationId xmlns:a16="http://schemas.microsoft.com/office/drawing/2014/main" id="{1CDBCDD5-D708-505A-6945-4E77C857A77F}"/>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one more than a multiple of 9.</a:t>
            </a:r>
          </a:p>
        </p:txBody>
      </p:sp>
      <p:sp>
        <p:nvSpPr>
          <p:cNvPr id="32" name="Rectangle 31">
            <a:extLst>
              <a:ext uri="{FF2B5EF4-FFF2-40B4-BE49-F238E27FC236}">
                <a16:creationId xmlns:a16="http://schemas.microsoft.com/office/drawing/2014/main" id="{EDCC0BE0-2576-4889-28BF-1FBB0322AB7B}"/>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square numbers.</a:t>
            </a:r>
          </a:p>
        </p:txBody>
      </p:sp>
      <p:sp>
        <p:nvSpPr>
          <p:cNvPr id="14" name="TextBox 13">
            <a:extLst>
              <a:ext uri="{FF2B5EF4-FFF2-40B4-BE49-F238E27FC236}">
                <a16:creationId xmlns:a16="http://schemas.microsoft.com/office/drawing/2014/main" id="{7F0DCB74-8BBC-647C-AB6A-35051E84677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EC6C8907-A95C-8911-D155-98E11594787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71A412B-6BE3-68E4-6F42-CABBB12EF8F7}"/>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18128153"/>
                    </a:ext>
                  </a:extLst>
                </a:gridCol>
                <a:gridCol w="441960">
                  <a:extLst>
                    <a:ext uri="{9D8B030D-6E8A-4147-A177-3AD203B41FA5}">
                      <a16:colId xmlns:a16="http://schemas.microsoft.com/office/drawing/2014/main" val="3111746009"/>
                    </a:ext>
                  </a:extLst>
                </a:gridCol>
                <a:gridCol w="441960">
                  <a:extLst>
                    <a:ext uri="{9D8B030D-6E8A-4147-A177-3AD203B41FA5}">
                      <a16:colId xmlns:a16="http://schemas.microsoft.com/office/drawing/2014/main" val="2354405149"/>
                    </a:ext>
                  </a:extLst>
                </a:gridCol>
                <a:gridCol w="441960">
                  <a:extLst>
                    <a:ext uri="{9D8B030D-6E8A-4147-A177-3AD203B41FA5}">
                      <a16:colId xmlns:a16="http://schemas.microsoft.com/office/drawing/2014/main" val="658660096"/>
                    </a:ext>
                  </a:extLst>
                </a:gridCol>
                <a:gridCol w="441960">
                  <a:extLst>
                    <a:ext uri="{9D8B030D-6E8A-4147-A177-3AD203B41FA5}">
                      <a16:colId xmlns:a16="http://schemas.microsoft.com/office/drawing/2014/main" val="521758762"/>
                    </a:ext>
                  </a:extLst>
                </a:gridCol>
                <a:gridCol w="441960">
                  <a:extLst>
                    <a:ext uri="{9D8B030D-6E8A-4147-A177-3AD203B41FA5}">
                      <a16:colId xmlns:a16="http://schemas.microsoft.com/office/drawing/2014/main" val="3439778770"/>
                    </a:ext>
                  </a:extLst>
                </a:gridCol>
                <a:gridCol w="441960">
                  <a:extLst>
                    <a:ext uri="{9D8B030D-6E8A-4147-A177-3AD203B41FA5}">
                      <a16:colId xmlns:a16="http://schemas.microsoft.com/office/drawing/2014/main" val="1521280096"/>
                    </a:ext>
                  </a:extLst>
                </a:gridCol>
                <a:gridCol w="441960">
                  <a:extLst>
                    <a:ext uri="{9D8B030D-6E8A-4147-A177-3AD203B41FA5}">
                      <a16:colId xmlns:a16="http://schemas.microsoft.com/office/drawing/2014/main" val="1463618260"/>
                    </a:ext>
                  </a:extLst>
                </a:gridCol>
                <a:gridCol w="441960">
                  <a:extLst>
                    <a:ext uri="{9D8B030D-6E8A-4147-A177-3AD203B41FA5}">
                      <a16:colId xmlns:a16="http://schemas.microsoft.com/office/drawing/2014/main" val="2971294094"/>
                    </a:ext>
                  </a:extLst>
                </a:gridCol>
                <a:gridCol w="441960">
                  <a:extLst>
                    <a:ext uri="{9D8B030D-6E8A-4147-A177-3AD203B41FA5}">
                      <a16:colId xmlns:a16="http://schemas.microsoft.com/office/drawing/2014/main" val="404862368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3244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09985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70398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90332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529937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9674530"/>
                  </a:ext>
                </a:extLst>
              </a:tr>
            </a:tbl>
          </a:graphicData>
        </a:graphic>
      </p:graphicFrame>
      <p:graphicFrame>
        <p:nvGraphicFramePr>
          <p:cNvPr id="4" name="Table 3">
            <a:extLst>
              <a:ext uri="{FF2B5EF4-FFF2-40B4-BE49-F238E27FC236}">
                <a16:creationId xmlns:a16="http://schemas.microsoft.com/office/drawing/2014/main" id="{FC3CD560-5D25-592B-55CC-608140C58A5B}"/>
              </a:ext>
            </a:extLst>
          </p:cNvPr>
          <p:cNvGraphicFramePr>
            <a:graphicFrameLocks noGrp="1"/>
          </p:cNvGraphicFramePr>
          <p:nvPr>
            <p:extLst>
              <p:ext uri="{D42A27DB-BD31-4B8C-83A1-F6EECF244321}">
                <p14:modId xmlns:p14="http://schemas.microsoft.com/office/powerpoint/2010/main" val="3517315822"/>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18128153"/>
                    </a:ext>
                  </a:extLst>
                </a:gridCol>
                <a:gridCol w="441960">
                  <a:extLst>
                    <a:ext uri="{9D8B030D-6E8A-4147-A177-3AD203B41FA5}">
                      <a16:colId xmlns:a16="http://schemas.microsoft.com/office/drawing/2014/main" val="3111746009"/>
                    </a:ext>
                  </a:extLst>
                </a:gridCol>
                <a:gridCol w="441960">
                  <a:extLst>
                    <a:ext uri="{9D8B030D-6E8A-4147-A177-3AD203B41FA5}">
                      <a16:colId xmlns:a16="http://schemas.microsoft.com/office/drawing/2014/main" val="2354405149"/>
                    </a:ext>
                  </a:extLst>
                </a:gridCol>
                <a:gridCol w="441960">
                  <a:extLst>
                    <a:ext uri="{9D8B030D-6E8A-4147-A177-3AD203B41FA5}">
                      <a16:colId xmlns:a16="http://schemas.microsoft.com/office/drawing/2014/main" val="658660096"/>
                    </a:ext>
                  </a:extLst>
                </a:gridCol>
                <a:gridCol w="441960">
                  <a:extLst>
                    <a:ext uri="{9D8B030D-6E8A-4147-A177-3AD203B41FA5}">
                      <a16:colId xmlns:a16="http://schemas.microsoft.com/office/drawing/2014/main" val="521758762"/>
                    </a:ext>
                  </a:extLst>
                </a:gridCol>
                <a:gridCol w="441960">
                  <a:extLst>
                    <a:ext uri="{9D8B030D-6E8A-4147-A177-3AD203B41FA5}">
                      <a16:colId xmlns:a16="http://schemas.microsoft.com/office/drawing/2014/main" val="3439778770"/>
                    </a:ext>
                  </a:extLst>
                </a:gridCol>
                <a:gridCol w="441960">
                  <a:extLst>
                    <a:ext uri="{9D8B030D-6E8A-4147-A177-3AD203B41FA5}">
                      <a16:colId xmlns:a16="http://schemas.microsoft.com/office/drawing/2014/main" val="1521280096"/>
                    </a:ext>
                  </a:extLst>
                </a:gridCol>
                <a:gridCol w="441960">
                  <a:extLst>
                    <a:ext uri="{9D8B030D-6E8A-4147-A177-3AD203B41FA5}">
                      <a16:colId xmlns:a16="http://schemas.microsoft.com/office/drawing/2014/main" val="1463618260"/>
                    </a:ext>
                  </a:extLst>
                </a:gridCol>
                <a:gridCol w="441960">
                  <a:extLst>
                    <a:ext uri="{9D8B030D-6E8A-4147-A177-3AD203B41FA5}">
                      <a16:colId xmlns:a16="http://schemas.microsoft.com/office/drawing/2014/main" val="2971294094"/>
                    </a:ext>
                  </a:extLst>
                </a:gridCol>
                <a:gridCol w="441960">
                  <a:extLst>
                    <a:ext uri="{9D8B030D-6E8A-4147-A177-3AD203B41FA5}">
                      <a16:colId xmlns:a16="http://schemas.microsoft.com/office/drawing/2014/main" val="404862368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413244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09985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70398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90332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4529937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9674530"/>
                  </a:ext>
                </a:extLst>
              </a:tr>
            </a:tbl>
          </a:graphicData>
        </a:graphic>
      </p:graphicFrame>
      <p:graphicFrame>
        <p:nvGraphicFramePr>
          <p:cNvPr id="5" name="Table 4">
            <a:extLst>
              <a:ext uri="{FF2B5EF4-FFF2-40B4-BE49-F238E27FC236}">
                <a16:creationId xmlns:a16="http://schemas.microsoft.com/office/drawing/2014/main" id="{142DD613-EBF2-F38B-4AE4-37828CF2A978}"/>
              </a:ext>
            </a:extLst>
          </p:cNvPr>
          <p:cNvGraphicFramePr>
            <a:graphicFrameLocks noGrp="1"/>
          </p:cNvGraphicFramePr>
          <p:nvPr>
            <p:extLst>
              <p:ext uri="{D42A27DB-BD31-4B8C-83A1-F6EECF244321}">
                <p14:modId xmlns:p14="http://schemas.microsoft.com/office/powerpoint/2010/main" val="295351515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18128153"/>
                    </a:ext>
                  </a:extLst>
                </a:gridCol>
                <a:gridCol w="441960">
                  <a:extLst>
                    <a:ext uri="{9D8B030D-6E8A-4147-A177-3AD203B41FA5}">
                      <a16:colId xmlns:a16="http://schemas.microsoft.com/office/drawing/2014/main" val="3111746009"/>
                    </a:ext>
                  </a:extLst>
                </a:gridCol>
                <a:gridCol w="441960">
                  <a:extLst>
                    <a:ext uri="{9D8B030D-6E8A-4147-A177-3AD203B41FA5}">
                      <a16:colId xmlns:a16="http://schemas.microsoft.com/office/drawing/2014/main" val="2354405149"/>
                    </a:ext>
                  </a:extLst>
                </a:gridCol>
                <a:gridCol w="441960">
                  <a:extLst>
                    <a:ext uri="{9D8B030D-6E8A-4147-A177-3AD203B41FA5}">
                      <a16:colId xmlns:a16="http://schemas.microsoft.com/office/drawing/2014/main" val="658660096"/>
                    </a:ext>
                  </a:extLst>
                </a:gridCol>
                <a:gridCol w="441960">
                  <a:extLst>
                    <a:ext uri="{9D8B030D-6E8A-4147-A177-3AD203B41FA5}">
                      <a16:colId xmlns:a16="http://schemas.microsoft.com/office/drawing/2014/main" val="521758762"/>
                    </a:ext>
                  </a:extLst>
                </a:gridCol>
                <a:gridCol w="441960">
                  <a:extLst>
                    <a:ext uri="{9D8B030D-6E8A-4147-A177-3AD203B41FA5}">
                      <a16:colId xmlns:a16="http://schemas.microsoft.com/office/drawing/2014/main" val="3439778770"/>
                    </a:ext>
                  </a:extLst>
                </a:gridCol>
                <a:gridCol w="441960">
                  <a:extLst>
                    <a:ext uri="{9D8B030D-6E8A-4147-A177-3AD203B41FA5}">
                      <a16:colId xmlns:a16="http://schemas.microsoft.com/office/drawing/2014/main" val="1521280096"/>
                    </a:ext>
                  </a:extLst>
                </a:gridCol>
                <a:gridCol w="441960">
                  <a:extLst>
                    <a:ext uri="{9D8B030D-6E8A-4147-A177-3AD203B41FA5}">
                      <a16:colId xmlns:a16="http://schemas.microsoft.com/office/drawing/2014/main" val="1463618260"/>
                    </a:ext>
                  </a:extLst>
                </a:gridCol>
                <a:gridCol w="441960">
                  <a:extLst>
                    <a:ext uri="{9D8B030D-6E8A-4147-A177-3AD203B41FA5}">
                      <a16:colId xmlns:a16="http://schemas.microsoft.com/office/drawing/2014/main" val="2971294094"/>
                    </a:ext>
                  </a:extLst>
                </a:gridCol>
                <a:gridCol w="441960">
                  <a:extLst>
                    <a:ext uri="{9D8B030D-6E8A-4147-A177-3AD203B41FA5}">
                      <a16:colId xmlns:a16="http://schemas.microsoft.com/office/drawing/2014/main" val="404862368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413244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09985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70398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90332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4529937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9674530"/>
                  </a:ext>
                </a:extLst>
              </a:tr>
            </a:tbl>
          </a:graphicData>
        </a:graphic>
      </p:graphicFrame>
      <p:graphicFrame>
        <p:nvGraphicFramePr>
          <p:cNvPr id="6" name="Table 5">
            <a:extLst>
              <a:ext uri="{FF2B5EF4-FFF2-40B4-BE49-F238E27FC236}">
                <a16:creationId xmlns:a16="http://schemas.microsoft.com/office/drawing/2014/main" id="{95CFFF86-1617-7B13-4B7E-43863332134F}"/>
              </a:ext>
            </a:extLst>
          </p:cNvPr>
          <p:cNvGraphicFramePr>
            <a:graphicFrameLocks noGrp="1"/>
          </p:cNvGraphicFramePr>
          <p:nvPr>
            <p:extLst>
              <p:ext uri="{D42A27DB-BD31-4B8C-83A1-F6EECF244321}">
                <p14:modId xmlns:p14="http://schemas.microsoft.com/office/powerpoint/2010/main" val="131522072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18128153"/>
                    </a:ext>
                  </a:extLst>
                </a:gridCol>
                <a:gridCol w="441960">
                  <a:extLst>
                    <a:ext uri="{9D8B030D-6E8A-4147-A177-3AD203B41FA5}">
                      <a16:colId xmlns:a16="http://schemas.microsoft.com/office/drawing/2014/main" val="3111746009"/>
                    </a:ext>
                  </a:extLst>
                </a:gridCol>
                <a:gridCol w="441960">
                  <a:extLst>
                    <a:ext uri="{9D8B030D-6E8A-4147-A177-3AD203B41FA5}">
                      <a16:colId xmlns:a16="http://schemas.microsoft.com/office/drawing/2014/main" val="2354405149"/>
                    </a:ext>
                  </a:extLst>
                </a:gridCol>
                <a:gridCol w="441960">
                  <a:extLst>
                    <a:ext uri="{9D8B030D-6E8A-4147-A177-3AD203B41FA5}">
                      <a16:colId xmlns:a16="http://schemas.microsoft.com/office/drawing/2014/main" val="658660096"/>
                    </a:ext>
                  </a:extLst>
                </a:gridCol>
                <a:gridCol w="441960">
                  <a:extLst>
                    <a:ext uri="{9D8B030D-6E8A-4147-A177-3AD203B41FA5}">
                      <a16:colId xmlns:a16="http://schemas.microsoft.com/office/drawing/2014/main" val="521758762"/>
                    </a:ext>
                  </a:extLst>
                </a:gridCol>
                <a:gridCol w="441960">
                  <a:extLst>
                    <a:ext uri="{9D8B030D-6E8A-4147-A177-3AD203B41FA5}">
                      <a16:colId xmlns:a16="http://schemas.microsoft.com/office/drawing/2014/main" val="3439778770"/>
                    </a:ext>
                  </a:extLst>
                </a:gridCol>
                <a:gridCol w="441960">
                  <a:extLst>
                    <a:ext uri="{9D8B030D-6E8A-4147-A177-3AD203B41FA5}">
                      <a16:colId xmlns:a16="http://schemas.microsoft.com/office/drawing/2014/main" val="1521280096"/>
                    </a:ext>
                  </a:extLst>
                </a:gridCol>
                <a:gridCol w="441960">
                  <a:extLst>
                    <a:ext uri="{9D8B030D-6E8A-4147-A177-3AD203B41FA5}">
                      <a16:colId xmlns:a16="http://schemas.microsoft.com/office/drawing/2014/main" val="1463618260"/>
                    </a:ext>
                  </a:extLst>
                </a:gridCol>
                <a:gridCol w="441960">
                  <a:extLst>
                    <a:ext uri="{9D8B030D-6E8A-4147-A177-3AD203B41FA5}">
                      <a16:colId xmlns:a16="http://schemas.microsoft.com/office/drawing/2014/main" val="2971294094"/>
                    </a:ext>
                  </a:extLst>
                </a:gridCol>
                <a:gridCol w="441960">
                  <a:extLst>
                    <a:ext uri="{9D8B030D-6E8A-4147-A177-3AD203B41FA5}">
                      <a16:colId xmlns:a16="http://schemas.microsoft.com/office/drawing/2014/main" val="404862368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413244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09985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070398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90332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4529937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9674530"/>
                  </a:ext>
                </a:extLst>
              </a:tr>
            </a:tbl>
          </a:graphicData>
        </a:graphic>
      </p:graphicFrame>
      <p:graphicFrame>
        <p:nvGraphicFramePr>
          <p:cNvPr id="7" name="Table 6">
            <a:extLst>
              <a:ext uri="{FF2B5EF4-FFF2-40B4-BE49-F238E27FC236}">
                <a16:creationId xmlns:a16="http://schemas.microsoft.com/office/drawing/2014/main" id="{19F0199A-7ECA-EE25-11D8-A10D0D69B54C}"/>
              </a:ext>
            </a:extLst>
          </p:cNvPr>
          <p:cNvGraphicFramePr>
            <a:graphicFrameLocks noGrp="1"/>
          </p:cNvGraphicFramePr>
          <p:nvPr>
            <p:extLst>
              <p:ext uri="{D42A27DB-BD31-4B8C-83A1-F6EECF244321}">
                <p14:modId xmlns:p14="http://schemas.microsoft.com/office/powerpoint/2010/main" val="291703807"/>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18128153"/>
                    </a:ext>
                  </a:extLst>
                </a:gridCol>
                <a:gridCol w="441960">
                  <a:extLst>
                    <a:ext uri="{9D8B030D-6E8A-4147-A177-3AD203B41FA5}">
                      <a16:colId xmlns:a16="http://schemas.microsoft.com/office/drawing/2014/main" val="3111746009"/>
                    </a:ext>
                  </a:extLst>
                </a:gridCol>
                <a:gridCol w="441960">
                  <a:extLst>
                    <a:ext uri="{9D8B030D-6E8A-4147-A177-3AD203B41FA5}">
                      <a16:colId xmlns:a16="http://schemas.microsoft.com/office/drawing/2014/main" val="2354405149"/>
                    </a:ext>
                  </a:extLst>
                </a:gridCol>
                <a:gridCol w="441960">
                  <a:extLst>
                    <a:ext uri="{9D8B030D-6E8A-4147-A177-3AD203B41FA5}">
                      <a16:colId xmlns:a16="http://schemas.microsoft.com/office/drawing/2014/main" val="658660096"/>
                    </a:ext>
                  </a:extLst>
                </a:gridCol>
                <a:gridCol w="441960">
                  <a:extLst>
                    <a:ext uri="{9D8B030D-6E8A-4147-A177-3AD203B41FA5}">
                      <a16:colId xmlns:a16="http://schemas.microsoft.com/office/drawing/2014/main" val="521758762"/>
                    </a:ext>
                  </a:extLst>
                </a:gridCol>
                <a:gridCol w="441960">
                  <a:extLst>
                    <a:ext uri="{9D8B030D-6E8A-4147-A177-3AD203B41FA5}">
                      <a16:colId xmlns:a16="http://schemas.microsoft.com/office/drawing/2014/main" val="3439778770"/>
                    </a:ext>
                  </a:extLst>
                </a:gridCol>
                <a:gridCol w="441960">
                  <a:extLst>
                    <a:ext uri="{9D8B030D-6E8A-4147-A177-3AD203B41FA5}">
                      <a16:colId xmlns:a16="http://schemas.microsoft.com/office/drawing/2014/main" val="1521280096"/>
                    </a:ext>
                  </a:extLst>
                </a:gridCol>
                <a:gridCol w="441960">
                  <a:extLst>
                    <a:ext uri="{9D8B030D-6E8A-4147-A177-3AD203B41FA5}">
                      <a16:colId xmlns:a16="http://schemas.microsoft.com/office/drawing/2014/main" val="1463618260"/>
                    </a:ext>
                  </a:extLst>
                </a:gridCol>
                <a:gridCol w="441960">
                  <a:extLst>
                    <a:ext uri="{9D8B030D-6E8A-4147-A177-3AD203B41FA5}">
                      <a16:colId xmlns:a16="http://schemas.microsoft.com/office/drawing/2014/main" val="2971294094"/>
                    </a:ext>
                  </a:extLst>
                </a:gridCol>
                <a:gridCol w="441960">
                  <a:extLst>
                    <a:ext uri="{9D8B030D-6E8A-4147-A177-3AD203B41FA5}">
                      <a16:colId xmlns:a16="http://schemas.microsoft.com/office/drawing/2014/main" val="404862368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413244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09985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070398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90332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4529937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29674530"/>
                  </a:ext>
                </a:extLst>
              </a:tr>
            </a:tbl>
          </a:graphicData>
        </a:graphic>
      </p:graphicFrame>
    </p:spTree>
    <p:extLst>
      <p:ext uri="{BB962C8B-B14F-4D97-AF65-F5344CB8AC3E}">
        <p14:creationId xmlns:p14="http://schemas.microsoft.com/office/powerpoint/2010/main" val="308596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C8C1112-3D65-F23B-00E9-BEF8B9E53F0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B390D87-AD76-4245-E49B-7A74F14AC33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B80A718C-D895-AEA6-AC69-253D8F7D4CCC}"/>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1AA9F4D9-9EDF-EF45-8A2B-395B9F73EF5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F44C38D-6C5B-77C5-D556-9E35112D54A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7303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1C2799B-EAA2-ED40-FA95-A436746431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9E9870-4DA5-EBE1-95A0-A72B65E4CFC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28E58AD4-034E-F0A3-2A0D-CF4D8344E80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82 beads</a:t>
            </a:r>
          </a:p>
        </p:txBody>
      </p:sp>
      <p:sp>
        <p:nvSpPr>
          <p:cNvPr id="17" name="Rectangle 16">
            <a:extLst>
              <a:ext uri="{FF2B5EF4-FFF2-40B4-BE49-F238E27FC236}">
                <a16:creationId xmlns:a16="http://schemas.microsoft.com/office/drawing/2014/main" id="{1BB9D8EC-5588-3F13-8514-B076DAC57DFE}"/>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14359703-D893-49F5-C769-48226A63D55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3229E1E-981D-60A4-D761-BB25B492667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AC97F63-C024-A2E1-5135-6E107F6AA81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030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5E866-930D-4613-DAA3-F8D7EF6D873E}"/>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7CC2A3A6-656B-81DF-DC3C-32EB5B64DF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A8E277D-D013-47A4-A66B-AB0DB999B365}"/>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CA7DE2D6-5058-4EF7-E60C-8A28299910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4CC4B709-0B68-1FB3-B4F4-16FB201AAD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0FAADADD-10EF-34A4-F9B5-BE94B548839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ACE97A0-EF49-1178-6BA9-57F06EE3CB13}"/>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02ACFC3B-E029-B19D-E82A-DBDB6976930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A15A610-5096-C88F-62E7-1A6095308E25}"/>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47D1974E-B188-F052-274E-C2199A330F73}"/>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E7541CAD-9F05-3526-7EBE-EF73EE45E5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886CC96-4544-E9D7-5986-60863EE2B06C}"/>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01262D71-7FEA-0FCB-8959-1128948DDCE0}"/>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EF03A8DE-FC12-D703-F8CA-778A90AF85FB}"/>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74361A61-6F0C-CF6D-56CA-32B5BA2D45AE}"/>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A94635AB-557E-D008-32CE-F5801CC7754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488BD503-0C3B-3907-9F1E-4AADD03A28A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0642C114-47FC-41FA-6287-A28DF270E0F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494D4D6F-40FB-AC34-4E55-7E20B7808F3D}"/>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68F34A11-E862-96D9-F794-11AA67FFDB37}"/>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930BCCA-4ED4-1B57-3E27-2A839EAC0BD1}"/>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567157C1-E815-7F41-5996-D982A2D38F5E}"/>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BD444D88-7CF8-D2DD-A3B0-56437A2CC57C}"/>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FD746A3E-F71C-F4B4-DB26-4EA0F0AD90DB}"/>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8ACEC9BD-31E4-329D-1995-CF8B6F36F5A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AD972D94-05C7-0518-53BD-88100809DDD0}"/>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DC67DE74-28FD-87FC-8EE6-4D0D67628D52}"/>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C7644FA6-CE15-E2C8-A57D-AAB91D7A4242}"/>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4768A57B-DA07-07E7-A50B-416714A4D1F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E16A0A6E-4249-312B-8F14-EABB405C23F1}"/>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FBC186F1-B0D3-9BB1-FA47-32DC6DE4D539}"/>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AC5CFB78-5063-5A46-90B3-B70C9D37EF38}"/>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1EABEBA-7382-CDD5-7DB7-6D38314F2AC8}"/>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F2B2D92D-A6EF-3E41-CB01-1CA7190ADAB7}"/>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1ED673CC-E2F9-419E-BB0E-0A971E3BA71E}"/>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FCCB692A-5CFD-6DE7-7282-65423B3C2DD0}"/>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E917BF7-0494-D993-868F-07C37B0274AB}"/>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D747020-89F9-82B8-0C63-A54B8E657709}"/>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7660775-B237-D8C9-1418-B8C733A6DDC6}"/>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4D3F2C-2C45-D9F4-8646-ABC1FECD8014}"/>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B74A9123-70A2-3F29-F2AE-A292DDA027B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C2FD81E-6540-7D63-D25F-A3BA36FFC035}"/>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53560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“Ten Squared”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52FDED-25E2-C974-BD18-37B261A1005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beads, including the ones on the string?</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69FAA-0836-C896-55BF-82B7A9D25CF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40 and 101.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10 more than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Eliminate the odd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one more than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square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7544EA-1809-A261-E67C-D287700704F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F5FD26-3248-AA57-858B-E66F1702CFE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82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50C46B0-907E-2A5B-1C06-4073387EA08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A1BA941C-053E-31EF-89E9-28EF906F94FF}"/>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“Ten Squared”</a:t>
            </a:r>
          </a:p>
        </p:txBody>
      </p:sp>
      <p:sp>
        <p:nvSpPr>
          <p:cNvPr id="4" name="Rectangle 3">
            <a:extLst>
              <a:ext uri="{FF2B5EF4-FFF2-40B4-BE49-F238E27FC236}">
                <a16:creationId xmlns:a16="http://schemas.microsoft.com/office/drawing/2014/main" id="{ABECC501-D95B-9548-93B2-49A10CBB53A3}"/>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82B746B7-2A97-AACC-701D-AE9F3545C56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53C567FE-557E-5307-576A-DD06638C622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977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D10C0DC-D2CE-51D1-2EA0-D19AB6F10A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5DD618-CD1B-BC37-9841-235E1AF06D7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83E688F0-AC81-8471-A65B-14E8898D9B76}"/>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68EA7E7-F60A-6D66-90CD-DF4314BB0CE5}"/>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beads, including the ones on the string?</a:t>
            </a:r>
          </a:p>
        </p:txBody>
      </p:sp>
      <p:sp>
        <p:nvSpPr>
          <p:cNvPr id="13" name="Rectangle 12">
            <a:extLst>
              <a:ext uri="{FF2B5EF4-FFF2-40B4-BE49-F238E27FC236}">
                <a16:creationId xmlns:a16="http://schemas.microsoft.com/office/drawing/2014/main" id="{BF0C64FA-89CF-3B1E-6437-9D024145B9C0}"/>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98B3C40B-3E46-1CD3-8FC6-12C15E556A0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3395054E-10BF-E265-6B1D-3352405C729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283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20160</TotalTime>
  <Words>2183</Words>
  <Application>Microsoft Office PowerPoint</Application>
  <PresentationFormat>On-screen Show (4:3)</PresentationFormat>
  <Paragraphs>641</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238</cp:revision>
  <dcterms:created xsi:type="dcterms:W3CDTF">2020-11-09T02:38:45Z</dcterms:created>
  <dcterms:modified xsi:type="dcterms:W3CDTF">2025-03-06T03:03:39Z</dcterms:modified>
</cp:coreProperties>
</file>