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1680" r:id="rId2"/>
    <p:sldId id="257" r:id="rId3"/>
    <p:sldId id="258" r:id="rId4"/>
    <p:sldId id="259" r:id="rId5"/>
    <p:sldId id="260" r:id="rId6"/>
    <p:sldId id="261" r:id="rId7"/>
    <p:sldId id="1691" r:id="rId8"/>
    <p:sldId id="1812" r:id="rId9"/>
    <p:sldId id="1813" r:id="rId10"/>
    <p:sldId id="1814" r:id="rId11"/>
    <p:sldId id="1815" r:id="rId12"/>
    <p:sldId id="1816" r:id="rId13"/>
    <p:sldId id="1817" r:id="rId14"/>
    <p:sldId id="1818" r:id="rId15"/>
    <p:sldId id="1819" r:id="rId16"/>
    <p:sldId id="1820" r:id="rId17"/>
    <p:sldId id="1821" r:id="rId18"/>
    <p:sldId id="1822" r:id="rId19"/>
    <p:sldId id="1823"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00FF"/>
    <a:srgbClr val="00B05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varScale="1">
        <p:scale>
          <a:sx n="104" d="100"/>
          <a:sy n="104" d="100"/>
        </p:scale>
        <p:origin x="1188" y="96"/>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3/5/2025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7</a:t>
            </a:fld>
            <a:endParaRPr lang="en-US"/>
          </a:p>
        </p:txBody>
      </p:sp>
    </p:spTree>
    <p:extLst>
      <p:ext uri="{BB962C8B-B14F-4D97-AF65-F5344CB8AC3E}">
        <p14:creationId xmlns:p14="http://schemas.microsoft.com/office/powerpoint/2010/main" val="3914269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5078EF-21E1-21E6-3A9F-918763C518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0CC5DD-DB45-7854-D24F-4FBC08F123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56CD2D-B1DB-4E4A-4298-8CE32502521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48B7CD2-BB46-4A4B-2D02-9A3EADBB7E9A}"/>
              </a:ext>
            </a:extLst>
          </p:cNvPr>
          <p:cNvSpPr>
            <a:spLocks noGrp="1"/>
          </p:cNvSpPr>
          <p:nvPr>
            <p:ph type="sldNum" sz="quarter" idx="5"/>
          </p:nvPr>
        </p:nvSpPr>
        <p:spPr/>
        <p:txBody>
          <a:bodyPr/>
          <a:lstStyle/>
          <a:p>
            <a:fld id="{A97C6312-8C16-44A8-8BC3-00D60876EE71}" type="slidenum">
              <a:rPr lang="en-US" smtClean="0"/>
              <a:t>13</a:t>
            </a:fld>
            <a:endParaRPr lang="en-US"/>
          </a:p>
        </p:txBody>
      </p:sp>
    </p:spTree>
    <p:extLst>
      <p:ext uri="{BB962C8B-B14F-4D97-AF65-F5344CB8AC3E}">
        <p14:creationId xmlns:p14="http://schemas.microsoft.com/office/powerpoint/2010/main" val="3715906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8DC9BF-63C1-EF18-0BF3-D28792F40C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90DB4E-CE18-0FCB-B3D2-171E80631B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573433-DD0F-FE3F-4D15-CFAA485C612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A8A5637-1F8D-156D-C99F-707A13DD17EC}"/>
              </a:ext>
            </a:extLst>
          </p:cNvPr>
          <p:cNvSpPr>
            <a:spLocks noGrp="1"/>
          </p:cNvSpPr>
          <p:nvPr>
            <p:ph type="sldNum" sz="quarter" idx="5"/>
          </p:nvPr>
        </p:nvSpPr>
        <p:spPr/>
        <p:txBody>
          <a:bodyPr/>
          <a:lstStyle/>
          <a:p>
            <a:fld id="{A97C6312-8C16-44A8-8BC3-00D60876EE71}" type="slidenum">
              <a:rPr lang="en-US" smtClean="0"/>
              <a:t>19</a:t>
            </a:fld>
            <a:endParaRPr lang="en-US"/>
          </a:p>
        </p:txBody>
      </p:sp>
    </p:spTree>
    <p:extLst>
      <p:ext uri="{BB962C8B-B14F-4D97-AF65-F5344CB8AC3E}">
        <p14:creationId xmlns:p14="http://schemas.microsoft.com/office/powerpoint/2010/main" val="2289098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3/5/2025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3/5/2025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3/5/2025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3/5/2025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3/5/2025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3/5/2025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3/5/2025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2.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2.xml"/><Relationship Id="rId16" Type="http://schemas.openxmlformats.org/officeDocument/2006/relationships/hyperlink" Target="https://stevewyborney.com/2018/04/the-estimation-clipboard/" TargetMode="External"/><Relationship Id="rId20" Type="http://schemas.openxmlformats.org/officeDocument/2006/relationships/image" Target="../media/image9.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17.jpeg"/><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3.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5.jpeg"/><Relationship Id="rId19" Type="http://schemas.openxmlformats.org/officeDocument/2006/relationships/image" Target="../media/image8.png"/><Relationship Id="rId31" Type="http://schemas.openxmlformats.org/officeDocument/2006/relationships/image" Target="../media/image14.pn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0.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2.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3.xml"/><Relationship Id="rId16" Type="http://schemas.openxmlformats.org/officeDocument/2006/relationships/hyperlink" Target="https://stevewyborney.com/2018/04/the-estimation-clipboard/" TargetMode="External"/><Relationship Id="rId20" Type="http://schemas.openxmlformats.org/officeDocument/2006/relationships/image" Target="../media/image9.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17.jpeg"/><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3.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5.jpeg"/><Relationship Id="rId19" Type="http://schemas.openxmlformats.org/officeDocument/2006/relationships/image" Target="../media/image8.png"/><Relationship Id="rId31" Type="http://schemas.openxmlformats.org/officeDocument/2006/relationships/image" Target="../media/image14.pn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0.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2.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1.xml"/><Relationship Id="rId16" Type="http://schemas.openxmlformats.org/officeDocument/2006/relationships/hyperlink" Target="https://stevewyborney.com/2018/04/the-estimation-clipboard/" TargetMode="External"/><Relationship Id="rId20" Type="http://schemas.openxmlformats.org/officeDocument/2006/relationships/image" Target="../media/image9.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17.jpeg"/><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3.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5.jpeg"/><Relationship Id="rId19" Type="http://schemas.openxmlformats.org/officeDocument/2006/relationships/image" Target="../media/image8.png"/><Relationship Id="rId31" Type="http://schemas.openxmlformats.org/officeDocument/2006/relationships/image" Target="../media/image14.pn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0.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000" b="1" dirty="0"/>
          </a:p>
          <a:p>
            <a:pPr algn="l"/>
            <a:r>
              <a:rPr lang="en-US" sz="1600" b="1" i="1" dirty="0"/>
              <a:t>     Use slides 2-7 if your students have charts to write on.  </a:t>
            </a:r>
            <a:r>
              <a:rPr lang="en-US" sz="1600" dirty="0"/>
              <a:t>Your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400" b="1" dirty="0"/>
          </a:p>
          <a:p>
            <a:pPr algn="l"/>
            <a:r>
              <a:rPr lang="en-US" sz="2000" b="1" dirty="0"/>
              <a:t>“I need to display a chart for everyone to see, and I have a way to write on it.”</a:t>
            </a:r>
          </a:p>
          <a:p>
            <a:pPr algn="l"/>
            <a:endParaRPr lang="en-US" sz="1000" b="1" dirty="0"/>
          </a:p>
          <a:p>
            <a:pPr algn="l"/>
            <a:r>
              <a:rPr lang="en-US" sz="1600" b="1" i="1" dirty="0"/>
              <a:t>     Use slides 8-13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use a digital pen, or use the chart in many other ways.</a:t>
            </a:r>
          </a:p>
          <a:p>
            <a:pPr algn="l"/>
            <a:endParaRPr lang="en-US" sz="2400" b="1" dirty="0"/>
          </a:p>
          <a:p>
            <a:pPr algn="l"/>
            <a:r>
              <a:rPr lang="en-US" sz="2000" b="1" dirty="0"/>
              <a:t>“I need a step-by-step animated chart that eliminates numbers after every clue.”</a:t>
            </a:r>
          </a:p>
          <a:p>
            <a:pPr algn="l"/>
            <a:endParaRPr lang="en-US" sz="1000" b="1" dirty="0"/>
          </a:p>
          <a:p>
            <a:pPr algn="l"/>
            <a:r>
              <a:rPr lang="en-US" sz="1600" b="1" i="1" dirty="0"/>
              <a:t>     Use slides 14-19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
        <p:nvSpPr>
          <p:cNvPr id="7" name="Rectangle 6">
            <a:extLst>
              <a:ext uri="{FF2B5EF4-FFF2-40B4-BE49-F238E27FC236}">
                <a16:creationId xmlns:a16="http://schemas.microsoft.com/office/drawing/2014/main" id="{A7C530C2-5DFE-D45B-5D4C-297FA86C80B4}"/>
              </a:ext>
            </a:extLst>
          </p:cNvPr>
          <p:cNvSpPr/>
          <p:nvPr/>
        </p:nvSpPr>
        <p:spPr>
          <a:xfrm>
            <a:off x="6705600" y="76200"/>
            <a:ext cx="2286000" cy="838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Watch this YouTube video </a:t>
            </a:r>
          </a:p>
          <a:p>
            <a:pPr algn="ctr"/>
            <a:r>
              <a:rPr lang="en-US" sz="1200" dirty="0">
                <a:solidFill>
                  <a:schemeClr val="tx1"/>
                </a:solidFill>
              </a:rPr>
              <a:t>for more information about </a:t>
            </a:r>
          </a:p>
          <a:p>
            <a:pPr algn="ctr"/>
            <a:r>
              <a:rPr lang="en-US" sz="1200" dirty="0">
                <a:solidFill>
                  <a:schemeClr val="tx1"/>
                </a:solidFill>
                <a:hlinkClick r:id="" action="ppaction://noaction"/>
              </a:rPr>
              <a:t>How to Use Esti-Mysteries </a:t>
            </a:r>
          </a:p>
          <a:p>
            <a:pPr algn="ctr"/>
            <a:r>
              <a:rPr lang="en-US" sz="1200" dirty="0">
                <a:solidFill>
                  <a:schemeClr val="tx1"/>
                </a:solidFill>
                <a:hlinkClick r:id="" action="ppaction://noaction"/>
              </a:rPr>
              <a:t>with Embedded Charts</a:t>
            </a:r>
            <a:endParaRPr lang="en-US" sz="1200" dirty="0">
              <a:solidFill>
                <a:schemeClr val="tx1"/>
              </a:solidFill>
            </a:endParaRPr>
          </a:p>
        </p:txBody>
      </p:sp>
    </p:spTree>
    <p:extLst>
      <p:ext uri="{BB962C8B-B14F-4D97-AF65-F5344CB8AC3E}">
        <p14:creationId xmlns:p14="http://schemas.microsoft.com/office/powerpoint/2010/main" val="2032059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EDAD8D3-549F-44BB-C6A6-2324CE95FF27}"/>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B97BB29E-19ED-50B1-CF69-F643D41E1413}"/>
              </a:ext>
            </a:extLst>
          </p:cNvPr>
          <p:cNvPicPr>
            <a:picLocks noChangeAspect="1"/>
          </p:cNvPicPr>
          <p:nvPr/>
        </p:nvPicPr>
        <p:blipFill>
          <a:blip r:embed="rId2">
            <a:extLst>
              <a:ext uri="{28A0092B-C50C-407E-A947-70E740481C1C}">
                <a14:useLocalDpi xmlns:a14="http://schemas.microsoft.com/office/drawing/2010/main" val="0"/>
              </a:ext>
            </a:extLst>
          </a:blip>
          <a:srcRect r="50000" b="5060"/>
          <a:stretch/>
        </p:blipFill>
        <p:spPr>
          <a:xfrm rot="5400000">
            <a:off x="688161" y="-535761"/>
            <a:ext cx="3245358" cy="4621684"/>
          </a:xfrm>
          <a:prstGeom prst="rect">
            <a:avLst/>
          </a:prstGeom>
        </p:spPr>
      </p:pic>
      <p:sp>
        <p:nvSpPr>
          <p:cNvPr id="17" name="Rectangle 16">
            <a:extLst>
              <a:ext uri="{FF2B5EF4-FFF2-40B4-BE49-F238E27FC236}">
                <a16:creationId xmlns:a16="http://schemas.microsoft.com/office/drawing/2014/main" id="{F94C8EC1-E1E3-F49F-2533-C307E79C9F4E}"/>
              </a:ext>
            </a:extLst>
          </p:cNvPr>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a:extLst>
              <a:ext uri="{FF2B5EF4-FFF2-40B4-BE49-F238E27FC236}">
                <a16:creationId xmlns:a16="http://schemas.microsoft.com/office/drawing/2014/main" id="{94294D6E-4BE1-1A93-E9CE-8A8699E7B94B}"/>
              </a:ext>
            </a:extLst>
          </p:cNvPr>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a:extLst>
              <a:ext uri="{FF2B5EF4-FFF2-40B4-BE49-F238E27FC236}">
                <a16:creationId xmlns:a16="http://schemas.microsoft.com/office/drawing/2014/main" id="{906BDC1A-3541-E45B-33EC-8D4AFA9493D3}"/>
              </a:ext>
            </a:extLst>
          </p:cNvPr>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a:extLst>
              <a:ext uri="{FF2B5EF4-FFF2-40B4-BE49-F238E27FC236}">
                <a16:creationId xmlns:a16="http://schemas.microsoft.com/office/drawing/2014/main" id="{BA4EA3CE-31B9-9114-4643-0BB0DEBCB59F}"/>
              </a:ext>
            </a:extLst>
          </p:cNvPr>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a:extLst>
              <a:ext uri="{FF2B5EF4-FFF2-40B4-BE49-F238E27FC236}">
                <a16:creationId xmlns:a16="http://schemas.microsoft.com/office/drawing/2014/main" id="{E02E1BF3-34FC-4042-C2E3-028CCA07AD0B}"/>
              </a:ext>
            </a:extLst>
          </p:cNvPr>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a:extLst>
              <a:ext uri="{FF2B5EF4-FFF2-40B4-BE49-F238E27FC236}">
                <a16:creationId xmlns:a16="http://schemas.microsoft.com/office/drawing/2014/main" id="{AB8C29C0-CB90-48B9-DCFF-03C6E927469D}"/>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between 30 and 100.</a:t>
            </a:r>
          </a:p>
        </p:txBody>
      </p:sp>
      <p:sp>
        <p:nvSpPr>
          <p:cNvPr id="29" name="Rectangle 28">
            <a:extLst>
              <a:ext uri="{FF2B5EF4-FFF2-40B4-BE49-F238E27FC236}">
                <a16:creationId xmlns:a16="http://schemas.microsoft.com/office/drawing/2014/main" id="{75EEED1F-0858-436C-2BE4-5ECB6A28AA38}"/>
              </a:ext>
            </a:extLst>
          </p:cNvPr>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If you divide the answer by 7, </a:t>
            </a:r>
          </a:p>
          <a:p>
            <a:pPr algn="ctr"/>
            <a:r>
              <a:rPr lang="en-US" b="1" dirty="0">
                <a:solidFill>
                  <a:schemeClr val="tx1"/>
                </a:solidFill>
              </a:rPr>
              <a:t>the remainder will be 3.</a:t>
            </a:r>
          </a:p>
        </p:txBody>
      </p:sp>
      <p:sp>
        <p:nvSpPr>
          <p:cNvPr id="30" name="Rectangle 29">
            <a:extLst>
              <a:ext uri="{FF2B5EF4-FFF2-40B4-BE49-F238E27FC236}">
                <a16:creationId xmlns:a16="http://schemas.microsoft.com/office/drawing/2014/main" id="{AFE81EA1-F108-7A10-5AD8-A7151E72C90C}"/>
              </a:ext>
            </a:extLst>
          </p:cNvPr>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Eliminate the odd numbers.</a:t>
            </a:r>
          </a:p>
        </p:txBody>
      </p:sp>
      <p:sp>
        <p:nvSpPr>
          <p:cNvPr id="31" name="Rectangle 30">
            <a:extLst>
              <a:ext uri="{FF2B5EF4-FFF2-40B4-BE49-F238E27FC236}">
                <a16:creationId xmlns:a16="http://schemas.microsoft.com/office/drawing/2014/main" id="{214D5812-065A-C407-82AA-A8ED4F208B55}"/>
              </a:ext>
            </a:extLst>
          </p:cNvPr>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There is an orange digit that can clearly be seen.  That digit is not in the answer. </a:t>
            </a:r>
          </a:p>
        </p:txBody>
      </p:sp>
      <p:sp>
        <p:nvSpPr>
          <p:cNvPr id="32" name="Rectangle 31">
            <a:extLst>
              <a:ext uri="{FF2B5EF4-FFF2-40B4-BE49-F238E27FC236}">
                <a16:creationId xmlns:a16="http://schemas.microsoft.com/office/drawing/2014/main" id="{9E690FC0-5ABA-EDF0-4E97-8761178F40DA}"/>
              </a:ext>
            </a:extLst>
          </p:cNvPr>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160 is the sum of 2 remaining numbers.  Eliminate those numbers.</a:t>
            </a:r>
          </a:p>
        </p:txBody>
      </p:sp>
      <p:sp>
        <p:nvSpPr>
          <p:cNvPr id="14" name="TextBox 13">
            <a:extLst>
              <a:ext uri="{FF2B5EF4-FFF2-40B4-BE49-F238E27FC236}">
                <a16:creationId xmlns:a16="http://schemas.microsoft.com/office/drawing/2014/main" id="{81D9BF3E-CA4A-8B54-044B-3714B21B4E4A}"/>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a:extLst>
              <a:ext uri="{FF2B5EF4-FFF2-40B4-BE49-F238E27FC236}">
                <a16:creationId xmlns:a16="http://schemas.microsoft.com/office/drawing/2014/main" id="{6987B54C-DCF9-21D9-8FB4-099042F15221}"/>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8EC0F883-510A-D644-7816-D7AE1BCA9651}"/>
              </a:ext>
            </a:extLst>
          </p:cNvPr>
          <p:cNvGraphicFramePr>
            <a:graphicFrameLocks noGrp="1"/>
          </p:cNvGraphicFramePr>
          <p:nvPr>
            <p:extLst>
              <p:ext uri="{D42A27DB-BD31-4B8C-83A1-F6EECF244321}">
                <p14:modId xmlns:p14="http://schemas.microsoft.com/office/powerpoint/2010/main" val="3959215683"/>
              </p:ext>
            </p:extLst>
          </p:nvPr>
        </p:nvGraphicFramePr>
        <p:xfrm>
          <a:off x="152400" y="4038600"/>
          <a:ext cx="4419600" cy="1795612"/>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529586837"/>
                    </a:ext>
                  </a:extLst>
                </a:gridCol>
                <a:gridCol w="441960">
                  <a:extLst>
                    <a:ext uri="{9D8B030D-6E8A-4147-A177-3AD203B41FA5}">
                      <a16:colId xmlns:a16="http://schemas.microsoft.com/office/drawing/2014/main" val="2981888085"/>
                    </a:ext>
                  </a:extLst>
                </a:gridCol>
                <a:gridCol w="441960">
                  <a:extLst>
                    <a:ext uri="{9D8B030D-6E8A-4147-A177-3AD203B41FA5}">
                      <a16:colId xmlns:a16="http://schemas.microsoft.com/office/drawing/2014/main" val="3043716916"/>
                    </a:ext>
                  </a:extLst>
                </a:gridCol>
                <a:gridCol w="441960">
                  <a:extLst>
                    <a:ext uri="{9D8B030D-6E8A-4147-A177-3AD203B41FA5}">
                      <a16:colId xmlns:a16="http://schemas.microsoft.com/office/drawing/2014/main" val="3314593002"/>
                    </a:ext>
                  </a:extLst>
                </a:gridCol>
                <a:gridCol w="441960">
                  <a:extLst>
                    <a:ext uri="{9D8B030D-6E8A-4147-A177-3AD203B41FA5}">
                      <a16:colId xmlns:a16="http://schemas.microsoft.com/office/drawing/2014/main" val="1735462836"/>
                    </a:ext>
                  </a:extLst>
                </a:gridCol>
                <a:gridCol w="441960">
                  <a:extLst>
                    <a:ext uri="{9D8B030D-6E8A-4147-A177-3AD203B41FA5}">
                      <a16:colId xmlns:a16="http://schemas.microsoft.com/office/drawing/2014/main" val="1624577876"/>
                    </a:ext>
                  </a:extLst>
                </a:gridCol>
                <a:gridCol w="441960">
                  <a:extLst>
                    <a:ext uri="{9D8B030D-6E8A-4147-A177-3AD203B41FA5}">
                      <a16:colId xmlns:a16="http://schemas.microsoft.com/office/drawing/2014/main" val="675371109"/>
                    </a:ext>
                  </a:extLst>
                </a:gridCol>
                <a:gridCol w="441960">
                  <a:extLst>
                    <a:ext uri="{9D8B030D-6E8A-4147-A177-3AD203B41FA5}">
                      <a16:colId xmlns:a16="http://schemas.microsoft.com/office/drawing/2014/main" val="266638889"/>
                    </a:ext>
                  </a:extLst>
                </a:gridCol>
                <a:gridCol w="441960">
                  <a:extLst>
                    <a:ext uri="{9D8B030D-6E8A-4147-A177-3AD203B41FA5}">
                      <a16:colId xmlns:a16="http://schemas.microsoft.com/office/drawing/2014/main" val="2780267139"/>
                    </a:ext>
                  </a:extLst>
                </a:gridCol>
                <a:gridCol w="441960">
                  <a:extLst>
                    <a:ext uri="{9D8B030D-6E8A-4147-A177-3AD203B41FA5}">
                      <a16:colId xmlns:a16="http://schemas.microsoft.com/office/drawing/2014/main" val="3875759071"/>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64279448"/>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54076392"/>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82596610"/>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70610304"/>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35275616"/>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95000438"/>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54153903"/>
                  </a:ext>
                </a:extLst>
              </a:tr>
            </a:tbl>
          </a:graphicData>
        </a:graphic>
      </p:graphicFrame>
    </p:spTree>
    <p:extLst>
      <p:ext uri="{BB962C8B-B14F-4D97-AF65-F5344CB8AC3E}">
        <p14:creationId xmlns:p14="http://schemas.microsoft.com/office/powerpoint/2010/main" val="860336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3B73CAA-104B-C6D9-E9EF-6C41EE4950ED}"/>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7B97521F-1D47-71E3-387C-18A04CABE248}"/>
              </a:ext>
            </a:extLst>
          </p:cNvPr>
          <p:cNvPicPr>
            <a:picLocks noChangeAspect="1"/>
          </p:cNvPicPr>
          <p:nvPr/>
        </p:nvPicPr>
        <p:blipFill>
          <a:blip r:embed="rId2">
            <a:extLst>
              <a:ext uri="{28A0092B-C50C-407E-A947-70E740481C1C}">
                <a14:useLocalDpi xmlns:a14="http://schemas.microsoft.com/office/drawing/2010/main" val="0"/>
              </a:ext>
            </a:extLst>
          </a:blip>
          <a:srcRect r="50000" b="5060"/>
          <a:stretch/>
        </p:blipFill>
        <p:spPr>
          <a:xfrm rot="5400000">
            <a:off x="688161" y="-535761"/>
            <a:ext cx="3245358" cy="4621684"/>
          </a:xfrm>
          <a:prstGeom prst="rect">
            <a:avLst/>
          </a:prstGeom>
        </p:spPr>
      </p:pic>
      <p:sp>
        <p:nvSpPr>
          <p:cNvPr id="12" name="Rectangle 11">
            <a:extLst>
              <a:ext uri="{FF2B5EF4-FFF2-40B4-BE49-F238E27FC236}">
                <a16:creationId xmlns:a16="http://schemas.microsoft.com/office/drawing/2014/main" id="{56AB04EE-D962-AC36-F39B-89DB3533BD68}"/>
              </a:ext>
            </a:extLst>
          </p:cNvPr>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a:extLst>
              <a:ext uri="{FF2B5EF4-FFF2-40B4-BE49-F238E27FC236}">
                <a16:creationId xmlns:a16="http://schemas.microsoft.com/office/drawing/2014/main" id="{E0D7C333-9CD9-207C-B6F1-34E36CD865E9}"/>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a:extLst>
              <a:ext uri="{FF2B5EF4-FFF2-40B4-BE49-F238E27FC236}">
                <a16:creationId xmlns:a16="http://schemas.microsoft.com/office/drawing/2014/main" id="{5587018B-FBD7-D83E-D69B-489A4EFB063E}"/>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537637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FD5368F-82F4-C2FD-E594-6BB6F6F98DE6}"/>
            </a:ext>
          </a:extLst>
        </p:cNvPr>
        <p:cNvGrpSpPr/>
        <p:nvPr/>
      </p:nvGrpSpPr>
      <p:grpSpPr>
        <a:xfrm>
          <a:off x="0" y="0"/>
          <a:ext cx="0" cy="0"/>
          <a:chOff x="0" y="0"/>
          <a:chExt cx="0" cy="0"/>
        </a:xfrm>
      </p:grpSpPr>
      <p:pic>
        <p:nvPicPr>
          <p:cNvPr id="13" name="Picture 12">
            <a:extLst>
              <a:ext uri="{FF2B5EF4-FFF2-40B4-BE49-F238E27FC236}">
                <a16:creationId xmlns:a16="http://schemas.microsoft.com/office/drawing/2014/main" id="{751A4557-6480-7134-48C3-3F6E9E7FCF76}"/>
              </a:ext>
            </a:extLst>
          </p:cNvPr>
          <p:cNvPicPr>
            <a:picLocks noChangeAspect="1"/>
          </p:cNvPicPr>
          <p:nvPr/>
        </p:nvPicPr>
        <p:blipFill>
          <a:blip r:embed="rId2">
            <a:extLst>
              <a:ext uri="{28A0092B-C50C-407E-A947-70E740481C1C}">
                <a14:useLocalDpi xmlns:a14="http://schemas.microsoft.com/office/drawing/2010/main" val="0"/>
              </a:ext>
            </a:extLst>
          </a:blip>
          <a:srcRect r="50000" b="5060"/>
          <a:stretch/>
        </p:blipFill>
        <p:spPr>
          <a:xfrm rot="5400000">
            <a:off x="688161" y="-535761"/>
            <a:ext cx="3245358" cy="4621684"/>
          </a:xfrm>
          <a:prstGeom prst="rect">
            <a:avLst/>
          </a:prstGeom>
        </p:spPr>
      </p:pic>
      <p:sp>
        <p:nvSpPr>
          <p:cNvPr id="28" name="Rectangle 27">
            <a:extLst>
              <a:ext uri="{FF2B5EF4-FFF2-40B4-BE49-F238E27FC236}">
                <a16:creationId xmlns:a16="http://schemas.microsoft.com/office/drawing/2014/main" id="{A2E4B8B5-0CB5-0B56-C675-B52A0D2401D2}"/>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52 erasers</a:t>
            </a:r>
          </a:p>
        </p:txBody>
      </p:sp>
      <p:sp>
        <p:nvSpPr>
          <p:cNvPr id="17" name="Rectangle 16">
            <a:extLst>
              <a:ext uri="{FF2B5EF4-FFF2-40B4-BE49-F238E27FC236}">
                <a16:creationId xmlns:a16="http://schemas.microsoft.com/office/drawing/2014/main" id="{48BFD128-10BD-514F-6576-12D2CCC63CE3}"/>
              </a:ext>
            </a:extLst>
          </p:cNvPr>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a:extLst>
              <a:ext uri="{FF2B5EF4-FFF2-40B4-BE49-F238E27FC236}">
                <a16:creationId xmlns:a16="http://schemas.microsoft.com/office/drawing/2014/main" id="{9B01211B-0AC0-E180-0FD0-AEFB9B0D138E}"/>
              </a:ext>
            </a:extLst>
          </p:cNvPr>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a:extLst>
              <a:ext uri="{FF2B5EF4-FFF2-40B4-BE49-F238E27FC236}">
                <a16:creationId xmlns:a16="http://schemas.microsoft.com/office/drawing/2014/main" id="{6A5C1633-9651-E013-D55A-7A3CD03F6ADF}"/>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a:extLst>
              <a:ext uri="{FF2B5EF4-FFF2-40B4-BE49-F238E27FC236}">
                <a16:creationId xmlns:a16="http://schemas.microsoft.com/office/drawing/2014/main" id="{99BE41CA-90A0-8293-282A-135E23C7DAB7}"/>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851767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29C92E-1A86-0018-FC74-F04B47300202}"/>
            </a:ext>
          </a:extLst>
        </p:cNvPr>
        <p:cNvGrpSpPr/>
        <p:nvPr/>
      </p:nvGrpSpPr>
      <p:grpSpPr>
        <a:xfrm>
          <a:off x="0" y="0"/>
          <a:ext cx="0" cy="0"/>
          <a:chOff x="0" y="0"/>
          <a:chExt cx="0" cy="0"/>
        </a:xfrm>
      </p:grpSpPr>
      <p:pic>
        <p:nvPicPr>
          <p:cNvPr id="39" name="Picture 2" descr="C:\Users\Steve Wyborney\Desktop\Presentation1.jpg">
            <a:hlinkClick r:id="rId3"/>
            <a:extLst>
              <a:ext uri="{FF2B5EF4-FFF2-40B4-BE49-F238E27FC236}">
                <a16:creationId xmlns:a16="http://schemas.microsoft.com/office/drawing/2014/main" id="{90EE9077-746E-E2FB-C64B-EFB596A3FF5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EBCBB590-46F5-47FF-8807-8631A690169B}"/>
              </a:ext>
            </a:extLst>
          </p:cNvPr>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a:extLst>
              <a:ext uri="{FF2B5EF4-FFF2-40B4-BE49-F238E27FC236}">
                <a16:creationId xmlns:a16="http://schemas.microsoft.com/office/drawing/2014/main" id="{AF7B7666-1B5D-F96D-0283-CF9D144425E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a:extLst>
              <a:ext uri="{FF2B5EF4-FFF2-40B4-BE49-F238E27FC236}">
                <a16:creationId xmlns:a16="http://schemas.microsoft.com/office/drawing/2014/main" id="{A775BD09-C410-4C7C-E80F-1B86E6A1F8D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a:extLst>
              <a:ext uri="{FF2B5EF4-FFF2-40B4-BE49-F238E27FC236}">
                <a16:creationId xmlns:a16="http://schemas.microsoft.com/office/drawing/2014/main" id="{42BFCF6E-6404-66E6-8830-EFBB314C473E}"/>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97D0B65C-1895-8BA4-12FC-71643740B19E}"/>
              </a:ext>
            </a:extLst>
          </p:cNvPr>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a:extLst>
              <a:ext uri="{FF2B5EF4-FFF2-40B4-BE49-F238E27FC236}">
                <a16:creationId xmlns:a16="http://schemas.microsoft.com/office/drawing/2014/main" id="{4F6724F9-61D8-301F-084B-71990F8CCC24}"/>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26991D86-16DA-8571-BD5F-8DDEC906A1ED}"/>
              </a:ext>
            </a:extLst>
          </p:cNvPr>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a:extLst>
              <a:ext uri="{FF2B5EF4-FFF2-40B4-BE49-F238E27FC236}">
                <a16:creationId xmlns:a16="http://schemas.microsoft.com/office/drawing/2014/main" id="{20CF7C66-E058-24B6-4F48-6F937A05B087}"/>
              </a:ext>
            </a:extLst>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a:extLst>
              <a:ext uri="{FF2B5EF4-FFF2-40B4-BE49-F238E27FC236}">
                <a16:creationId xmlns:a16="http://schemas.microsoft.com/office/drawing/2014/main" id="{BE381C14-244E-DB47-CCB5-44F112930B87}"/>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CBABA3BF-D0A1-7297-DD39-E52ABEAED4C7}"/>
              </a:ext>
            </a:extLst>
          </p:cNvPr>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a:extLst>
              <a:ext uri="{FF2B5EF4-FFF2-40B4-BE49-F238E27FC236}">
                <a16:creationId xmlns:a16="http://schemas.microsoft.com/office/drawing/2014/main" id="{84FB6D6D-9FC7-F00D-7731-45670BA652A6}"/>
              </a:ext>
            </a:extLst>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757E736D-A4E0-5287-90A4-689873634526}"/>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580601AB-1840-1997-88D4-680CA026239E}"/>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4D0F8D88-8B8F-953F-8276-F4ECB4BF9610}"/>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47C5617A-DE50-FC3E-6CA3-E55B54039ADB}"/>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0071F524-C86E-CC12-9CEE-913911D49765}"/>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DCDDC049-A362-1F19-CA3C-B80E2CBCC395}"/>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3054822C-3BCF-FED3-3EF9-4E5D78FFE5AC}"/>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1725EB78-F067-8E7F-945B-5271FC9FDEF2}"/>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166D6072-5304-633D-3436-E133906BCCBE}"/>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7668E2B7-BF25-7151-F2DF-15678E06461B}"/>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CD5C1519-C292-49FF-4D0A-96E89DD94EC5}"/>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0593BE97-4794-5D6D-5A3E-B7E861193B55}"/>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B95B9BDC-937C-22B1-56A2-F531F250204F}"/>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EF7F9259-F485-29DB-AFF2-64BC8D6478E9}"/>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9D563232-71F4-B2D0-7B6C-2043C4F76E30}"/>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rId29"/>
              </a:rPr>
              <a:t> </a:t>
            </a:r>
          </a:p>
          <a:p>
            <a:pPr algn="ctr"/>
            <a:r>
              <a:rPr lang="en-US" sz="1000" b="1" dirty="0">
                <a:hlinkClick r:id="rId29"/>
              </a:rPr>
              <a:t>100 New Esti-Mysteries</a:t>
            </a:r>
            <a:r>
              <a:rPr lang="en-US" sz="1000" b="1" dirty="0"/>
              <a:t> </a:t>
            </a:r>
          </a:p>
        </p:txBody>
      </p:sp>
      <p:pic>
        <p:nvPicPr>
          <p:cNvPr id="7" name="Picture 6">
            <a:hlinkClick r:id="rId30"/>
            <a:extLst>
              <a:ext uri="{FF2B5EF4-FFF2-40B4-BE49-F238E27FC236}">
                <a16:creationId xmlns:a16="http://schemas.microsoft.com/office/drawing/2014/main" id="{41BBA25A-2D43-1F8C-9A4F-1C73078DD53B}"/>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535D6FD4-D3B5-CB69-1E82-1EF50E902813}"/>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DA69545A-ADAC-4B77-3883-B06D44D6179E}"/>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9554FA11-BEA7-9893-8306-88B7436FEF2B}"/>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FDE8EE4B-523F-FA58-1F2F-6A8064315B73}"/>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D0A6B003-00E9-0908-0873-296D5B1D51FC}"/>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 action="ppaction://noaction"/>
              </a:rPr>
              <a:t>Leaping Numbers:</a:t>
            </a:r>
          </a:p>
          <a:p>
            <a:pPr algn="ctr"/>
            <a:r>
              <a:rPr lang="en-US" sz="1000" b="1" dirty="0">
                <a:hlinkClick r:id="" action="ppaction://noaction"/>
              </a:rPr>
              <a:t>Leap</a:t>
            </a:r>
            <a:r>
              <a:rPr lang="en-US" sz="1000" b="1" dirty="0">
                <a:hlinkClick r:id="rId34"/>
              </a:rPr>
              <a:t> Day Pattern Challenge Series</a:t>
            </a:r>
            <a:endParaRPr lang="en-US" sz="1000" b="1" dirty="0"/>
          </a:p>
        </p:txBody>
      </p:sp>
      <p:grpSp>
        <p:nvGrpSpPr>
          <p:cNvPr id="48" name="Group 47">
            <a:extLst>
              <a:ext uri="{FF2B5EF4-FFF2-40B4-BE49-F238E27FC236}">
                <a16:creationId xmlns:a16="http://schemas.microsoft.com/office/drawing/2014/main" id="{1B69058D-BA4F-0B55-A413-E18DFA2F55BA}"/>
              </a:ext>
            </a:extLst>
          </p:cNvPr>
          <p:cNvGrpSpPr/>
          <p:nvPr/>
        </p:nvGrpSpPr>
        <p:grpSpPr>
          <a:xfrm>
            <a:off x="0" y="0"/>
            <a:ext cx="9144000" cy="6866731"/>
            <a:chOff x="0" y="0"/>
            <a:chExt cx="9144000" cy="6866731"/>
          </a:xfrm>
        </p:grpSpPr>
        <p:cxnSp>
          <p:nvCxnSpPr>
            <p:cNvPr id="6" name="Straight Connector 5">
              <a:extLst>
                <a:ext uri="{FF2B5EF4-FFF2-40B4-BE49-F238E27FC236}">
                  <a16:creationId xmlns:a16="http://schemas.microsoft.com/office/drawing/2014/main" id="{5C4EF5D5-DF68-E251-30FF-6FE318CA3C10}"/>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CFF41FF4-1634-A98D-DDDA-0EB6678A65EC}"/>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3544F432-F90E-9D2B-0DCF-21395235FA9F}"/>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F240680-FD52-3C52-FE4A-5EFE16DFC72D}"/>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A71C551-C419-C851-018E-9C743EC06201}"/>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732C352B-8D0F-2BE7-7F3A-24DEB00AFB67}"/>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B94393F7-63FB-4B2B-E671-DE4E93F23692}"/>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15053607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67CECA34-4DF4-B349-AF82-5CD53F85DBC4}"/>
            </a:ext>
          </a:extLst>
        </p:cNvPr>
        <p:cNvGrpSpPr/>
        <p:nvPr/>
      </p:nvGrpSpPr>
      <p:grpSpPr>
        <a:xfrm>
          <a:off x="0" y="0"/>
          <a:ext cx="0" cy="0"/>
          <a:chOff x="0" y="0"/>
          <a:chExt cx="0" cy="0"/>
        </a:xfrm>
      </p:grpSpPr>
      <p:sp>
        <p:nvSpPr>
          <p:cNvPr id="22" name="Title 1">
            <a:extLst>
              <a:ext uri="{FF2B5EF4-FFF2-40B4-BE49-F238E27FC236}">
                <a16:creationId xmlns:a16="http://schemas.microsoft.com/office/drawing/2014/main" id="{1975980A-77CE-FA9A-49A9-340F59DA9F26}"/>
              </a:ext>
            </a:extLst>
          </p:cNvPr>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“The Remaining Erasers”</a:t>
            </a:r>
          </a:p>
        </p:txBody>
      </p:sp>
      <p:sp>
        <p:nvSpPr>
          <p:cNvPr id="4" name="Rectangle 3">
            <a:extLst>
              <a:ext uri="{FF2B5EF4-FFF2-40B4-BE49-F238E27FC236}">
                <a16:creationId xmlns:a16="http://schemas.microsoft.com/office/drawing/2014/main" id="{8E2518E8-2149-9280-FF0B-090AED4CB1DE}"/>
              </a:ext>
            </a:extLst>
          </p:cNvPr>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a:extLst>
              <a:ext uri="{FF2B5EF4-FFF2-40B4-BE49-F238E27FC236}">
                <a16:creationId xmlns:a16="http://schemas.microsoft.com/office/drawing/2014/main" id="{E3D8F8DA-7662-2169-3D9E-AC207C42B3E9}"/>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a:extLst>
              <a:ext uri="{FF2B5EF4-FFF2-40B4-BE49-F238E27FC236}">
                <a16:creationId xmlns:a16="http://schemas.microsoft.com/office/drawing/2014/main" id="{88741859-5983-5CC6-3BC0-0CB867EC7661}"/>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964349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2411032C-2235-B3CC-A909-2AA31613772F}"/>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BFFFEFA8-7AE5-16D8-C1A3-9ED87E91C71E}"/>
              </a:ext>
            </a:extLst>
          </p:cNvPr>
          <p:cNvPicPr>
            <a:picLocks noChangeAspect="1"/>
          </p:cNvPicPr>
          <p:nvPr/>
        </p:nvPicPr>
        <p:blipFill>
          <a:blip r:embed="rId2">
            <a:extLst>
              <a:ext uri="{28A0092B-C50C-407E-A947-70E740481C1C}">
                <a14:useLocalDpi xmlns:a14="http://schemas.microsoft.com/office/drawing/2010/main" val="0"/>
              </a:ext>
            </a:extLst>
          </a:blip>
          <a:srcRect r="50000" b="5060"/>
          <a:stretch/>
        </p:blipFill>
        <p:spPr>
          <a:xfrm rot="5400000">
            <a:off x="688161" y="-535761"/>
            <a:ext cx="3245358" cy="4621684"/>
          </a:xfrm>
          <a:prstGeom prst="rect">
            <a:avLst/>
          </a:prstGeom>
        </p:spPr>
      </p:pic>
      <p:sp>
        <p:nvSpPr>
          <p:cNvPr id="11" name="Rectangle 10">
            <a:extLst>
              <a:ext uri="{FF2B5EF4-FFF2-40B4-BE49-F238E27FC236}">
                <a16:creationId xmlns:a16="http://schemas.microsoft.com/office/drawing/2014/main" id="{10BD1D59-370E-E31F-B86B-5082C588C238}"/>
              </a:ext>
            </a:extLst>
          </p:cNvPr>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a:extLst>
              <a:ext uri="{FF2B5EF4-FFF2-40B4-BE49-F238E27FC236}">
                <a16:creationId xmlns:a16="http://schemas.microsoft.com/office/drawing/2014/main" id="{46B1E11D-97ED-019E-C3F8-5B12F2351E25}"/>
              </a:ext>
            </a:extLst>
          </p:cNvPr>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erasers are there?</a:t>
            </a:r>
          </a:p>
        </p:txBody>
      </p:sp>
      <p:sp>
        <p:nvSpPr>
          <p:cNvPr id="13" name="Rectangle 12">
            <a:extLst>
              <a:ext uri="{FF2B5EF4-FFF2-40B4-BE49-F238E27FC236}">
                <a16:creationId xmlns:a16="http://schemas.microsoft.com/office/drawing/2014/main" id="{2E93B13A-316B-5B7B-7BF4-DC5B33020E72}"/>
              </a:ext>
            </a:extLst>
          </p:cNvPr>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a:extLst>
              <a:ext uri="{FF2B5EF4-FFF2-40B4-BE49-F238E27FC236}">
                <a16:creationId xmlns:a16="http://schemas.microsoft.com/office/drawing/2014/main" id="{0361D159-F541-A0A1-5F83-4602F1675312}"/>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a:extLst>
              <a:ext uri="{FF2B5EF4-FFF2-40B4-BE49-F238E27FC236}">
                <a16:creationId xmlns:a16="http://schemas.microsoft.com/office/drawing/2014/main" id="{74BB0D9C-9D29-D87C-A4AE-ADFAFE4A4C56}"/>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999872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EB6B570-121B-3B80-65D0-60F3835AEC95}"/>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CCB6B5E9-317E-DB62-FA28-5D49C3563D28}"/>
              </a:ext>
            </a:extLst>
          </p:cNvPr>
          <p:cNvPicPr>
            <a:picLocks noChangeAspect="1"/>
          </p:cNvPicPr>
          <p:nvPr/>
        </p:nvPicPr>
        <p:blipFill>
          <a:blip r:embed="rId2">
            <a:extLst>
              <a:ext uri="{28A0092B-C50C-407E-A947-70E740481C1C}">
                <a14:useLocalDpi xmlns:a14="http://schemas.microsoft.com/office/drawing/2010/main" val="0"/>
              </a:ext>
            </a:extLst>
          </a:blip>
          <a:srcRect r="50000" b="5060"/>
          <a:stretch/>
        </p:blipFill>
        <p:spPr>
          <a:xfrm rot="5400000">
            <a:off x="688161" y="-535761"/>
            <a:ext cx="3245358" cy="4621684"/>
          </a:xfrm>
          <a:prstGeom prst="rect">
            <a:avLst/>
          </a:prstGeom>
        </p:spPr>
      </p:pic>
      <p:sp>
        <p:nvSpPr>
          <p:cNvPr id="17" name="Rectangle 16">
            <a:extLst>
              <a:ext uri="{FF2B5EF4-FFF2-40B4-BE49-F238E27FC236}">
                <a16:creationId xmlns:a16="http://schemas.microsoft.com/office/drawing/2014/main" id="{A4F389F6-E12E-04E7-5DCA-3357B8BFD0D2}"/>
              </a:ext>
            </a:extLst>
          </p:cNvPr>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a:extLst>
              <a:ext uri="{FF2B5EF4-FFF2-40B4-BE49-F238E27FC236}">
                <a16:creationId xmlns:a16="http://schemas.microsoft.com/office/drawing/2014/main" id="{4B49307F-7FD6-9BEC-9360-D13CCB7965D0}"/>
              </a:ext>
            </a:extLst>
          </p:cNvPr>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a:extLst>
              <a:ext uri="{FF2B5EF4-FFF2-40B4-BE49-F238E27FC236}">
                <a16:creationId xmlns:a16="http://schemas.microsoft.com/office/drawing/2014/main" id="{820EAF31-8BD2-5F43-428A-D0E73E3C2A72}"/>
              </a:ext>
            </a:extLst>
          </p:cNvPr>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a:extLst>
              <a:ext uri="{FF2B5EF4-FFF2-40B4-BE49-F238E27FC236}">
                <a16:creationId xmlns:a16="http://schemas.microsoft.com/office/drawing/2014/main" id="{524FB2F1-8816-C558-94D0-BF8735541AD5}"/>
              </a:ext>
            </a:extLst>
          </p:cNvPr>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a:extLst>
              <a:ext uri="{FF2B5EF4-FFF2-40B4-BE49-F238E27FC236}">
                <a16:creationId xmlns:a16="http://schemas.microsoft.com/office/drawing/2014/main" id="{9EC78B68-E312-572B-093C-0F27266021C9}"/>
              </a:ext>
            </a:extLst>
          </p:cNvPr>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a:extLst>
              <a:ext uri="{FF2B5EF4-FFF2-40B4-BE49-F238E27FC236}">
                <a16:creationId xmlns:a16="http://schemas.microsoft.com/office/drawing/2014/main" id="{8A143EF2-207F-7A92-B390-65D57DEEFF90}"/>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between 30 and 100.</a:t>
            </a:r>
          </a:p>
        </p:txBody>
      </p:sp>
      <p:sp>
        <p:nvSpPr>
          <p:cNvPr id="29" name="Rectangle 28">
            <a:extLst>
              <a:ext uri="{FF2B5EF4-FFF2-40B4-BE49-F238E27FC236}">
                <a16:creationId xmlns:a16="http://schemas.microsoft.com/office/drawing/2014/main" id="{B0A1D25B-EBE9-A5F8-FAD4-62F07849C59E}"/>
              </a:ext>
            </a:extLst>
          </p:cNvPr>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If you divide the answer by 7, </a:t>
            </a:r>
          </a:p>
          <a:p>
            <a:pPr algn="ctr"/>
            <a:r>
              <a:rPr lang="en-US" b="1" dirty="0">
                <a:solidFill>
                  <a:schemeClr val="tx1"/>
                </a:solidFill>
              </a:rPr>
              <a:t>the remainder will be 3.</a:t>
            </a:r>
          </a:p>
        </p:txBody>
      </p:sp>
      <p:sp>
        <p:nvSpPr>
          <p:cNvPr id="30" name="Rectangle 29">
            <a:extLst>
              <a:ext uri="{FF2B5EF4-FFF2-40B4-BE49-F238E27FC236}">
                <a16:creationId xmlns:a16="http://schemas.microsoft.com/office/drawing/2014/main" id="{1A4EBFFA-E331-A409-CF54-FE5995B2335B}"/>
              </a:ext>
            </a:extLst>
          </p:cNvPr>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Eliminate the odd numbers.</a:t>
            </a:r>
          </a:p>
        </p:txBody>
      </p:sp>
      <p:sp>
        <p:nvSpPr>
          <p:cNvPr id="31" name="Rectangle 30">
            <a:extLst>
              <a:ext uri="{FF2B5EF4-FFF2-40B4-BE49-F238E27FC236}">
                <a16:creationId xmlns:a16="http://schemas.microsoft.com/office/drawing/2014/main" id="{1F5DDF09-7E18-7FFE-19BE-66D78E77E7BC}"/>
              </a:ext>
            </a:extLst>
          </p:cNvPr>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There is an orange digit that can clearly be seen.  That digit is not in the answer. </a:t>
            </a:r>
          </a:p>
        </p:txBody>
      </p:sp>
      <p:sp>
        <p:nvSpPr>
          <p:cNvPr id="32" name="Rectangle 31">
            <a:extLst>
              <a:ext uri="{FF2B5EF4-FFF2-40B4-BE49-F238E27FC236}">
                <a16:creationId xmlns:a16="http://schemas.microsoft.com/office/drawing/2014/main" id="{97721A17-16A0-E367-8EFB-12158241EFBB}"/>
              </a:ext>
            </a:extLst>
          </p:cNvPr>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160 is the sum of 2 remaining numbers.  Eliminate those numbers.</a:t>
            </a:r>
          </a:p>
        </p:txBody>
      </p:sp>
      <p:sp>
        <p:nvSpPr>
          <p:cNvPr id="14" name="TextBox 13">
            <a:extLst>
              <a:ext uri="{FF2B5EF4-FFF2-40B4-BE49-F238E27FC236}">
                <a16:creationId xmlns:a16="http://schemas.microsoft.com/office/drawing/2014/main" id="{CD6E91DC-722F-F016-EB5B-4D017BD4DF7A}"/>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a:extLst>
              <a:ext uri="{FF2B5EF4-FFF2-40B4-BE49-F238E27FC236}">
                <a16:creationId xmlns:a16="http://schemas.microsoft.com/office/drawing/2014/main" id="{DC6390D7-D9A6-706E-F9E1-8887939ABFA3}"/>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4A3B9F8A-19EA-3508-70DE-A820290B0A07}"/>
              </a:ext>
            </a:extLst>
          </p:cNvPr>
          <p:cNvGraphicFramePr>
            <a:graphicFrameLocks noGrp="1"/>
          </p:cNvGraphicFramePr>
          <p:nvPr/>
        </p:nvGraphicFramePr>
        <p:xfrm>
          <a:off x="152400" y="4038600"/>
          <a:ext cx="4419600" cy="1795612"/>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529586837"/>
                    </a:ext>
                  </a:extLst>
                </a:gridCol>
                <a:gridCol w="441960">
                  <a:extLst>
                    <a:ext uri="{9D8B030D-6E8A-4147-A177-3AD203B41FA5}">
                      <a16:colId xmlns:a16="http://schemas.microsoft.com/office/drawing/2014/main" val="2981888085"/>
                    </a:ext>
                  </a:extLst>
                </a:gridCol>
                <a:gridCol w="441960">
                  <a:extLst>
                    <a:ext uri="{9D8B030D-6E8A-4147-A177-3AD203B41FA5}">
                      <a16:colId xmlns:a16="http://schemas.microsoft.com/office/drawing/2014/main" val="3043716916"/>
                    </a:ext>
                  </a:extLst>
                </a:gridCol>
                <a:gridCol w="441960">
                  <a:extLst>
                    <a:ext uri="{9D8B030D-6E8A-4147-A177-3AD203B41FA5}">
                      <a16:colId xmlns:a16="http://schemas.microsoft.com/office/drawing/2014/main" val="3314593002"/>
                    </a:ext>
                  </a:extLst>
                </a:gridCol>
                <a:gridCol w="441960">
                  <a:extLst>
                    <a:ext uri="{9D8B030D-6E8A-4147-A177-3AD203B41FA5}">
                      <a16:colId xmlns:a16="http://schemas.microsoft.com/office/drawing/2014/main" val="1735462836"/>
                    </a:ext>
                  </a:extLst>
                </a:gridCol>
                <a:gridCol w="441960">
                  <a:extLst>
                    <a:ext uri="{9D8B030D-6E8A-4147-A177-3AD203B41FA5}">
                      <a16:colId xmlns:a16="http://schemas.microsoft.com/office/drawing/2014/main" val="1624577876"/>
                    </a:ext>
                  </a:extLst>
                </a:gridCol>
                <a:gridCol w="441960">
                  <a:extLst>
                    <a:ext uri="{9D8B030D-6E8A-4147-A177-3AD203B41FA5}">
                      <a16:colId xmlns:a16="http://schemas.microsoft.com/office/drawing/2014/main" val="675371109"/>
                    </a:ext>
                  </a:extLst>
                </a:gridCol>
                <a:gridCol w="441960">
                  <a:extLst>
                    <a:ext uri="{9D8B030D-6E8A-4147-A177-3AD203B41FA5}">
                      <a16:colId xmlns:a16="http://schemas.microsoft.com/office/drawing/2014/main" val="266638889"/>
                    </a:ext>
                  </a:extLst>
                </a:gridCol>
                <a:gridCol w="441960">
                  <a:extLst>
                    <a:ext uri="{9D8B030D-6E8A-4147-A177-3AD203B41FA5}">
                      <a16:colId xmlns:a16="http://schemas.microsoft.com/office/drawing/2014/main" val="2780267139"/>
                    </a:ext>
                  </a:extLst>
                </a:gridCol>
                <a:gridCol w="441960">
                  <a:extLst>
                    <a:ext uri="{9D8B030D-6E8A-4147-A177-3AD203B41FA5}">
                      <a16:colId xmlns:a16="http://schemas.microsoft.com/office/drawing/2014/main" val="3875759071"/>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64279448"/>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54076392"/>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82596610"/>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70610304"/>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35275616"/>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95000438"/>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54153903"/>
                  </a:ext>
                </a:extLst>
              </a:tr>
            </a:tbl>
          </a:graphicData>
        </a:graphic>
      </p:graphicFrame>
      <p:graphicFrame>
        <p:nvGraphicFramePr>
          <p:cNvPr id="3" name="Table 2">
            <a:extLst>
              <a:ext uri="{FF2B5EF4-FFF2-40B4-BE49-F238E27FC236}">
                <a16:creationId xmlns:a16="http://schemas.microsoft.com/office/drawing/2014/main" id="{A979E033-4548-85BD-5265-9186D6F1AD2B}"/>
              </a:ext>
            </a:extLst>
          </p:cNvPr>
          <p:cNvGraphicFramePr>
            <a:graphicFrameLocks noGrp="1"/>
          </p:cNvGraphicFramePr>
          <p:nvPr>
            <p:extLst>
              <p:ext uri="{D42A27DB-BD31-4B8C-83A1-F6EECF244321}">
                <p14:modId xmlns:p14="http://schemas.microsoft.com/office/powerpoint/2010/main" val="310042415"/>
              </p:ext>
            </p:extLst>
          </p:nvPr>
        </p:nvGraphicFramePr>
        <p:xfrm>
          <a:off x="152400" y="4038600"/>
          <a:ext cx="4419600" cy="1795612"/>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529586837"/>
                    </a:ext>
                  </a:extLst>
                </a:gridCol>
                <a:gridCol w="441960">
                  <a:extLst>
                    <a:ext uri="{9D8B030D-6E8A-4147-A177-3AD203B41FA5}">
                      <a16:colId xmlns:a16="http://schemas.microsoft.com/office/drawing/2014/main" val="2981888085"/>
                    </a:ext>
                  </a:extLst>
                </a:gridCol>
                <a:gridCol w="441960">
                  <a:extLst>
                    <a:ext uri="{9D8B030D-6E8A-4147-A177-3AD203B41FA5}">
                      <a16:colId xmlns:a16="http://schemas.microsoft.com/office/drawing/2014/main" val="3043716916"/>
                    </a:ext>
                  </a:extLst>
                </a:gridCol>
                <a:gridCol w="441960">
                  <a:extLst>
                    <a:ext uri="{9D8B030D-6E8A-4147-A177-3AD203B41FA5}">
                      <a16:colId xmlns:a16="http://schemas.microsoft.com/office/drawing/2014/main" val="3314593002"/>
                    </a:ext>
                  </a:extLst>
                </a:gridCol>
                <a:gridCol w="441960">
                  <a:extLst>
                    <a:ext uri="{9D8B030D-6E8A-4147-A177-3AD203B41FA5}">
                      <a16:colId xmlns:a16="http://schemas.microsoft.com/office/drawing/2014/main" val="1735462836"/>
                    </a:ext>
                  </a:extLst>
                </a:gridCol>
                <a:gridCol w="441960">
                  <a:extLst>
                    <a:ext uri="{9D8B030D-6E8A-4147-A177-3AD203B41FA5}">
                      <a16:colId xmlns:a16="http://schemas.microsoft.com/office/drawing/2014/main" val="1624577876"/>
                    </a:ext>
                  </a:extLst>
                </a:gridCol>
                <a:gridCol w="441960">
                  <a:extLst>
                    <a:ext uri="{9D8B030D-6E8A-4147-A177-3AD203B41FA5}">
                      <a16:colId xmlns:a16="http://schemas.microsoft.com/office/drawing/2014/main" val="675371109"/>
                    </a:ext>
                  </a:extLst>
                </a:gridCol>
                <a:gridCol w="441960">
                  <a:extLst>
                    <a:ext uri="{9D8B030D-6E8A-4147-A177-3AD203B41FA5}">
                      <a16:colId xmlns:a16="http://schemas.microsoft.com/office/drawing/2014/main" val="266638889"/>
                    </a:ext>
                  </a:extLst>
                </a:gridCol>
                <a:gridCol w="441960">
                  <a:extLst>
                    <a:ext uri="{9D8B030D-6E8A-4147-A177-3AD203B41FA5}">
                      <a16:colId xmlns:a16="http://schemas.microsoft.com/office/drawing/2014/main" val="2780267139"/>
                    </a:ext>
                  </a:extLst>
                </a:gridCol>
                <a:gridCol w="441960">
                  <a:extLst>
                    <a:ext uri="{9D8B030D-6E8A-4147-A177-3AD203B41FA5}">
                      <a16:colId xmlns:a16="http://schemas.microsoft.com/office/drawing/2014/main" val="3875759071"/>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64279448"/>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54076392"/>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82596610"/>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70610304"/>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35275616"/>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95000438"/>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454153903"/>
                  </a:ext>
                </a:extLst>
              </a:tr>
            </a:tbl>
          </a:graphicData>
        </a:graphic>
      </p:graphicFrame>
      <p:graphicFrame>
        <p:nvGraphicFramePr>
          <p:cNvPr id="4" name="Table 3">
            <a:extLst>
              <a:ext uri="{FF2B5EF4-FFF2-40B4-BE49-F238E27FC236}">
                <a16:creationId xmlns:a16="http://schemas.microsoft.com/office/drawing/2014/main" id="{8DD066D5-E845-219A-B4DE-6D4731682804}"/>
              </a:ext>
            </a:extLst>
          </p:cNvPr>
          <p:cNvGraphicFramePr>
            <a:graphicFrameLocks noGrp="1"/>
          </p:cNvGraphicFramePr>
          <p:nvPr>
            <p:extLst>
              <p:ext uri="{D42A27DB-BD31-4B8C-83A1-F6EECF244321}">
                <p14:modId xmlns:p14="http://schemas.microsoft.com/office/powerpoint/2010/main" val="1793246723"/>
              </p:ext>
            </p:extLst>
          </p:nvPr>
        </p:nvGraphicFramePr>
        <p:xfrm>
          <a:off x="152400" y="4038600"/>
          <a:ext cx="4419600" cy="1795612"/>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529586837"/>
                    </a:ext>
                  </a:extLst>
                </a:gridCol>
                <a:gridCol w="441960">
                  <a:extLst>
                    <a:ext uri="{9D8B030D-6E8A-4147-A177-3AD203B41FA5}">
                      <a16:colId xmlns:a16="http://schemas.microsoft.com/office/drawing/2014/main" val="2981888085"/>
                    </a:ext>
                  </a:extLst>
                </a:gridCol>
                <a:gridCol w="441960">
                  <a:extLst>
                    <a:ext uri="{9D8B030D-6E8A-4147-A177-3AD203B41FA5}">
                      <a16:colId xmlns:a16="http://schemas.microsoft.com/office/drawing/2014/main" val="3043716916"/>
                    </a:ext>
                  </a:extLst>
                </a:gridCol>
                <a:gridCol w="441960">
                  <a:extLst>
                    <a:ext uri="{9D8B030D-6E8A-4147-A177-3AD203B41FA5}">
                      <a16:colId xmlns:a16="http://schemas.microsoft.com/office/drawing/2014/main" val="3314593002"/>
                    </a:ext>
                  </a:extLst>
                </a:gridCol>
                <a:gridCol w="441960">
                  <a:extLst>
                    <a:ext uri="{9D8B030D-6E8A-4147-A177-3AD203B41FA5}">
                      <a16:colId xmlns:a16="http://schemas.microsoft.com/office/drawing/2014/main" val="1735462836"/>
                    </a:ext>
                  </a:extLst>
                </a:gridCol>
                <a:gridCol w="441960">
                  <a:extLst>
                    <a:ext uri="{9D8B030D-6E8A-4147-A177-3AD203B41FA5}">
                      <a16:colId xmlns:a16="http://schemas.microsoft.com/office/drawing/2014/main" val="1624577876"/>
                    </a:ext>
                  </a:extLst>
                </a:gridCol>
                <a:gridCol w="441960">
                  <a:extLst>
                    <a:ext uri="{9D8B030D-6E8A-4147-A177-3AD203B41FA5}">
                      <a16:colId xmlns:a16="http://schemas.microsoft.com/office/drawing/2014/main" val="675371109"/>
                    </a:ext>
                  </a:extLst>
                </a:gridCol>
                <a:gridCol w="441960">
                  <a:extLst>
                    <a:ext uri="{9D8B030D-6E8A-4147-A177-3AD203B41FA5}">
                      <a16:colId xmlns:a16="http://schemas.microsoft.com/office/drawing/2014/main" val="266638889"/>
                    </a:ext>
                  </a:extLst>
                </a:gridCol>
                <a:gridCol w="441960">
                  <a:extLst>
                    <a:ext uri="{9D8B030D-6E8A-4147-A177-3AD203B41FA5}">
                      <a16:colId xmlns:a16="http://schemas.microsoft.com/office/drawing/2014/main" val="2780267139"/>
                    </a:ext>
                  </a:extLst>
                </a:gridCol>
                <a:gridCol w="441960">
                  <a:extLst>
                    <a:ext uri="{9D8B030D-6E8A-4147-A177-3AD203B41FA5}">
                      <a16:colId xmlns:a16="http://schemas.microsoft.com/office/drawing/2014/main" val="3875759071"/>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964279448"/>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854076392"/>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682596610"/>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270610304"/>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35275616"/>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295000438"/>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454153903"/>
                  </a:ext>
                </a:extLst>
              </a:tr>
            </a:tbl>
          </a:graphicData>
        </a:graphic>
      </p:graphicFrame>
      <p:graphicFrame>
        <p:nvGraphicFramePr>
          <p:cNvPr id="6" name="Table 5">
            <a:extLst>
              <a:ext uri="{FF2B5EF4-FFF2-40B4-BE49-F238E27FC236}">
                <a16:creationId xmlns:a16="http://schemas.microsoft.com/office/drawing/2014/main" id="{BBD16120-89D7-82F6-B6DA-DEB77E6BD6C3}"/>
              </a:ext>
            </a:extLst>
          </p:cNvPr>
          <p:cNvGraphicFramePr>
            <a:graphicFrameLocks noGrp="1"/>
          </p:cNvGraphicFramePr>
          <p:nvPr>
            <p:extLst>
              <p:ext uri="{D42A27DB-BD31-4B8C-83A1-F6EECF244321}">
                <p14:modId xmlns:p14="http://schemas.microsoft.com/office/powerpoint/2010/main" val="3433832366"/>
              </p:ext>
            </p:extLst>
          </p:nvPr>
        </p:nvGraphicFramePr>
        <p:xfrm>
          <a:off x="152400" y="4038600"/>
          <a:ext cx="4419600" cy="1795612"/>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529586837"/>
                    </a:ext>
                  </a:extLst>
                </a:gridCol>
                <a:gridCol w="441960">
                  <a:extLst>
                    <a:ext uri="{9D8B030D-6E8A-4147-A177-3AD203B41FA5}">
                      <a16:colId xmlns:a16="http://schemas.microsoft.com/office/drawing/2014/main" val="2981888085"/>
                    </a:ext>
                  </a:extLst>
                </a:gridCol>
                <a:gridCol w="441960">
                  <a:extLst>
                    <a:ext uri="{9D8B030D-6E8A-4147-A177-3AD203B41FA5}">
                      <a16:colId xmlns:a16="http://schemas.microsoft.com/office/drawing/2014/main" val="3043716916"/>
                    </a:ext>
                  </a:extLst>
                </a:gridCol>
                <a:gridCol w="441960">
                  <a:extLst>
                    <a:ext uri="{9D8B030D-6E8A-4147-A177-3AD203B41FA5}">
                      <a16:colId xmlns:a16="http://schemas.microsoft.com/office/drawing/2014/main" val="3314593002"/>
                    </a:ext>
                  </a:extLst>
                </a:gridCol>
                <a:gridCol w="441960">
                  <a:extLst>
                    <a:ext uri="{9D8B030D-6E8A-4147-A177-3AD203B41FA5}">
                      <a16:colId xmlns:a16="http://schemas.microsoft.com/office/drawing/2014/main" val="1735462836"/>
                    </a:ext>
                  </a:extLst>
                </a:gridCol>
                <a:gridCol w="441960">
                  <a:extLst>
                    <a:ext uri="{9D8B030D-6E8A-4147-A177-3AD203B41FA5}">
                      <a16:colId xmlns:a16="http://schemas.microsoft.com/office/drawing/2014/main" val="1624577876"/>
                    </a:ext>
                  </a:extLst>
                </a:gridCol>
                <a:gridCol w="441960">
                  <a:extLst>
                    <a:ext uri="{9D8B030D-6E8A-4147-A177-3AD203B41FA5}">
                      <a16:colId xmlns:a16="http://schemas.microsoft.com/office/drawing/2014/main" val="675371109"/>
                    </a:ext>
                  </a:extLst>
                </a:gridCol>
                <a:gridCol w="441960">
                  <a:extLst>
                    <a:ext uri="{9D8B030D-6E8A-4147-A177-3AD203B41FA5}">
                      <a16:colId xmlns:a16="http://schemas.microsoft.com/office/drawing/2014/main" val="266638889"/>
                    </a:ext>
                  </a:extLst>
                </a:gridCol>
                <a:gridCol w="441960">
                  <a:extLst>
                    <a:ext uri="{9D8B030D-6E8A-4147-A177-3AD203B41FA5}">
                      <a16:colId xmlns:a16="http://schemas.microsoft.com/office/drawing/2014/main" val="2780267139"/>
                    </a:ext>
                  </a:extLst>
                </a:gridCol>
                <a:gridCol w="441960">
                  <a:extLst>
                    <a:ext uri="{9D8B030D-6E8A-4147-A177-3AD203B41FA5}">
                      <a16:colId xmlns:a16="http://schemas.microsoft.com/office/drawing/2014/main" val="3875759071"/>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964279448"/>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854076392"/>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682596610"/>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270610304"/>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35275616"/>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295000438"/>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454153903"/>
                  </a:ext>
                </a:extLst>
              </a:tr>
            </a:tbl>
          </a:graphicData>
        </a:graphic>
      </p:graphicFrame>
      <p:graphicFrame>
        <p:nvGraphicFramePr>
          <p:cNvPr id="7" name="Table 6">
            <a:extLst>
              <a:ext uri="{FF2B5EF4-FFF2-40B4-BE49-F238E27FC236}">
                <a16:creationId xmlns:a16="http://schemas.microsoft.com/office/drawing/2014/main" id="{487B903A-45DD-27C9-9F65-E70D2C14CFEA}"/>
              </a:ext>
            </a:extLst>
          </p:cNvPr>
          <p:cNvGraphicFramePr>
            <a:graphicFrameLocks noGrp="1"/>
          </p:cNvGraphicFramePr>
          <p:nvPr>
            <p:extLst>
              <p:ext uri="{D42A27DB-BD31-4B8C-83A1-F6EECF244321}">
                <p14:modId xmlns:p14="http://schemas.microsoft.com/office/powerpoint/2010/main" val="2948541010"/>
              </p:ext>
            </p:extLst>
          </p:nvPr>
        </p:nvGraphicFramePr>
        <p:xfrm>
          <a:off x="152400" y="4038600"/>
          <a:ext cx="4419600" cy="1795612"/>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529586837"/>
                    </a:ext>
                  </a:extLst>
                </a:gridCol>
                <a:gridCol w="441960">
                  <a:extLst>
                    <a:ext uri="{9D8B030D-6E8A-4147-A177-3AD203B41FA5}">
                      <a16:colId xmlns:a16="http://schemas.microsoft.com/office/drawing/2014/main" val="2981888085"/>
                    </a:ext>
                  </a:extLst>
                </a:gridCol>
                <a:gridCol w="441960">
                  <a:extLst>
                    <a:ext uri="{9D8B030D-6E8A-4147-A177-3AD203B41FA5}">
                      <a16:colId xmlns:a16="http://schemas.microsoft.com/office/drawing/2014/main" val="3043716916"/>
                    </a:ext>
                  </a:extLst>
                </a:gridCol>
                <a:gridCol w="441960">
                  <a:extLst>
                    <a:ext uri="{9D8B030D-6E8A-4147-A177-3AD203B41FA5}">
                      <a16:colId xmlns:a16="http://schemas.microsoft.com/office/drawing/2014/main" val="3314593002"/>
                    </a:ext>
                  </a:extLst>
                </a:gridCol>
                <a:gridCol w="441960">
                  <a:extLst>
                    <a:ext uri="{9D8B030D-6E8A-4147-A177-3AD203B41FA5}">
                      <a16:colId xmlns:a16="http://schemas.microsoft.com/office/drawing/2014/main" val="1735462836"/>
                    </a:ext>
                  </a:extLst>
                </a:gridCol>
                <a:gridCol w="441960">
                  <a:extLst>
                    <a:ext uri="{9D8B030D-6E8A-4147-A177-3AD203B41FA5}">
                      <a16:colId xmlns:a16="http://schemas.microsoft.com/office/drawing/2014/main" val="1624577876"/>
                    </a:ext>
                  </a:extLst>
                </a:gridCol>
                <a:gridCol w="441960">
                  <a:extLst>
                    <a:ext uri="{9D8B030D-6E8A-4147-A177-3AD203B41FA5}">
                      <a16:colId xmlns:a16="http://schemas.microsoft.com/office/drawing/2014/main" val="675371109"/>
                    </a:ext>
                  </a:extLst>
                </a:gridCol>
                <a:gridCol w="441960">
                  <a:extLst>
                    <a:ext uri="{9D8B030D-6E8A-4147-A177-3AD203B41FA5}">
                      <a16:colId xmlns:a16="http://schemas.microsoft.com/office/drawing/2014/main" val="266638889"/>
                    </a:ext>
                  </a:extLst>
                </a:gridCol>
                <a:gridCol w="441960">
                  <a:extLst>
                    <a:ext uri="{9D8B030D-6E8A-4147-A177-3AD203B41FA5}">
                      <a16:colId xmlns:a16="http://schemas.microsoft.com/office/drawing/2014/main" val="2780267139"/>
                    </a:ext>
                  </a:extLst>
                </a:gridCol>
                <a:gridCol w="441960">
                  <a:extLst>
                    <a:ext uri="{9D8B030D-6E8A-4147-A177-3AD203B41FA5}">
                      <a16:colId xmlns:a16="http://schemas.microsoft.com/office/drawing/2014/main" val="3875759071"/>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964279448"/>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854076392"/>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682596610"/>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270610304"/>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35275616"/>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295000438"/>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454153903"/>
                  </a:ext>
                </a:extLst>
              </a:tr>
            </a:tbl>
          </a:graphicData>
        </a:graphic>
      </p:graphicFrame>
      <p:graphicFrame>
        <p:nvGraphicFramePr>
          <p:cNvPr id="8" name="Table 7">
            <a:extLst>
              <a:ext uri="{FF2B5EF4-FFF2-40B4-BE49-F238E27FC236}">
                <a16:creationId xmlns:a16="http://schemas.microsoft.com/office/drawing/2014/main" id="{D1B6CB4E-334F-E2D2-901D-A02C6B17C41C}"/>
              </a:ext>
            </a:extLst>
          </p:cNvPr>
          <p:cNvGraphicFramePr>
            <a:graphicFrameLocks noGrp="1"/>
          </p:cNvGraphicFramePr>
          <p:nvPr>
            <p:extLst>
              <p:ext uri="{D42A27DB-BD31-4B8C-83A1-F6EECF244321}">
                <p14:modId xmlns:p14="http://schemas.microsoft.com/office/powerpoint/2010/main" val="2654783971"/>
              </p:ext>
            </p:extLst>
          </p:nvPr>
        </p:nvGraphicFramePr>
        <p:xfrm>
          <a:off x="152400" y="4038600"/>
          <a:ext cx="4419600" cy="1795612"/>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529586837"/>
                    </a:ext>
                  </a:extLst>
                </a:gridCol>
                <a:gridCol w="441960">
                  <a:extLst>
                    <a:ext uri="{9D8B030D-6E8A-4147-A177-3AD203B41FA5}">
                      <a16:colId xmlns:a16="http://schemas.microsoft.com/office/drawing/2014/main" val="2981888085"/>
                    </a:ext>
                  </a:extLst>
                </a:gridCol>
                <a:gridCol w="441960">
                  <a:extLst>
                    <a:ext uri="{9D8B030D-6E8A-4147-A177-3AD203B41FA5}">
                      <a16:colId xmlns:a16="http://schemas.microsoft.com/office/drawing/2014/main" val="3043716916"/>
                    </a:ext>
                  </a:extLst>
                </a:gridCol>
                <a:gridCol w="441960">
                  <a:extLst>
                    <a:ext uri="{9D8B030D-6E8A-4147-A177-3AD203B41FA5}">
                      <a16:colId xmlns:a16="http://schemas.microsoft.com/office/drawing/2014/main" val="3314593002"/>
                    </a:ext>
                  </a:extLst>
                </a:gridCol>
                <a:gridCol w="441960">
                  <a:extLst>
                    <a:ext uri="{9D8B030D-6E8A-4147-A177-3AD203B41FA5}">
                      <a16:colId xmlns:a16="http://schemas.microsoft.com/office/drawing/2014/main" val="1735462836"/>
                    </a:ext>
                  </a:extLst>
                </a:gridCol>
                <a:gridCol w="441960">
                  <a:extLst>
                    <a:ext uri="{9D8B030D-6E8A-4147-A177-3AD203B41FA5}">
                      <a16:colId xmlns:a16="http://schemas.microsoft.com/office/drawing/2014/main" val="1624577876"/>
                    </a:ext>
                  </a:extLst>
                </a:gridCol>
                <a:gridCol w="441960">
                  <a:extLst>
                    <a:ext uri="{9D8B030D-6E8A-4147-A177-3AD203B41FA5}">
                      <a16:colId xmlns:a16="http://schemas.microsoft.com/office/drawing/2014/main" val="675371109"/>
                    </a:ext>
                  </a:extLst>
                </a:gridCol>
                <a:gridCol w="441960">
                  <a:extLst>
                    <a:ext uri="{9D8B030D-6E8A-4147-A177-3AD203B41FA5}">
                      <a16:colId xmlns:a16="http://schemas.microsoft.com/office/drawing/2014/main" val="266638889"/>
                    </a:ext>
                  </a:extLst>
                </a:gridCol>
                <a:gridCol w="441960">
                  <a:extLst>
                    <a:ext uri="{9D8B030D-6E8A-4147-A177-3AD203B41FA5}">
                      <a16:colId xmlns:a16="http://schemas.microsoft.com/office/drawing/2014/main" val="2780267139"/>
                    </a:ext>
                  </a:extLst>
                </a:gridCol>
                <a:gridCol w="441960">
                  <a:extLst>
                    <a:ext uri="{9D8B030D-6E8A-4147-A177-3AD203B41FA5}">
                      <a16:colId xmlns:a16="http://schemas.microsoft.com/office/drawing/2014/main" val="3875759071"/>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964279448"/>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854076392"/>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682596610"/>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270610304"/>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35275616"/>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295000438"/>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454153903"/>
                  </a:ext>
                </a:extLst>
              </a:tr>
            </a:tbl>
          </a:graphicData>
        </a:graphic>
      </p:graphicFrame>
    </p:spTree>
    <p:extLst>
      <p:ext uri="{BB962C8B-B14F-4D97-AF65-F5344CB8AC3E}">
        <p14:creationId xmlns:p14="http://schemas.microsoft.com/office/powerpoint/2010/main" val="1226169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500"/>
                                        <p:tgtEl>
                                          <p:spTgt spid="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500"/>
                                        <p:tgtEl>
                                          <p:spTgt spid="4"/>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500"/>
                                        <p:tgtEl>
                                          <p:spTgt spid="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fade">
                                      <p:cBhvr>
                                        <p:cTn id="64" dur="500"/>
                                        <p:tgtEl>
                                          <p:spTgt spid="7"/>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fade">
                                      <p:cBhvr>
                                        <p:cTn id="7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CF33FF0A-142D-A15D-B81E-DB890A80013B}"/>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D57F68F5-3B3C-C991-A79D-F7B53983DC17}"/>
              </a:ext>
            </a:extLst>
          </p:cNvPr>
          <p:cNvPicPr>
            <a:picLocks noChangeAspect="1"/>
          </p:cNvPicPr>
          <p:nvPr/>
        </p:nvPicPr>
        <p:blipFill>
          <a:blip r:embed="rId2">
            <a:extLst>
              <a:ext uri="{28A0092B-C50C-407E-A947-70E740481C1C}">
                <a14:useLocalDpi xmlns:a14="http://schemas.microsoft.com/office/drawing/2010/main" val="0"/>
              </a:ext>
            </a:extLst>
          </a:blip>
          <a:srcRect r="50000" b="5060"/>
          <a:stretch/>
        </p:blipFill>
        <p:spPr>
          <a:xfrm rot="5400000">
            <a:off x="688161" y="-535761"/>
            <a:ext cx="3245358" cy="4621684"/>
          </a:xfrm>
          <a:prstGeom prst="rect">
            <a:avLst/>
          </a:prstGeom>
        </p:spPr>
      </p:pic>
      <p:sp>
        <p:nvSpPr>
          <p:cNvPr id="12" name="Rectangle 11">
            <a:extLst>
              <a:ext uri="{FF2B5EF4-FFF2-40B4-BE49-F238E27FC236}">
                <a16:creationId xmlns:a16="http://schemas.microsoft.com/office/drawing/2014/main" id="{18ACAEAE-E6C4-681A-94DD-8D0998610F09}"/>
              </a:ext>
            </a:extLst>
          </p:cNvPr>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a:extLst>
              <a:ext uri="{FF2B5EF4-FFF2-40B4-BE49-F238E27FC236}">
                <a16:creationId xmlns:a16="http://schemas.microsoft.com/office/drawing/2014/main" id="{5AA8010B-C0BB-AECA-97D5-861E2F45DAEE}"/>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a:extLst>
              <a:ext uri="{FF2B5EF4-FFF2-40B4-BE49-F238E27FC236}">
                <a16:creationId xmlns:a16="http://schemas.microsoft.com/office/drawing/2014/main" id="{EA7FA14D-F892-0487-C903-E109244F1251}"/>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957916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66FCF8CF-72FA-8E82-E78E-6BF86BBB02E7}"/>
            </a:ext>
          </a:extLst>
        </p:cNvPr>
        <p:cNvGrpSpPr/>
        <p:nvPr/>
      </p:nvGrpSpPr>
      <p:grpSpPr>
        <a:xfrm>
          <a:off x="0" y="0"/>
          <a:ext cx="0" cy="0"/>
          <a:chOff x="0" y="0"/>
          <a:chExt cx="0" cy="0"/>
        </a:xfrm>
      </p:grpSpPr>
      <p:pic>
        <p:nvPicPr>
          <p:cNvPr id="13" name="Picture 12">
            <a:extLst>
              <a:ext uri="{FF2B5EF4-FFF2-40B4-BE49-F238E27FC236}">
                <a16:creationId xmlns:a16="http://schemas.microsoft.com/office/drawing/2014/main" id="{800BD762-F70A-2069-2A92-05B1CDF14A88}"/>
              </a:ext>
            </a:extLst>
          </p:cNvPr>
          <p:cNvPicPr>
            <a:picLocks noChangeAspect="1"/>
          </p:cNvPicPr>
          <p:nvPr/>
        </p:nvPicPr>
        <p:blipFill>
          <a:blip r:embed="rId2">
            <a:extLst>
              <a:ext uri="{28A0092B-C50C-407E-A947-70E740481C1C}">
                <a14:useLocalDpi xmlns:a14="http://schemas.microsoft.com/office/drawing/2010/main" val="0"/>
              </a:ext>
            </a:extLst>
          </a:blip>
          <a:srcRect r="50000" b="5060"/>
          <a:stretch/>
        </p:blipFill>
        <p:spPr>
          <a:xfrm rot="5400000">
            <a:off x="688161" y="-535761"/>
            <a:ext cx="3245358" cy="4621684"/>
          </a:xfrm>
          <a:prstGeom prst="rect">
            <a:avLst/>
          </a:prstGeom>
        </p:spPr>
      </p:pic>
      <p:sp>
        <p:nvSpPr>
          <p:cNvPr id="28" name="Rectangle 27">
            <a:extLst>
              <a:ext uri="{FF2B5EF4-FFF2-40B4-BE49-F238E27FC236}">
                <a16:creationId xmlns:a16="http://schemas.microsoft.com/office/drawing/2014/main" id="{7A6F7BD2-E0BF-325F-1812-5E95DDA1EBFE}"/>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52 erasers</a:t>
            </a:r>
          </a:p>
        </p:txBody>
      </p:sp>
      <p:sp>
        <p:nvSpPr>
          <p:cNvPr id="17" name="Rectangle 16">
            <a:extLst>
              <a:ext uri="{FF2B5EF4-FFF2-40B4-BE49-F238E27FC236}">
                <a16:creationId xmlns:a16="http://schemas.microsoft.com/office/drawing/2014/main" id="{397FB0D5-33CD-ECE1-805A-67D78BC37A4B}"/>
              </a:ext>
            </a:extLst>
          </p:cNvPr>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a:extLst>
              <a:ext uri="{FF2B5EF4-FFF2-40B4-BE49-F238E27FC236}">
                <a16:creationId xmlns:a16="http://schemas.microsoft.com/office/drawing/2014/main" id="{59A4386D-5DE3-8767-CA17-123660728E31}"/>
              </a:ext>
            </a:extLst>
          </p:cNvPr>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a:extLst>
              <a:ext uri="{FF2B5EF4-FFF2-40B4-BE49-F238E27FC236}">
                <a16:creationId xmlns:a16="http://schemas.microsoft.com/office/drawing/2014/main" id="{A8D39BE8-7D19-668E-C6A6-49188C9FEA77}"/>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a:extLst>
              <a:ext uri="{FF2B5EF4-FFF2-40B4-BE49-F238E27FC236}">
                <a16:creationId xmlns:a16="http://schemas.microsoft.com/office/drawing/2014/main" id="{CD520753-5FA3-8471-4781-2C8B472C7A01}"/>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60024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0B50C6-B0BD-EC8C-5EFB-E3A9346AC933}"/>
            </a:ext>
          </a:extLst>
        </p:cNvPr>
        <p:cNvGrpSpPr/>
        <p:nvPr/>
      </p:nvGrpSpPr>
      <p:grpSpPr>
        <a:xfrm>
          <a:off x="0" y="0"/>
          <a:ext cx="0" cy="0"/>
          <a:chOff x="0" y="0"/>
          <a:chExt cx="0" cy="0"/>
        </a:xfrm>
      </p:grpSpPr>
      <p:pic>
        <p:nvPicPr>
          <p:cNvPr id="39" name="Picture 2" descr="C:\Users\Steve Wyborney\Desktop\Presentation1.jpg">
            <a:hlinkClick r:id="rId3"/>
            <a:extLst>
              <a:ext uri="{FF2B5EF4-FFF2-40B4-BE49-F238E27FC236}">
                <a16:creationId xmlns:a16="http://schemas.microsoft.com/office/drawing/2014/main" id="{51C4F53A-6390-DF09-C3AA-79ABBE5FBC9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EFEF41ED-D2B3-9F10-7767-43FF08A8E4E4}"/>
              </a:ext>
            </a:extLst>
          </p:cNvPr>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a:extLst>
              <a:ext uri="{FF2B5EF4-FFF2-40B4-BE49-F238E27FC236}">
                <a16:creationId xmlns:a16="http://schemas.microsoft.com/office/drawing/2014/main" id="{614742A0-1185-6B7B-807E-0E793248D34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a:extLst>
              <a:ext uri="{FF2B5EF4-FFF2-40B4-BE49-F238E27FC236}">
                <a16:creationId xmlns:a16="http://schemas.microsoft.com/office/drawing/2014/main" id="{E877FD8B-10A1-7AC6-3372-FFE1B5C2B78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a:extLst>
              <a:ext uri="{FF2B5EF4-FFF2-40B4-BE49-F238E27FC236}">
                <a16:creationId xmlns:a16="http://schemas.microsoft.com/office/drawing/2014/main" id="{17BCF6BF-5B14-2438-8C2E-A50677D943D8}"/>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7F235907-3AFF-716F-464D-FCCD019B5F19}"/>
              </a:ext>
            </a:extLst>
          </p:cNvPr>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a:extLst>
              <a:ext uri="{FF2B5EF4-FFF2-40B4-BE49-F238E27FC236}">
                <a16:creationId xmlns:a16="http://schemas.microsoft.com/office/drawing/2014/main" id="{A7B1D5BA-1071-F8D5-ADF9-11E4506DF629}"/>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2C890CEF-FE45-DED5-A44B-355BC70A0ACE}"/>
              </a:ext>
            </a:extLst>
          </p:cNvPr>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a:extLst>
              <a:ext uri="{FF2B5EF4-FFF2-40B4-BE49-F238E27FC236}">
                <a16:creationId xmlns:a16="http://schemas.microsoft.com/office/drawing/2014/main" id="{A0DF223D-405C-5A2E-7287-5102343DEDA4}"/>
              </a:ext>
            </a:extLst>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a:extLst>
              <a:ext uri="{FF2B5EF4-FFF2-40B4-BE49-F238E27FC236}">
                <a16:creationId xmlns:a16="http://schemas.microsoft.com/office/drawing/2014/main" id="{F3736286-FF0E-B399-2274-0D7AD5CBE138}"/>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9E9DA31D-0BA0-E908-0B8D-6FC7FB5826C4}"/>
              </a:ext>
            </a:extLst>
          </p:cNvPr>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a:extLst>
              <a:ext uri="{FF2B5EF4-FFF2-40B4-BE49-F238E27FC236}">
                <a16:creationId xmlns:a16="http://schemas.microsoft.com/office/drawing/2014/main" id="{D8C5E875-A161-28F4-CA86-76AD49489DB0}"/>
              </a:ext>
            </a:extLst>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AD8DE9FB-84E0-F152-4B5D-D1E3F595BF37}"/>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ACBDE8ED-B1B0-8A6B-2D13-CA5F2D299E50}"/>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5BF94DAA-4943-DFE7-DC0F-7CF5E550FF9E}"/>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04CFDCD8-AD5D-7EAB-371C-168A0F14E62E}"/>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F9584D14-F34C-2E98-F0BC-39218D11BE2A}"/>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6FFCFB42-9969-C29E-412D-F5C863E05408}"/>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6187A254-1BD3-12C5-491A-CE0EC730AF0D}"/>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8073CF5C-9F56-E60E-30A6-677C572A90C5}"/>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37870A12-0809-D35B-AADA-B393461A29CC}"/>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FF83565B-745C-21FE-5C83-13EC3995D268}"/>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AE23E39A-D3DF-4C8A-601F-4377C611C2A6}"/>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385ABCA5-639D-00B3-48D9-0962A5ECC930}"/>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F25414B9-3C00-FC7F-E9A8-91EEDEA0B25C}"/>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89728E27-603B-CA02-0EF3-45216233061D}"/>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7BC26A25-AC01-3B70-93A1-A203A5553658}"/>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rId29"/>
              </a:rPr>
              <a:t> </a:t>
            </a:r>
          </a:p>
          <a:p>
            <a:pPr algn="ctr"/>
            <a:r>
              <a:rPr lang="en-US" sz="1000" b="1" dirty="0">
                <a:hlinkClick r:id="rId29"/>
              </a:rPr>
              <a:t>100 New Esti-Mysteries</a:t>
            </a:r>
            <a:r>
              <a:rPr lang="en-US" sz="1000" b="1" dirty="0"/>
              <a:t> </a:t>
            </a:r>
          </a:p>
        </p:txBody>
      </p:sp>
      <p:pic>
        <p:nvPicPr>
          <p:cNvPr id="7" name="Picture 6">
            <a:hlinkClick r:id="rId30"/>
            <a:extLst>
              <a:ext uri="{FF2B5EF4-FFF2-40B4-BE49-F238E27FC236}">
                <a16:creationId xmlns:a16="http://schemas.microsoft.com/office/drawing/2014/main" id="{CC8411F5-8483-088F-FE15-CF446100BFF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21446932-03BF-9E8D-44C9-A8060B4EEEC2}"/>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A6D8A3E1-24C7-F41F-CEF5-6BC5DA6EAC6E}"/>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BA3DFB5E-094E-64FA-CA6A-86A32EBD8387}"/>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44B24D2F-F72F-6609-7EF5-56282A909520}"/>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FBB72F5C-CDC5-9646-ACEB-C7ACC01F6BB4}"/>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 action="ppaction://noaction"/>
              </a:rPr>
              <a:t>Leaping Numbers:</a:t>
            </a:r>
          </a:p>
          <a:p>
            <a:pPr algn="ctr"/>
            <a:r>
              <a:rPr lang="en-US" sz="1000" b="1" dirty="0">
                <a:hlinkClick r:id="" action="ppaction://noaction"/>
              </a:rPr>
              <a:t>Leap</a:t>
            </a:r>
            <a:r>
              <a:rPr lang="en-US" sz="1000" b="1" dirty="0">
                <a:hlinkClick r:id="rId34"/>
              </a:rPr>
              <a:t> Day Pattern Challenge Series</a:t>
            </a:r>
            <a:endParaRPr lang="en-US" sz="1000" b="1" dirty="0"/>
          </a:p>
        </p:txBody>
      </p:sp>
      <p:grpSp>
        <p:nvGrpSpPr>
          <p:cNvPr id="48" name="Group 47">
            <a:extLst>
              <a:ext uri="{FF2B5EF4-FFF2-40B4-BE49-F238E27FC236}">
                <a16:creationId xmlns:a16="http://schemas.microsoft.com/office/drawing/2014/main" id="{15912DC0-272E-2400-3629-36822599103B}"/>
              </a:ext>
            </a:extLst>
          </p:cNvPr>
          <p:cNvGrpSpPr/>
          <p:nvPr/>
        </p:nvGrpSpPr>
        <p:grpSpPr>
          <a:xfrm>
            <a:off x="0" y="0"/>
            <a:ext cx="9144000" cy="6866731"/>
            <a:chOff x="0" y="0"/>
            <a:chExt cx="9144000" cy="6866731"/>
          </a:xfrm>
        </p:grpSpPr>
        <p:cxnSp>
          <p:nvCxnSpPr>
            <p:cNvPr id="6" name="Straight Connector 5">
              <a:extLst>
                <a:ext uri="{FF2B5EF4-FFF2-40B4-BE49-F238E27FC236}">
                  <a16:creationId xmlns:a16="http://schemas.microsoft.com/office/drawing/2014/main" id="{E71BF04D-180F-CA79-EC9E-1EC9D813EB6C}"/>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64E57D9-671A-7585-B69D-6BD78F95E429}"/>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43D3C387-2F4A-AE4E-D861-F3EA6FA2D6E8}"/>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54B7046-14C2-7404-DA3A-2B8301728968}"/>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1C1994F-F479-154F-4108-6675E7E673A8}"/>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60DF7C72-C4C3-C0FC-21D3-AC7216D7E57E}"/>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69C72DD3-E2E3-65EC-FF75-66EBF7B367EE}"/>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2487850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“The Remaining Erasers”</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23FD097-253F-87D8-CD5D-5C92F18219BF}"/>
              </a:ext>
            </a:extLst>
          </p:cNvPr>
          <p:cNvPicPr>
            <a:picLocks noChangeAspect="1"/>
          </p:cNvPicPr>
          <p:nvPr/>
        </p:nvPicPr>
        <p:blipFill>
          <a:blip r:embed="rId2">
            <a:extLst>
              <a:ext uri="{28A0092B-C50C-407E-A947-70E740481C1C}">
                <a14:useLocalDpi xmlns:a14="http://schemas.microsoft.com/office/drawing/2010/main" val="0"/>
              </a:ext>
            </a:extLst>
          </a:blip>
          <a:srcRect r="50000" b="5060"/>
          <a:stretch/>
        </p:blipFill>
        <p:spPr>
          <a:xfrm rot="5400000">
            <a:off x="688161" y="-535761"/>
            <a:ext cx="3245358" cy="4621684"/>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erasers are there?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851A94E-B529-7BC0-E16B-0B688FFEFEDA}"/>
              </a:ext>
            </a:extLst>
          </p:cNvPr>
          <p:cNvPicPr>
            <a:picLocks noChangeAspect="1"/>
          </p:cNvPicPr>
          <p:nvPr/>
        </p:nvPicPr>
        <p:blipFill>
          <a:blip r:embed="rId2">
            <a:extLst>
              <a:ext uri="{28A0092B-C50C-407E-A947-70E740481C1C}">
                <a14:useLocalDpi xmlns:a14="http://schemas.microsoft.com/office/drawing/2010/main" val="0"/>
              </a:ext>
            </a:extLst>
          </a:blip>
          <a:srcRect r="50000" b="5060"/>
          <a:stretch/>
        </p:blipFill>
        <p:spPr>
          <a:xfrm rot="5400000">
            <a:off x="688161" y="-535761"/>
            <a:ext cx="3245358" cy="4621684"/>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between 30 and 100.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If you divide the answer by 7, </a:t>
            </a:r>
          </a:p>
          <a:p>
            <a:pPr algn="ctr"/>
            <a:r>
              <a:rPr lang="en-US" b="1" dirty="0">
                <a:solidFill>
                  <a:schemeClr val="tx1"/>
                </a:solidFill>
              </a:rPr>
              <a:t>the remainder will be 3.</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Eliminate the odd numbers.</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There is an orange digit that can clearly be seen.  That digit is not in the answer. </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160 is the sum of 2 remaining numbers.  Eliminate those numbers.</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7F45EDD-32E8-9CE4-CD36-053B8E1CCDF2}"/>
              </a:ext>
            </a:extLst>
          </p:cNvPr>
          <p:cNvPicPr>
            <a:picLocks noChangeAspect="1"/>
          </p:cNvPicPr>
          <p:nvPr/>
        </p:nvPicPr>
        <p:blipFill>
          <a:blip r:embed="rId2">
            <a:extLst>
              <a:ext uri="{28A0092B-C50C-407E-A947-70E740481C1C}">
                <a14:useLocalDpi xmlns:a14="http://schemas.microsoft.com/office/drawing/2010/main" val="0"/>
              </a:ext>
            </a:extLst>
          </a:blip>
          <a:srcRect r="50000" b="5060"/>
          <a:stretch/>
        </p:blipFill>
        <p:spPr>
          <a:xfrm rot="5400000">
            <a:off x="688161" y="-535761"/>
            <a:ext cx="3245358" cy="4621684"/>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565FA2A-B239-1E37-CC3B-EDF0D3B8D623}"/>
              </a:ext>
            </a:extLst>
          </p:cNvPr>
          <p:cNvPicPr>
            <a:picLocks noChangeAspect="1"/>
          </p:cNvPicPr>
          <p:nvPr/>
        </p:nvPicPr>
        <p:blipFill>
          <a:blip r:embed="rId2">
            <a:extLst>
              <a:ext uri="{28A0092B-C50C-407E-A947-70E740481C1C}">
                <a14:useLocalDpi xmlns:a14="http://schemas.microsoft.com/office/drawing/2010/main" val="0"/>
              </a:ext>
            </a:extLst>
          </a:blip>
          <a:srcRect r="50000" b="5060"/>
          <a:stretch/>
        </p:blipFill>
        <p:spPr>
          <a:xfrm rot="5400000">
            <a:off x="688161" y="-535761"/>
            <a:ext cx="3245358" cy="4621684"/>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52 erasers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0A48763A-117D-4E06-A282-445DE11ADFC2}"/>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7294A5E7-6465-2C7A-B279-98132CD0BE90}"/>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A61A015F-A3DD-C33E-5674-FFD01B639BD5}"/>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50AFCAEC-D77A-9618-0D24-185606441284}"/>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ED33C7A7-D0BA-F0B4-A9C8-9EE85018BD4F}"/>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62FDD34A-EBF7-08E6-D0B0-F06A8F0155E8}"/>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F786F18D-77CC-5EE1-D752-C85A1578DE1B}"/>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B3F0858A-FC5E-EC76-D956-3D51D76B333A}"/>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C4968D9B-B728-81CF-B53E-2004761484DF}"/>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C086B83B-09CF-DEDA-3860-A45E76297132}"/>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44EB9C8D-A69C-9569-03F7-4C5981756F77}"/>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rId29"/>
              </a:rPr>
              <a:t> </a:t>
            </a:r>
          </a:p>
          <a:p>
            <a:pPr algn="ctr"/>
            <a:r>
              <a:rPr lang="en-US" sz="1000" b="1" dirty="0">
                <a:hlinkClick r:id="rId29"/>
              </a:rPr>
              <a:t>100 New Esti-Mysteries</a:t>
            </a:r>
            <a:r>
              <a:rPr lang="en-US" sz="1000" b="1" dirty="0"/>
              <a:t> </a:t>
            </a:r>
          </a:p>
        </p:txBody>
      </p:sp>
      <p:pic>
        <p:nvPicPr>
          <p:cNvPr id="7" name="Picture 6">
            <a:hlinkClick r:id="rId30"/>
            <a:extLst>
              <a:ext uri="{FF2B5EF4-FFF2-40B4-BE49-F238E27FC236}">
                <a16:creationId xmlns:a16="http://schemas.microsoft.com/office/drawing/2014/main" id="{139DEB99-DE9E-7C02-2800-7C93A82D5B4A}"/>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379566A5-5F98-0CEA-B430-D32D65770CFA}"/>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A3C3B37C-4156-1780-AF0D-AF3C00AE4656}"/>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4476CAC2-FAFF-C5A7-1372-245B7837CEAB}"/>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69AAB391-7C0B-F6E9-9985-D1CD2F0B0EEC}"/>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B0EB72A8-086E-4CEB-8BD4-EA9BEAAFE808}"/>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 action="ppaction://noaction"/>
              </a:rPr>
              <a:t>Leaping Numbers:</a:t>
            </a:r>
          </a:p>
          <a:p>
            <a:pPr algn="ctr"/>
            <a:r>
              <a:rPr lang="en-US" sz="1000" b="1" dirty="0">
                <a:hlinkClick r:id="" action="ppaction://noaction"/>
              </a:rPr>
              <a:t>Leap</a:t>
            </a:r>
            <a:r>
              <a:rPr lang="en-US" sz="1000" b="1" dirty="0">
                <a:hlinkClick r:id="rId34"/>
              </a:rPr>
              <a:t> Day Pattern Challenge Series</a:t>
            </a:r>
            <a:endParaRPr lang="en-US" sz="1000" b="1" dirty="0"/>
          </a:p>
        </p:txBody>
      </p:sp>
      <p:grpSp>
        <p:nvGrpSpPr>
          <p:cNvPr id="48" name="Group 47">
            <a:extLst>
              <a:ext uri="{FF2B5EF4-FFF2-40B4-BE49-F238E27FC236}">
                <a16:creationId xmlns:a16="http://schemas.microsoft.com/office/drawing/2014/main" id="{0F2EDF14-A0D3-431D-2E46-195825FCB523}"/>
              </a:ext>
            </a:extLst>
          </p:cNvPr>
          <p:cNvGrpSpPr/>
          <p:nvPr/>
        </p:nvGrpSpPr>
        <p:grpSpPr>
          <a:xfrm>
            <a:off x="0" y="0"/>
            <a:ext cx="9144000" cy="6866731"/>
            <a:chOff x="0" y="0"/>
            <a:chExt cx="9144000" cy="6866731"/>
          </a:xfrm>
        </p:grpSpPr>
        <p:cxnSp>
          <p:nvCxnSpPr>
            <p:cNvPr id="6" name="Straight Connector 5"/>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DCC4AE4-905C-D582-7EBF-67ED2FC9815B}"/>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D5735E2-7521-6355-A750-6C558BBA3511}"/>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63D3BAA-7851-A742-CF12-7321804B1F11}"/>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565CE31B-6FF6-CBEC-F5C1-0087A949A115}"/>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F6352322-9D1F-9B55-BBD3-079DC2ED4676}"/>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2455735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DCCAC8BA-5E1D-BE06-4356-0D12A8EA0A37}"/>
            </a:ext>
          </a:extLst>
        </p:cNvPr>
        <p:cNvGrpSpPr/>
        <p:nvPr/>
      </p:nvGrpSpPr>
      <p:grpSpPr>
        <a:xfrm>
          <a:off x="0" y="0"/>
          <a:ext cx="0" cy="0"/>
          <a:chOff x="0" y="0"/>
          <a:chExt cx="0" cy="0"/>
        </a:xfrm>
      </p:grpSpPr>
      <p:sp>
        <p:nvSpPr>
          <p:cNvPr id="22" name="Title 1">
            <a:extLst>
              <a:ext uri="{FF2B5EF4-FFF2-40B4-BE49-F238E27FC236}">
                <a16:creationId xmlns:a16="http://schemas.microsoft.com/office/drawing/2014/main" id="{392EAB64-9E51-4DB3-A559-199545AFE7E3}"/>
              </a:ext>
            </a:extLst>
          </p:cNvPr>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“The Remaining Erasers”</a:t>
            </a:r>
          </a:p>
        </p:txBody>
      </p:sp>
      <p:sp>
        <p:nvSpPr>
          <p:cNvPr id="4" name="Rectangle 3">
            <a:extLst>
              <a:ext uri="{FF2B5EF4-FFF2-40B4-BE49-F238E27FC236}">
                <a16:creationId xmlns:a16="http://schemas.microsoft.com/office/drawing/2014/main" id="{41EF0B34-9D31-CF65-1FB2-CECC084B325F}"/>
              </a:ext>
            </a:extLst>
          </p:cNvPr>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a:extLst>
              <a:ext uri="{FF2B5EF4-FFF2-40B4-BE49-F238E27FC236}">
                <a16:creationId xmlns:a16="http://schemas.microsoft.com/office/drawing/2014/main" id="{DA7D6A02-B9AB-7702-B42E-2D67FD0119E8}"/>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a:extLst>
              <a:ext uri="{FF2B5EF4-FFF2-40B4-BE49-F238E27FC236}">
                <a16:creationId xmlns:a16="http://schemas.microsoft.com/office/drawing/2014/main" id="{FF1EC57E-4C1F-43CA-2A33-B4018C151480}"/>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512392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1769F4E-1C17-DA26-BF00-8C5956F8D180}"/>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FF12E886-A793-4448-530F-D2704FCE6F64}"/>
              </a:ext>
            </a:extLst>
          </p:cNvPr>
          <p:cNvPicPr>
            <a:picLocks noChangeAspect="1"/>
          </p:cNvPicPr>
          <p:nvPr/>
        </p:nvPicPr>
        <p:blipFill>
          <a:blip r:embed="rId2">
            <a:extLst>
              <a:ext uri="{28A0092B-C50C-407E-A947-70E740481C1C}">
                <a14:useLocalDpi xmlns:a14="http://schemas.microsoft.com/office/drawing/2010/main" val="0"/>
              </a:ext>
            </a:extLst>
          </a:blip>
          <a:srcRect r="50000" b="5060"/>
          <a:stretch/>
        </p:blipFill>
        <p:spPr>
          <a:xfrm rot="5400000">
            <a:off x="688161" y="-535761"/>
            <a:ext cx="3245358" cy="4621684"/>
          </a:xfrm>
          <a:prstGeom prst="rect">
            <a:avLst/>
          </a:prstGeom>
        </p:spPr>
      </p:pic>
      <p:sp>
        <p:nvSpPr>
          <p:cNvPr id="11" name="Rectangle 10">
            <a:extLst>
              <a:ext uri="{FF2B5EF4-FFF2-40B4-BE49-F238E27FC236}">
                <a16:creationId xmlns:a16="http://schemas.microsoft.com/office/drawing/2014/main" id="{E3771043-EDCB-E554-8303-52C8D78D01AE}"/>
              </a:ext>
            </a:extLst>
          </p:cNvPr>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a:extLst>
              <a:ext uri="{FF2B5EF4-FFF2-40B4-BE49-F238E27FC236}">
                <a16:creationId xmlns:a16="http://schemas.microsoft.com/office/drawing/2014/main" id="{9BA37541-CB4C-6362-F933-A441258F6661}"/>
              </a:ext>
            </a:extLst>
          </p:cNvPr>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erasers are there?</a:t>
            </a:r>
          </a:p>
        </p:txBody>
      </p:sp>
      <p:sp>
        <p:nvSpPr>
          <p:cNvPr id="13" name="Rectangle 12">
            <a:extLst>
              <a:ext uri="{FF2B5EF4-FFF2-40B4-BE49-F238E27FC236}">
                <a16:creationId xmlns:a16="http://schemas.microsoft.com/office/drawing/2014/main" id="{B7412B01-5F1B-93C4-2B80-9AAC3DE4943A}"/>
              </a:ext>
            </a:extLst>
          </p:cNvPr>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a:extLst>
              <a:ext uri="{FF2B5EF4-FFF2-40B4-BE49-F238E27FC236}">
                <a16:creationId xmlns:a16="http://schemas.microsoft.com/office/drawing/2014/main" id="{61D96AAE-083F-A627-5B2F-D18D8E778827}"/>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a:extLst>
              <a:ext uri="{FF2B5EF4-FFF2-40B4-BE49-F238E27FC236}">
                <a16:creationId xmlns:a16="http://schemas.microsoft.com/office/drawing/2014/main" id="{12C49EF9-C637-90B9-C311-1340ECDB7FCE}"/>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507813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20154</TotalTime>
  <Words>2346</Words>
  <Application>Microsoft Office PowerPoint</Application>
  <PresentationFormat>On-screen Show (4:3)</PresentationFormat>
  <Paragraphs>774</Paragraphs>
  <Slides>19</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 Wyborney</cp:lastModifiedBy>
  <cp:revision>238</cp:revision>
  <dcterms:created xsi:type="dcterms:W3CDTF">2020-11-09T02:38:45Z</dcterms:created>
  <dcterms:modified xsi:type="dcterms:W3CDTF">2025-03-06T00:34:16Z</dcterms:modified>
</cp:coreProperties>
</file>