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84" r:id="rId9"/>
    <p:sldId id="1785" r:id="rId10"/>
    <p:sldId id="1786" r:id="rId11"/>
    <p:sldId id="1787" r:id="rId12"/>
    <p:sldId id="1788" r:id="rId13"/>
    <p:sldId id="1789" r:id="rId14"/>
    <p:sldId id="1790" r:id="rId15"/>
    <p:sldId id="1791" r:id="rId16"/>
    <p:sldId id="1792" r:id="rId17"/>
    <p:sldId id="1793" r:id="rId18"/>
    <p:sldId id="1794" r:id="rId19"/>
    <p:sldId id="17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868B-0571-A099-1B83-85664D629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26D95-0637-3924-2999-A05D2B0D2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4A73F-E2AA-2FE4-63BA-9B092A79F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6EA027-6F0A-E49E-29A1-E0A5A446C2F5}"/>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89488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1CB4-4095-1CA2-A0C5-804094050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3815C-FBE9-6BE3-76CC-8CCB5A66B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90277-3A75-99FB-5334-72BA1FB92C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2345E-4F13-FA0F-1B01-2782295AD58E}"/>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63388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06F213-054A-E7EA-6AF7-3B5B89923B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53CA6D-9D40-F9FB-6A19-32E84BA5E15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952501"/>
            <a:ext cx="4572000" cy="6858000"/>
          </a:xfrm>
          <a:prstGeom prst="rect">
            <a:avLst/>
          </a:prstGeom>
        </p:spPr>
      </p:pic>
      <p:sp>
        <p:nvSpPr>
          <p:cNvPr id="17" name="Rectangle 16">
            <a:extLst>
              <a:ext uri="{FF2B5EF4-FFF2-40B4-BE49-F238E27FC236}">
                <a16:creationId xmlns:a16="http://schemas.microsoft.com/office/drawing/2014/main" id="{F6F13A6B-12E9-1B60-B027-82BD46FC30A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527E64D-E9AE-8F0D-C0C5-78F697F9CF9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97DEE39-757E-C040-24D3-AD24EC1F2DF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7DDBD3EB-DDAF-1606-B337-EDA2BB8FE56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E772A9D-4A2A-D9EA-51D1-76F0E6E83DA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CECCECC-6673-6FD7-4CE8-81593DCF060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between 20 and 80.</a:t>
            </a:r>
          </a:p>
        </p:txBody>
      </p:sp>
      <p:sp>
        <p:nvSpPr>
          <p:cNvPr id="29" name="Rectangle 28">
            <a:extLst>
              <a:ext uri="{FF2B5EF4-FFF2-40B4-BE49-F238E27FC236}">
                <a16:creationId xmlns:a16="http://schemas.microsoft.com/office/drawing/2014/main" id="{0137A037-0973-9DAF-9764-350E63F07F4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square number.</a:t>
            </a:r>
          </a:p>
        </p:txBody>
      </p:sp>
      <p:sp>
        <p:nvSpPr>
          <p:cNvPr id="30" name="Rectangle 29">
            <a:extLst>
              <a:ext uri="{FF2B5EF4-FFF2-40B4-BE49-F238E27FC236}">
                <a16:creationId xmlns:a16="http://schemas.microsoft.com/office/drawing/2014/main" id="{25CCE929-F1AA-C5BE-C5AA-6292FDD6D26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a:extLst>
              <a:ext uri="{FF2B5EF4-FFF2-40B4-BE49-F238E27FC236}">
                <a16:creationId xmlns:a16="http://schemas.microsoft.com/office/drawing/2014/main" id="{41D2C778-80B6-90CC-D3FA-00BC06D3ACB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Exactly how many factors </a:t>
            </a:r>
          </a:p>
          <a:p>
            <a:pPr algn="ctr"/>
            <a:r>
              <a:rPr lang="en-US" b="1" dirty="0">
                <a:solidFill>
                  <a:schemeClr val="tx1"/>
                </a:solidFill>
              </a:rPr>
              <a:t>does the answer have?  </a:t>
            </a:r>
          </a:p>
          <a:p>
            <a:pPr algn="ctr"/>
            <a:r>
              <a:rPr lang="en-US" b="1" dirty="0">
                <a:solidFill>
                  <a:schemeClr val="tx1"/>
                </a:solidFill>
              </a:rPr>
              <a:t>The answer is on the die.</a:t>
            </a:r>
          </a:p>
        </p:txBody>
      </p:sp>
      <p:sp>
        <p:nvSpPr>
          <p:cNvPr id="32" name="Rectangle 31">
            <a:extLst>
              <a:ext uri="{FF2B5EF4-FFF2-40B4-BE49-F238E27FC236}">
                <a16:creationId xmlns:a16="http://schemas.microsoft.com/office/drawing/2014/main" id="{6CFB36CA-DF88-0207-B259-064365E9A69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5.</a:t>
            </a:r>
          </a:p>
        </p:txBody>
      </p:sp>
      <p:sp>
        <p:nvSpPr>
          <p:cNvPr id="14" name="TextBox 13">
            <a:extLst>
              <a:ext uri="{FF2B5EF4-FFF2-40B4-BE49-F238E27FC236}">
                <a16:creationId xmlns:a16="http://schemas.microsoft.com/office/drawing/2014/main" id="{368F5130-1441-6EE9-F337-1ACD892D3FA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90624B9-7447-8860-CC5C-996CDFED85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669852C-6A83-30F1-20CE-2D26E0C0906D}"/>
              </a:ext>
            </a:extLst>
          </p:cNvPr>
          <p:cNvGraphicFramePr>
            <a:graphicFrameLocks noGrp="1"/>
          </p:cNvGraphicFramePr>
          <p:nvPr>
            <p:extLst>
              <p:ext uri="{D42A27DB-BD31-4B8C-83A1-F6EECF244321}">
                <p14:modId xmlns:p14="http://schemas.microsoft.com/office/powerpoint/2010/main" val="2821132033"/>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72764"/>
                  </a:ext>
                </a:extLst>
              </a:tr>
            </a:tbl>
          </a:graphicData>
        </a:graphic>
      </p:graphicFrame>
    </p:spTree>
    <p:extLst>
      <p:ext uri="{BB962C8B-B14F-4D97-AF65-F5344CB8AC3E}">
        <p14:creationId xmlns:p14="http://schemas.microsoft.com/office/powerpoint/2010/main" val="9881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500D1C-AFE7-EC4A-9861-045635332F3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4E88833-80E8-0A7E-5DC8-7D1A819B0A0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43B9CD8-DC61-DC43-0C35-8C8C6F5F2FF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40B84C8-F4C9-0E9A-0C62-4B96B7C0F6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1BB83D2-622A-33F0-0AAA-BAA3F1F2378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51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0947437-3B9E-5242-AC98-D9F0EBBFFD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538B76-60A1-0696-6176-AEB735F366F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0111B72-2507-055A-1842-76AEA8E2F92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3187286B-59B0-CAC8-FFD8-085EF54281A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299DFBF-D273-2600-8C68-DBC169B8DD8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2F3D671-C922-11B9-8DA0-06E2FB76A0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F2A9A82-A1F1-3B53-BD76-2161A6312E1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170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226F-1B40-A1C3-D7AC-500E4D9B4959}"/>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00B2467-6455-B1F9-C8CC-32B26EAC2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6D7C908-CFDB-990D-50E1-1CDE94996922}"/>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BA463DE-7423-F31B-2123-15E802419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BD509B3-CA09-127B-CDEF-10BA205B6C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9BC7E0B-9506-C323-2D61-975C3E6DD9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86387BB-FFCC-D5F4-71BA-20098FCFFF6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5917184E-CE9A-A7FB-E5E3-EE7571E2579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5F06BD2-FAFD-6BB5-97E3-8B773C8EB2B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1BDBA6EB-596F-479D-F8C9-12B9671D210D}"/>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0E8D9EA-6E23-ECE9-6A45-043FFE58A85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D2C713C-DD4F-39B2-C4D5-A806C305751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638D67C-3C38-1266-0EE7-0DC4A4401EE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5D0E458C-8952-5674-E34A-9E4DA3FEE17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0B1860BD-1633-AA1C-A78E-8688D7DC6D9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257CA3FD-54D2-FDEC-D722-47DB24D4A3B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D96FF0FA-35C5-BFEC-C377-FC0DF80D9C7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21BCEC9-A809-F055-1CB2-B76DFFB70E1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052066C3-C279-18DC-A8C5-AE333374E9E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8393463-F1EC-3C14-8983-5BBE001624F4}"/>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B4FF6633-C592-84F2-6B4A-0872D64B6207}"/>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91814CAE-C786-585F-F91B-966A18B7C555}"/>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8DC3B694-1966-49F7-C63E-A13EDC48C981}"/>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08752F4E-DBA1-12A8-A319-10626AF4EFE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059EABF-F011-80EF-FBD5-2A9E0D6DC6E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FC8B04AC-0465-8FFE-8115-8ECB8E6AA68F}"/>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801D74B7-03B3-D75A-398F-E2AB2E59D16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1F0C1BF-AF99-69EB-632A-DD04655BA15A}"/>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61555A1-06CB-398A-5B6C-D7969FC0258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0B1EBBE8-7D76-28AC-DFC1-92A26A72D62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A21ABF5-CB0C-A6A2-3FAB-73958DDDF03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3A23DEC-6DAB-E379-7ED4-0FAF4F5352E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0BF2852-9508-CF31-B8D5-1DDC497FA69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513E32C-80C2-4420-13DD-114FE4F5681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54848B2-B3E5-357C-F72F-D7B7A598A36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6D22B0C9-9B7C-F1D3-A8E8-C5504BAFAD8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DA8400-C18D-681E-CE5E-024079D5182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A21AEDB-C0B5-25CD-8460-46BDC01136A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9F606-34C2-493F-C410-3AFDDD8A407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457B01-9F50-4ECB-3B5D-943C68FB7815}"/>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BB6C707D-CF79-59C6-7DA0-12FB5FB9584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BBFF528A-484A-888D-5BC7-911E608BCD2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9171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316CBD-D955-9730-DEC5-6FE4558293D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DCF8D4C-803F-ECCF-AD01-E5B3CA32E65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Esti-Mystery </a:t>
            </a:r>
          </a:p>
          <a:p>
            <a:r>
              <a:rPr lang="en-US" sz="6000" b="1" dirty="0">
                <a:solidFill>
                  <a:srgbClr val="FFFF00"/>
                </a:solidFill>
              </a:rPr>
              <a:t>Without a Vase”</a:t>
            </a:r>
          </a:p>
        </p:txBody>
      </p:sp>
      <p:sp>
        <p:nvSpPr>
          <p:cNvPr id="4" name="Rectangle 3">
            <a:extLst>
              <a:ext uri="{FF2B5EF4-FFF2-40B4-BE49-F238E27FC236}">
                <a16:creationId xmlns:a16="http://schemas.microsoft.com/office/drawing/2014/main" id="{8F871D64-9986-7A7C-5EF4-77F650A100A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232F99C-A1B2-D36D-8197-400D7DAEFB4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95C8E49-C626-5AAE-FBFB-B631778B69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069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8BA6BA-62DD-F804-8FC0-DD8405C8B4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4968B9-C12A-A612-47AB-B4D4B22345F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298BBB0-935D-05F0-EBAF-0CDDD03825F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08E16F9-DBA5-52AE-F4D3-070C39BBD0E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are in the pile?</a:t>
            </a:r>
          </a:p>
        </p:txBody>
      </p:sp>
      <p:sp>
        <p:nvSpPr>
          <p:cNvPr id="13" name="Rectangle 12">
            <a:extLst>
              <a:ext uri="{FF2B5EF4-FFF2-40B4-BE49-F238E27FC236}">
                <a16:creationId xmlns:a16="http://schemas.microsoft.com/office/drawing/2014/main" id="{81D37FD7-7C0A-3E38-C97D-28ECDAA0940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C488FA4-6551-E38C-094F-9CAB588D421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CECA701-E6FE-DFF8-8A0D-DEAAB6906E1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43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B2405E-ACFE-7AB4-651E-C9E6D32FC1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D78D57-A26C-A671-3AFD-28681C69CAF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952501"/>
            <a:ext cx="4572000" cy="6858000"/>
          </a:xfrm>
          <a:prstGeom prst="rect">
            <a:avLst/>
          </a:prstGeom>
        </p:spPr>
      </p:pic>
      <p:sp>
        <p:nvSpPr>
          <p:cNvPr id="17" name="Rectangle 16">
            <a:extLst>
              <a:ext uri="{FF2B5EF4-FFF2-40B4-BE49-F238E27FC236}">
                <a16:creationId xmlns:a16="http://schemas.microsoft.com/office/drawing/2014/main" id="{A048C378-602F-24EC-3F16-C9F3CBC7608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BF90195-89C6-E175-69BE-8E48CFF2E96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01F3322-602C-89D9-ACAE-D3063EFB6B8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E52F66B-FFC9-EB90-CF93-EA9C06836AF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E5C099E-1EF0-EF68-F3B3-6CAA0C539291}"/>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7165ABD-3EDF-E5D3-4FBD-751162CC86C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between 20 and 80.</a:t>
            </a:r>
          </a:p>
        </p:txBody>
      </p:sp>
      <p:sp>
        <p:nvSpPr>
          <p:cNvPr id="29" name="Rectangle 28">
            <a:extLst>
              <a:ext uri="{FF2B5EF4-FFF2-40B4-BE49-F238E27FC236}">
                <a16:creationId xmlns:a16="http://schemas.microsoft.com/office/drawing/2014/main" id="{883DB8AB-3126-B56D-86A7-A561B3AA7AB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square number.</a:t>
            </a:r>
          </a:p>
        </p:txBody>
      </p:sp>
      <p:sp>
        <p:nvSpPr>
          <p:cNvPr id="30" name="Rectangle 29">
            <a:extLst>
              <a:ext uri="{FF2B5EF4-FFF2-40B4-BE49-F238E27FC236}">
                <a16:creationId xmlns:a16="http://schemas.microsoft.com/office/drawing/2014/main" id="{83FE50E2-2147-0557-CD38-58D0058C25B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a:extLst>
              <a:ext uri="{FF2B5EF4-FFF2-40B4-BE49-F238E27FC236}">
                <a16:creationId xmlns:a16="http://schemas.microsoft.com/office/drawing/2014/main" id="{CE6D459C-8C2E-E0B0-3DA3-39E4BB9B60D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Exactly how many factors </a:t>
            </a:r>
          </a:p>
          <a:p>
            <a:pPr algn="ctr"/>
            <a:r>
              <a:rPr lang="en-US" b="1" dirty="0">
                <a:solidFill>
                  <a:schemeClr val="tx1"/>
                </a:solidFill>
              </a:rPr>
              <a:t>does the answer have?  </a:t>
            </a:r>
          </a:p>
          <a:p>
            <a:pPr algn="ctr"/>
            <a:r>
              <a:rPr lang="en-US" b="1" dirty="0">
                <a:solidFill>
                  <a:schemeClr val="tx1"/>
                </a:solidFill>
              </a:rPr>
              <a:t>The answer is on the die.</a:t>
            </a:r>
          </a:p>
        </p:txBody>
      </p:sp>
      <p:sp>
        <p:nvSpPr>
          <p:cNvPr id="32" name="Rectangle 31">
            <a:extLst>
              <a:ext uri="{FF2B5EF4-FFF2-40B4-BE49-F238E27FC236}">
                <a16:creationId xmlns:a16="http://schemas.microsoft.com/office/drawing/2014/main" id="{27941F8E-BA39-E736-1DA7-304EFC64431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5.</a:t>
            </a:r>
          </a:p>
        </p:txBody>
      </p:sp>
      <p:sp>
        <p:nvSpPr>
          <p:cNvPr id="14" name="TextBox 13">
            <a:extLst>
              <a:ext uri="{FF2B5EF4-FFF2-40B4-BE49-F238E27FC236}">
                <a16:creationId xmlns:a16="http://schemas.microsoft.com/office/drawing/2014/main" id="{B67A8EF9-73B8-7385-EB68-81DE5637575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7E368F6-56B3-6C67-1FC7-9E3AC40F568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59C719-01AA-87B3-258B-9B8A54B3BC87}"/>
              </a:ext>
            </a:extLst>
          </p:cNvPr>
          <p:cNvGraphicFramePr>
            <a:graphicFrameLocks noGrp="1"/>
          </p:cNvGraphicFramePr>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72764"/>
                  </a:ext>
                </a:extLst>
              </a:tr>
            </a:tbl>
          </a:graphicData>
        </a:graphic>
      </p:graphicFrame>
      <p:graphicFrame>
        <p:nvGraphicFramePr>
          <p:cNvPr id="4" name="Table 3">
            <a:extLst>
              <a:ext uri="{FF2B5EF4-FFF2-40B4-BE49-F238E27FC236}">
                <a16:creationId xmlns:a16="http://schemas.microsoft.com/office/drawing/2014/main" id="{80DC5C68-19E6-A7FB-94FF-44BD40E10112}"/>
              </a:ext>
            </a:extLst>
          </p:cNvPr>
          <p:cNvGraphicFramePr>
            <a:graphicFrameLocks noGrp="1"/>
          </p:cNvGraphicFramePr>
          <p:nvPr>
            <p:extLst>
              <p:ext uri="{D42A27DB-BD31-4B8C-83A1-F6EECF244321}">
                <p14:modId xmlns:p14="http://schemas.microsoft.com/office/powerpoint/2010/main" val="23012046"/>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272764"/>
                  </a:ext>
                </a:extLst>
              </a:tr>
            </a:tbl>
          </a:graphicData>
        </a:graphic>
      </p:graphicFrame>
      <p:graphicFrame>
        <p:nvGraphicFramePr>
          <p:cNvPr id="5" name="Table 4">
            <a:extLst>
              <a:ext uri="{FF2B5EF4-FFF2-40B4-BE49-F238E27FC236}">
                <a16:creationId xmlns:a16="http://schemas.microsoft.com/office/drawing/2014/main" id="{97CCA387-EFDE-783D-6CD7-B85E1A747FB1}"/>
              </a:ext>
            </a:extLst>
          </p:cNvPr>
          <p:cNvGraphicFramePr>
            <a:graphicFrameLocks noGrp="1"/>
          </p:cNvGraphicFramePr>
          <p:nvPr>
            <p:extLst>
              <p:ext uri="{D42A27DB-BD31-4B8C-83A1-F6EECF244321}">
                <p14:modId xmlns:p14="http://schemas.microsoft.com/office/powerpoint/2010/main" val="271686368"/>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272764"/>
                  </a:ext>
                </a:extLst>
              </a:tr>
            </a:tbl>
          </a:graphicData>
        </a:graphic>
      </p:graphicFrame>
      <p:graphicFrame>
        <p:nvGraphicFramePr>
          <p:cNvPr id="6" name="Table 5">
            <a:extLst>
              <a:ext uri="{FF2B5EF4-FFF2-40B4-BE49-F238E27FC236}">
                <a16:creationId xmlns:a16="http://schemas.microsoft.com/office/drawing/2014/main" id="{543338CE-A8E9-2939-D9FD-44DA7F930DD9}"/>
              </a:ext>
            </a:extLst>
          </p:cNvPr>
          <p:cNvGraphicFramePr>
            <a:graphicFrameLocks noGrp="1"/>
          </p:cNvGraphicFramePr>
          <p:nvPr>
            <p:extLst>
              <p:ext uri="{D42A27DB-BD31-4B8C-83A1-F6EECF244321}">
                <p14:modId xmlns:p14="http://schemas.microsoft.com/office/powerpoint/2010/main" val="1130960036"/>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272764"/>
                  </a:ext>
                </a:extLst>
              </a:tr>
            </a:tbl>
          </a:graphicData>
        </a:graphic>
      </p:graphicFrame>
      <p:graphicFrame>
        <p:nvGraphicFramePr>
          <p:cNvPr id="7" name="Table 6">
            <a:extLst>
              <a:ext uri="{FF2B5EF4-FFF2-40B4-BE49-F238E27FC236}">
                <a16:creationId xmlns:a16="http://schemas.microsoft.com/office/drawing/2014/main" id="{8984BC67-F97C-B730-CA90-DB2DB4CB911D}"/>
              </a:ext>
            </a:extLst>
          </p:cNvPr>
          <p:cNvGraphicFramePr>
            <a:graphicFrameLocks noGrp="1"/>
          </p:cNvGraphicFramePr>
          <p:nvPr>
            <p:extLst>
              <p:ext uri="{D42A27DB-BD31-4B8C-83A1-F6EECF244321}">
                <p14:modId xmlns:p14="http://schemas.microsoft.com/office/powerpoint/2010/main" val="4146071289"/>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272764"/>
                  </a:ext>
                </a:extLst>
              </a:tr>
            </a:tbl>
          </a:graphicData>
        </a:graphic>
      </p:graphicFrame>
      <p:graphicFrame>
        <p:nvGraphicFramePr>
          <p:cNvPr id="8" name="Table 7">
            <a:extLst>
              <a:ext uri="{FF2B5EF4-FFF2-40B4-BE49-F238E27FC236}">
                <a16:creationId xmlns:a16="http://schemas.microsoft.com/office/drawing/2014/main" id="{9AFD3AB7-E73F-E72D-4B76-1F8C3323AB66}"/>
              </a:ext>
            </a:extLst>
          </p:cNvPr>
          <p:cNvGraphicFramePr>
            <a:graphicFrameLocks noGrp="1"/>
          </p:cNvGraphicFramePr>
          <p:nvPr>
            <p:extLst>
              <p:ext uri="{D42A27DB-BD31-4B8C-83A1-F6EECF244321}">
                <p14:modId xmlns:p14="http://schemas.microsoft.com/office/powerpoint/2010/main" val="2320631833"/>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71223431"/>
                    </a:ext>
                  </a:extLst>
                </a:gridCol>
                <a:gridCol w="441960">
                  <a:extLst>
                    <a:ext uri="{9D8B030D-6E8A-4147-A177-3AD203B41FA5}">
                      <a16:colId xmlns:a16="http://schemas.microsoft.com/office/drawing/2014/main" val="3770651023"/>
                    </a:ext>
                  </a:extLst>
                </a:gridCol>
                <a:gridCol w="441960">
                  <a:extLst>
                    <a:ext uri="{9D8B030D-6E8A-4147-A177-3AD203B41FA5}">
                      <a16:colId xmlns:a16="http://schemas.microsoft.com/office/drawing/2014/main" val="574011043"/>
                    </a:ext>
                  </a:extLst>
                </a:gridCol>
                <a:gridCol w="441960">
                  <a:extLst>
                    <a:ext uri="{9D8B030D-6E8A-4147-A177-3AD203B41FA5}">
                      <a16:colId xmlns:a16="http://schemas.microsoft.com/office/drawing/2014/main" val="1695522701"/>
                    </a:ext>
                  </a:extLst>
                </a:gridCol>
                <a:gridCol w="441960">
                  <a:extLst>
                    <a:ext uri="{9D8B030D-6E8A-4147-A177-3AD203B41FA5}">
                      <a16:colId xmlns:a16="http://schemas.microsoft.com/office/drawing/2014/main" val="3165709435"/>
                    </a:ext>
                  </a:extLst>
                </a:gridCol>
                <a:gridCol w="441960">
                  <a:extLst>
                    <a:ext uri="{9D8B030D-6E8A-4147-A177-3AD203B41FA5}">
                      <a16:colId xmlns:a16="http://schemas.microsoft.com/office/drawing/2014/main" val="1320680232"/>
                    </a:ext>
                  </a:extLst>
                </a:gridCol>
                <a:gridCol w="441960">
                  <a:extLst>
                    <a:ext uri="{9D8B030D-6E8A-4147-A177-3AD203B41FA5}">
                      <a16:colId xmlns:a16="http://schemas.microsoft.com/office/drawing/2014/main" val="2330636279"/>
                    </a:ext>
                  </a:extLst>
                </a:gridCol>
                <a:gridCol w="441960">
                  <a:extLst>
                    <a:ext uri="{9D8B030D-6E8A-4147-A177-3AD203B41FA5}">
                      <a16:colId xmlns:a16="http://schemas.microsoft.com/office/drawing/2014/main" val="3889733449"/>
                    </a:ext>
                  </a:extLst>
                </a:gridCol>
                <a:gridCol w="441960">
                  <a:extLst>
                    <a:ext uri="{9D8B030D-6E8A-4147-A177-3AD203B41FA5}">
                      <a16:colId xmlns:a16="http://schemas.microsoft.com/office/drawing/2014/main" val="3472686776"/>
                    </a:ext>
                  </a:extLst>
                </a:gridCol>
                <a:gridCol w="441960">
                  <a:extLst>
                    <a:ext uri="{9D8B030D-6E8A-4147-A177-3AD203B41FA5}">
                      <a16:colId xmlns:a16="http://schemas.microsoft.com/office/drawing/2014/main" val="2306717218"/>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44796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9398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15375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67822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344940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272764"/>
                  </a:ext>
                </a:extLst>
              </a:tr>
            </a:tbl>
          </a:graphicData>
        </a:graphic>
      </p:graphicFrame>
    </p:spTree>
    <p:extLst>
      <p:ext uri="{BB962C8B-B14F-4D97-AF65-F5344CB8AC3E}">
        <p14:creationId xmlns:p14="http://schemas.microsoft.com/office/powerpoint/2010/main" val="15265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C43200-6B27-78D8-88F9-68213C8506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C2DD82B-5C60-74B9-A834-5343B6DE2BB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42FC733B-668B-9689-9E6E-F5C34AA6A7E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E752543-58B5-4BAC-1403-FFE91813D95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2BF3D1F-3ADF-D06B-4CFA-30FD475D1CB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22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4DC8DB-27B5-C626-AE3E-D02099A0CF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20D836-C33F-3DF3-D6B7-10155AB4070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58E8A28-2942-B65F-C7F7-D34B8B6D38B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BD16C1D7-3C52-0D46-E565-834BA0AFF2F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AF85C7D-AA27-D8CA-2AB1-3D9F2D96FB3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9A0E608-C9A1-3285-2809-C045CB2F07D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611EC4C-2111-D14E-5D57-95D7D735CED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2658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B1372-9ED0-5570-693E-628B8C22E55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8F662D0-C9A3-CCB6-4A6D-6A6E253B2E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E60AC14-53C5-846C-05FA-6CF831A54E2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EC11F88-4005-6A34-A6DE-1EE18D5247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1D62B62-5ACD-38C2-8DC9-3815143DC8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DB3BB08E-EEAB-0A1A-8968-DD09AFA326E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EC82540-8680-EFA0-79FB-790A3BE887E1}"/>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FFB3BE68-C3A2-B733-B436-FF2F6E5B4F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2B33BE7-E006-0BE7-2A21-0C3DDA137BDC}"/>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F4F881E-50CF-DB6D-FDA3-5EADC421DE6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9E64311-2BE7-E34C-1FFF-ED109BD32CA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AC05D7B-2C9E-467B-48C0-EB6325D7377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7345721-6CA1-23F3-17E2-FA93C260194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51871A3-B072-D457-7392-6BE3AD618D2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D94D460-0653-D2EF-38CC-006159D70CA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31BCB52-94B4-7403-8BE0-0D329541782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ADE7F0F-32CD-CF44-CEB9-DAFEAA446B4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1FFECEF-03B6-01F1-E457-5372D98B16A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04204BC-D2CB-D43F-C57F-E25753CAC78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0499CC80-5275-3575-7CA3-254575EAB775}"/>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3D27B88-07B6-D3D7-39F6-F142B77D986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C9E1FEFE-5132-9C9E-38E4-263F56B17612}"/>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CF23B49D-C61D-620E-8450-32BBBC94720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7DBA8DE-F019-1AD4-985E-6AAB9AF88F8C}"/>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EDE58169-9EA7-00DA-B076-EAF3AE595BA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B831818-D8C8-94B3-4347-B9B818351537}"/>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0F2DB04-054A-2A70-631D-884C7D41340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886FEEB-C8A5-B842-496E-DBF113FD452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E1F31A4-AA40-4CF8-8D79-39DB6CFA3A8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22132BB0-06E7-D66A-8C53-FADE0071A85C}"/>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D0557FB9-0A6F-B15B-33BA-CB02771F70E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33A1687B-BD18-79EF-FFB6-BB3BFD7781F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6BCA311-4312-22F3-3258-43525A44AD1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E2584C4-037B-6EB1-5A34-0651CC42B515}"/>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11F3596-E532-74E1-3C85-33EB1B1ED16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2C3DA34-5503-C9CC-B4B2-35998402B8D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51B08A-F0EE-6632-56ED-89C9E1C8953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BCA6159-BA83-86CE-5349-ABABF1E5D63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AAC349-E9AA-9F5C-4A24-DE92A0CE6EA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EA3B7-88AD-9169-64DB-27A20EB0D410}"/>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1C6C598-F3EE-AFEE-A604-56769734EB81}"/>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B68697E-564E-1BF9-3F10-249F1D5B38C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19557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Esti-Mystery </a:t>
            </a:r>
          </a:p>
          <a:p>
            <a:r>
              <a:rPr lang="en-US" sz="6000" b="1" dirty="0">
                <a:solidFill>
                  <a:srgbClr val="FFFF00"/>
                </a:solidFill>
              </a:rPr>
              <a:t>Without a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6D78A-A78A-11DF-4CCA-A6F4FFEA91B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are in the pile?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BA9C4-D2F9-8E24-C797-F2D3B270385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between 20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Exactly how many factors </a:t>
            </a:r>
          </a:p>
          <a:p>
            <a:pPr algn="ctr"/>
            <a:r>
              <a:rPr lang="en-US" b="1" dirty="0">
                <a:solidFill>
                  <a:schemeClr val="tx1"/>
                </a:solidFill>
              </a:rPr>
              <a:t>does the answer have?  </a:t>
            </a:r>
          </a:p>
          <a:p>
            <a:pPr algn="ctr"/>
            <a:r>
              <a:rPr lang="en-US" b="1" dirty="0">
                <a:solidFill>
                  <a:schemeClr val="tx1"/>
                </a:solidFill>
              </a:rPr>
              <a:t>The answer is on the die.</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A0736-5AD3-5330-70A7-0AAFF1AE84D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8C933-D8D1-9A36-47FF-01169584F74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a:t>
            </a:r>
            <a:r>
              <a:rPr lang="en-US" sz="5400" b="1" dirty="0" err="1">
                <a:solidFill>
                  <a:schemeClr val="tx1"/>
                </a:solidFill>
              </a:rPr>
              <a:t>reachers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EBA505-B519-7FA5-6255-777B5A701B8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3FA98B0-3051-477A-16EC-6E4A65399B5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Esti-Mystery </a:t>
            </a:r>
          </a:p>
          <a:p>
            <a:r>
              <a:rPr lang="en-US" sz="6000" b="1" dirty="0">
                <a:solidFill>
                  <a:srgbClr val="FFFF00"/>
                </a:solidFill>
              </a:rPr>
              <a:t>Without a Vase”</a:t>
            </a:r>
          </a:p>
        </p:txBody>
      </p:sp>
      <p:sp>
        <p:nvSpPr>
          <p:cNvPr id="4" name="Rectangle 3">
            <a:extLst>
              <a:ext uri="{FF2B5EF4-FFF2-40B4-BE49-F238E27FC236}">
                <a16:creationId xmlns:a16="http://schemas.microsoft.com/office/drawing/2014/main" id="{BCE6CABA-0D86-CA96-AF25-8FE414346A0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A152B3B-B356-874D-FBF3-562B18972D2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1AE385C-FB9D-4044-6522-9E5A5D3F25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420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0D9E98-3E6A-7EA1-81DF-2C9DBE4890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57AD72-571F-2472-C700-5066AEB992E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FB384C4-DFD1-106F-7342-EB11AE465B0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0CC00E6-C2DF-839B-BE45-F3C4DAF2877A}"/>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are in the pile?</a:t>
            </a:r>
          </a:p>
        </p:txBody>
      </p:sp>
      <p:sp>
        <p:nvSpPr>
          <p:cNvPr id="13" name="Rectangle 12">
            <a:extLst>
              <a:ext uri="{FF2B5EF4-FFF2-40B4-BE49-F238E27FC236}">
                <a16:creationId xmlns:a16="http://schemas.microsoft.com/office/drawing/2014/main" id="{50908723-026C-ACB0-164C-BC6EB4704B7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4DD4539-56DA-DC41-2646-29BF2B72A26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4946906-F2D8-1A9E-2593-4CA473F0C39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99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20084</TotalTime>
  <Words>2267</Words>
  <Application>Microsoft Office PowerPoint</Application>
  <PresentationFormat>On-screen Show (4:3)</PresentationFormat>
  <Paragraphs>710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2025-01-19T18:07:34Z</dcterms:modified>
</cp:coreProperties>
</file>