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78" r:id="rId9"/>
    <p:sldId id="1779" r:id="rId10"/>
    <p:sldId id="1780" r:id="rId11"/>
    <p:sldId id="1781" r:id="rId12"/>
    <p:sldId id="1782" r:id="rId13"/>
    <p:sldId id="1783" r:id="rId14"/>
    <p:sldId id="1784" r:id="rId15"/>
    <p:sldId id="1785" r:id="rId16"/>
    <p:sldId id="1786" r:id="rId17"/>
    <p:sldId id="1787" r:id="rId18"/>
    <p:sldId id="1788" r:id="rId19"/>
    <p:sldId id="17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B14F-EDBB-AEE1-D632-A78D75A20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EE246-5F95-EB12-5BC7-A38B2FF32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86AA9-78FE-2C9E-C9B2-46B39F6599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7A90F-5FDC-AE21-B7FE-58E8CBE08DC2}"/>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04125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5D80-8FC9-B919-CDCB-3F10F8E75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6DA7F-A89B-0C01-B821-67972B729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1A468-1C89-1DB7-4776-DF9F26E49C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78823C-160F-EF80-A492-7EC6AF60A79E}"/>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2976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34BEC29-2897-C5E5-F777-97DC3C365A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2A48951-1981-F87C-48A7-6090615174EA}"/>
              </a:ext>
            </a:extLst>
          </p:cNvPr>
          <p:cNvPicPr>
            <a:picLocks noChangeAspect="1"/>
          </p:cNvPicPr>
          <p:nvPr/>
        </p:nvPicPr>
        <p:blipFill>
          <a:blip r:embed="rId2">
            <a:extLst>
              <a:ext uri="{28A0092B-C50C-407E-A947-70E740481C1C}">
                <a14:useLocalDpi xmlns:a14="http://schemas.microsoft.com/office/drawing/2010/main" val="0"/>
              </a:ext>
            </a:extLst>
          </a:blip>
          <a:srcRect t="2857" r="56667"/>
          <a:stretch/>
        </p:blipFill>
        <p:spPr>
          <a:xfrm>
            <a:off x="685800" y="-1"/>
            <a:ext cx="3200400" cy="5380893"/>
          </a:xfrm>
          <a:prstGeom prst="rect">
            <a:avLst/>
          </a:prstGeom>
        </p:spPr>
      </p:pic>
      <p:sp>
        <p:nvSpPr>
          <p:cNvPr id="17" name="Rectangle 16">
            <a:extLst>
              <a:ext uri="{FF2B5EF4-FFF2-40B4-BE49-F238E27FC236}">
                <a16:creationId xmlns:a16="http://schemas.microsoft.com/office/drawing/2014/main" id="{7D72A7CD-698E-DE33-D5F8-38FC2722D6B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7E4B9D6-4D29-A25B-40E3-F84F4EF904E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5C38DC27-BA73-E926-8D38-F4C27059CFE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04E5F8B1-C832-EC6F-0A67-166AFA09647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F4D6D3A-F01E-F23D-50A6-B2FBA6855F3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AD3995C7-DAA1-4D95-2E3B-3D6EDB27C0B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95, </a:t>
            </a:r>
          </a:p>
          <a:p>
            <a:pPr algn="ctr"/>
            <a:r>
              <a:rPr lang="en-US" b="1" dirty="0">
                <a:solidFill>
                  <a:schemeClr val="tx1"/>
                </a:solidFill>
              </a:rPr>
              <a:t>but it is not 62.</a:t>
            </a:r>
          </a:p>
        </p:txBody>
      </p:sp>
      <p:sp>
        <p:nvSpPr>
          <p:cNvPr id="29" name="Rectangle 28">
            <a:extLst>
              <a:ext uri="{FF2B5EF4-FFF2-40B4-BE49-F238E27FC236}">
                <a16:creationId xmlns:a16="http://schemas.microsoft.com/office/drawing/2014/main" id="{26641977-7146-BCD4-3831-0702882447B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a:extLst>
              <a:ext uri="{FF2B5EF4-FFF2-40B4-BE49-F238E27FC236}">
                <a16:creationId xmlns:a16="http://schemas.microsoft.com/office/drawing/2014/main" id="{F23572AB-DC4E-9F2D-6C04-E1A8D2D2465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a:extLst>
              <a:ext uri="{FF2B5EF4-FFF2-40B4-BE49-F238E27FC236}">
                <a16:creationId xmlns:a16="http://schemas.microsoft.com/office/drawing/2014/main" id="{3B0FEC78-51AD-EBC5-B482-7791A6D228A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neither 1 more </a:t>
            </a:r>
          </a:p>
          <a:p>
            <a:pPr algn="ctr"/>
            <a:r>
              <a:rPr lang="en-US" b="1" dirty="0">
                <a:solidFill>
                  <a:schemeClr val="tx1"/>
                </a:solidFill>
              </a:rPr>
              <a:t>nor 1 less than a multiple of 5.</a:t>
            </a:r>
          </a:p>
        </p:txBody>
      </p:sp>
      <p:sp>
        <p:nvSpPr>
          <p:cNvPr id="32" name="Rectangle 31">
            <a:extLst>
              <a:ext uri="{FF2B5EF4-FFF2-40B4-BE49-F238E27FC236}">
                <a16:creationId xmlns:a16="http://schemas.microsoft.com/office/drawing/2014/main" id="{02DB5E7C-D2DF-E084-508D-2CBC76FF700B}"/>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letters on top are spelling a digit that is not in the answer.</a:t>
            </a:r>
          </a:p>
        </p:txBody>
      </p:sp>
      <p:sp>
        <p:nvSpPr>
          <p:cNvPr id="14" name="TextBox 13">
            <a:extLst>
              <a:ext uri="{FF2B5EF4-FFF2-40B4-BE49-F238E27FC236}">
                <a16:creationId xmlns:a16="http://schemas.microsoft.com/office/drawing/2014/main" id="{0F0C583C-BC6F-FBBF-618F-91449E1194F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3DBC5B1-839E-906F-46AB-A46B552D17C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890C15C-06D5-7C01-0763-D94F281CA695}"/>
              </a:ext>
            </a:extLst>
          </p:cNvPr>
          <p:cNvGraphicFramePr>
            <a:graphicFrameLocks noGrp="1"/>
          </p:cNvGraphicFramePr>
          <p:nvPr>
            <p:extLst>
              <p:ext uri="{D42A27DB-BD31-4B8C-83A1-F6EECF244321}">
                <p14:modId xmlns:p14="http://schemas.microsoft.com/office/powerpoint/2010/main" val="370254302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7031316"/>
                    </a:ext>
                  </a:extLst>
                </a:gridCol>
                <a:gridCol w="441960">
                  <a:extLst>
                    <a:ext uri="{9D8B030D-6E8A-4147-A177-3AD203B41FA5}">
                      <a16:colId xmlns:a16="http://schemas.microsoft.com/office/drawing/2014/main" val="879490577"/>
                    </a:ext>
                  </a:extLst>
                </a:gridCol>
                <a:gridCol w="441960">
                  <a:extLst>
                    <a:ext uri="{9D8B030D-6E8A-4147-A177-3AD203B41FA5}">
                      <a16:colId xmlns:a16="http://schemas.microsoft.com/office/drawing/2014/main" val="867671332"/>
                    </a:ext>
                  </a:extLst>
                </a:gridCol>
                <a:gridCol w="441960">
                  <a:extLst>
                    <a:ext uri="{9D8B030D-6E8A-4147-A177-3AD203B41FA5}">
                      <a16:colId xmlns:a16="http://schemas.microsoft.com/office/drawing/2014/main" val="4267379271"/>
                    </a:ext>
                  </a:extLst>
                </a:gridCol>
                <a:gridCol w="441960">
                  <a:extLst>
                    <a:ext uri="{9D8B030D-6E8A-4147-A177-3AD203B41FA5}">
                      <a16:colId xmlns:a16="http://schemas.microsoft.com/office/drawing/2014/main" val="172887450"/>
                    </a:ext>
                  </a:extLst>
                </a:gridCol>
                <a:gridCol w="441960">
                  <a:extLst>
                    <a:ext uri="{9D8B030D-6E8A-4147-A177-3AD203B41FA5}">
                      <a16:colId xmlns:a16="http://schemas.microsoft.com/office/drawing/2014/main" val="3051366166"/>
                    </a:ext>
                  </a:extLst>
                </a:gridCol>
                <a:gridCol w="441960">
                  <a:extLst>
                    <a:ext uri="{9D8B030D-6E8A-4147-A177-3AD203B41FA5}">
                      <a16:colId xmlns:a16="http://schemas.microsoft.com/office/drawing/2014/main" val="2843223737"/>
                    </a:ext>
                  </a:extLst>
                </a:gridCol>
                <a:gridCol w="441960">
                  <a:extLst>
                    <a:ext uri="{9D8B030D-6E8A-4147-A177-3AD203B41FA5}">
                      <a16:colId xmlns:a16="http://schemas.microsoft.com/office/drawing/2014/main" val="3503279143"/>
                    </a:ext>
                  </a:extLst>
                </a:gridCol>
                <a:gridCol w="441960">
                  <a:extLst>
                    <a:ext uri="{9D8B030D-6E8A-4147-A177-3AD203B41FA5}">
                      <a16:colId xmlns:a16="http://schemas.microsoft.com/office/drawing/2014/main" val="3274938235"/>
                    </a:ext>
                  </a:extLst>
                </a:gridCol>
                <a:gridCol w="441960">
                  <a:extLst>
                    <a:ext uri="{9D8B030D-6E8A-4147-A177-3AD203B41FA5}">
                      <a16:colId xmlns:a16="http://schemas.microsoft.com/office/drawing/2014/main" val="36161760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75479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3406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0989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32200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94778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141982"/>
                  </a:ext>
                </a:extLst>
              </a:tr>
            </a:tbl>
          </a:graphicData>
        </a:graphic>
      </p:graphicFrame>
    </p:spTree>
    <p:extLst>
      <p:ext uri="{BB962C8B-B14F-4D97-AF65-F5344CB8AC3E}">
        <p14:creationId xmlns:p14="http://schemas.microsoft.com/office/powerpoint/2010/main" val="33320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02428C-57E0-C339-20D0-C388FFA30BB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B46A4DF-06C3-4907-D12C-C7A6DFE28F09}"/>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12" name="Rectangle 11">
            <a:extLst>
              <a:ext uri="{FF2B5EF4-FFF2-40B4-BE49-F238E27FC236}">
                <a16:creationId xmlns:a16="http://schemas.microsoft.com/office/drawing/2014/main" id="{7DFA0331-D253-383B-250F-4FE270D7579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2C8DEF8A-206C-A662-838A-04DB90F67E2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A3CCABF-FE68-1176-86E7-523738DBE34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937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314A18-166C-93BC-A5B5-C3592DB592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98D8DD-6BEB-FC11-C9FC-A29C59EF7408}"/>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28" name="Rectangle 27">
            <a:extLst>
              <a:ext uri="{FF2B5EF4-FFF2-40B4-BE49-F238E27FC236}">
                <a16:creationId xmlns:a16="http://schemas.microsoft.com/office/drawing/2014/main" id="{FC1A42F0-7F20-59BA-858B-662342606B0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68 letters</a:t>
            </a:r>
          </a:p>
        </p:txBody>
      </p:sp>
      <p:sp>
        <p:nvSpPr>
          <p:cNvPr id="17" name="Rectangle 16">
            <a:extLst>
              <a:ext uri="{FF2B5EF4-FFF2-40B4-BE49-F238E27FC236}">
                <a16:creationId xmlns:a16="http://schemas.microsoft.com/office/drawing/2014/main" id="{29F2C95A-F1F0-CE02-B9E2-02706C257A2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841BE72-C6A2-F13C-46FF-376B65AAF7B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030EC62-705A-1E03-9D0B-DF911010B49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F9288DD-CDA3-7EBE-1F31-8B15EC84256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901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A05C-9EF8-9E2C-9040-123528BE0FCC}"/>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27F39D7C-B09E-E767-77A2-E54A0899A8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9792AC4-8349-5971-99F1-38F22C88EC4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65683D4-FE91-4FD4-D77E-8CDFC66FAD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AFACF523-283D-50B6-7575-9807E6FB27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054BD20-2E99-9948-79E1-ADC3000592A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0313196-2F98-BA56-6C33-A5760913F23D}"/>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4DD49250-34D3-F9F5-3702-8D4E9AE7091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48FB7C8-4DD3-D0BA-993C-275BED9FFBAC}"/>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EDB2935B-CA52-73CC-54EF-C6DFE7294ED8}"/>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2D6F4ECF-A876-8682-CB44-5FE1B83AD07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E4BDA70-B0D1-0167-35CE-907961C0E54A}"/>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E915F267-6BB1-920B-6A66-D7014E1EC0B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AF46C31F-FEB1-3394-6324-65FFB1C27639}"/>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CE09EDE4-D390-297D-5B26-5964E5941763}"/>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569CA95-2C8D-1E17-5DB7-83D0C8399BD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9AFAFAB3-6297-9A04-E155-3397DCE64B2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483986BA-B66D-90CF-1F06-9500E7447DA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7C599108-BAC8-1A54-B150-54280A87922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A4C75BB2-4453-0384-323A-270EFB78308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6D658010-6C85-212E-CACA-B5EF95B81DD7}"/>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BE0DB74B-0C82-E509-702F-D36B9578042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5E1247C4-A948-62F3-0874-F29AC59AE256}"/>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78AE522D-3CF6-05D7-34C1-BC14CE064C73}"/>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FB2AFC5F-39C8-80DE-0275-48E7C1EA96D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52271AA5-F7EA-7F86-518B-B94E67B12F2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29B69228-DA34-DDD3-C295-040464AA9840}"/>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F027915-3A9C-93DE-EBF4-E476111AD11F}"/>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4C11656-F7D9-EFB7-5CE1-337DF6D9152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7F3A6E0D-4191-D60C-86F6-86992F16DE7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98321791-0AD9-7B80-96C1-DCC6CCBE7AE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6E0AD2BB-E579-88C0-B9CA-6490D524D55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7EC1E224-84AE-1F2D-4C33-791396688531}"/>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8E7329A9-96ED-E3DB-BAB0-2C3356CB5B23}"/>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A04576BC-A28F-4947-621D-8C59DF43AD2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76843A35-3815-CD33-40F1-A632DE229D4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055DE1-CBD8-FA63-ADDE-2A501B7AF39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30DF7B-B190-D582-5F75-3096E641748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7B51D2D-C1FA-3FF3-CBE3-3F70E56E4FA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DF20316-3061-62F7-B8A7-2280A75DA81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72A1EE6-8118-7065-7B43-2E9764122EF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0AD2826-BF56-FA11-ED79-4D7326DA8F0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75982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C56A15-AE26-6E85-0C86-A99C775B8E6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FFEACCEB-752F-9B1B-C23C-2CF9E858EB0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Letters are Working Together to Share a Clue”</a:t>
            </a:r>
          </a:p>
        </p:txBody>
      </p:sp>
      <p:sp>
        <p:nvSpPr>
          <p:cNvPr id="4" name="Rectangle 3">
            <a:extLst>
              <a:ext uri="{FF2B5EF4-FFF2-40B4-BE49-F238E27FC236}">
                <a16:creationId xmlns:a16="http://schemas.microsoft.com/office/drawing/2014/main" id="{E114B8A8-FC0F-828C-D9EE-24E0D7E4647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B811B4E-6117-7957-76ED-6EC8D80FB2E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5F547F3-E98A-ADDC-4305-0F321518ABE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488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B6279C-8980-631F-3955-C5B4752B26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0A2415-97F8-52D6-DBE3-A45586FC8EC6}"/>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11" name="Rectangle 10">
            <a:extLst>
              <a:ext uri="{FF2B5EF4-FFF2-40B4-BE49-F238E27FC236}">
                <a16:creationId xmlns:a16="http://schemas.microsoft.com/office/drawing/2014/main" id="{0E0BF045-F937-54E5-9BF1-1CB2DE32346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608F0B5-709A-907A-3308-5B4B3D8DA81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a:extLst>
              <a:ext uri="{FF2B5EF4-FFF2-40B4-BE49-F238E27FC236}">
                <a16:creationId xmlns:a16="http://schemas.microsoft.com/office/drawing/2014/main" id="{880F027F-EAF8-C785-C89C-05A4ABCC425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05E9E58-5B94-7FB1-EC4D-2929EAA051B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2B3E07A-CFEF-1D07-3AB3-8A23A2078AD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838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CE6B1F6-DDB0-7A83-29B4-963382AECE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2F751F-7226-34A5-E618-B75566E2F6D5}"/>
              </a:ext>
            </a:extLst>
          </p:cNvPr>
          <p:cNvPicPr>
            <a:picLocks noChangeAspect="1"/>
          </p:cNvPicPr>
          <p:nvPr/>
        </p:nvPicPr>
        <p:blipFill>
          <a:blip r:embed="rId2">
            <a:extLst>
              <a:ext uri="{28A0092B-C50C-407E-A947-70E740481C1C}">
                <a14:useLocalDpi xmlns:a14="http://schemas.microsoft.com/office/drawing/2010/main" val="0"/>
              </a:ext>
            </a:extLst>
          </a:blip>
          <a:srcRect t="2857" r="56667"/>
          <a:stretch/>
        </p:blipFill>
        <p:spPr>
          <a:xfrm>
            <a:off x="685800" y="-1"/>
            <a:ext cx="3200400" cy="5380893"/>
          </a:xfrm>
          <a:prstGeom prst="rect">
            <a:avLst/>
          </a:prstGeom>
        </p:spPr>
      </p:pic>
      <p:sp>
        <p:nvSpPr>
          <p:cNvPr id="17" name="Rectangle 16">
            <a:extLst>
              <a:ext uri="{FF2B5EF4-FFF2-40B4-BE49-F238E27FC236}">
                <a16:creationId xmlns:a16="http://schemas.microsoft.com/office/drawing/2014/main" id="{04050898-F0F9-D850-300D-3DAA7CAA89F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5099267-B714-1146-38AA-CCE0FF09297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B5CFCE3-45E5-E4FF-B939-5D34287E7DE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75601CB-4411-F66D-3719-469595BAA418}"/>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BEFC0F9-292C-89FE-CB54-1DD4A053882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480A6A4-06C8-D035-3FD3-205AF75ECD4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95, </a:t>
            </a:r>
          </a:p>
          <a:p>
            <a:pPr algn="ctr"/>
            <a:r>
              <a:rPr lang="en-US" b="1" dirty="0">
                <a:solidFill>
                  <a:schemeClr val="tx1"/>
                </a:solidFill>
              </a:rPr>
              <a:t>but it is not 62.</a:t>
            </a:r>
          </a:p>
        </p:txBody>
      </p:sp>
      <p:sp>
        <p:nvSpPr>
          <p:cNvPr id="29" name="Rectangle 28">
            <a:extLst>
              <a:ext uri="{FF2B5EF4-FFF2-40B4-BE49-F238E27FC236}">
                <a16:creationId xmlns:a16="http://schemas.microsoft.com/office/drawing/2014/main" id="{4E84E019-F95D-F15B-99DB-DD614829308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a:extLst>
              <a:ext uri="{FF2B5EF4-FFF2-40B4-BE49-F238E27FC236}">
                <a16:creationId xmlns:a16="http://schemas.microsoft.com/office/drawing/2014/main" id="{7927631A-3D69-105D-1E1B-786E8D38965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a:extLst>
              <a:ext uri="{FF2B5EF4-FFF2-40B4-BE49-F238E27FC236}">
                <a16:creationId xmlns:a16="http://schemas.microsoft.com/office/drawing/2014/main" id="{60350B29-16EB-942C-B7A0-B9126190277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neither 1 more </a:t>
            </a:r>
          </a:p>
          <a:p>
            <a:pPr algn="ctr"/>
            <a:r>
              <a:rPr lang="en-US" b="1" dirty="0">
                <a:solidFill>
                  <a:schemeClr val="tx1"/>
                </a:solidFill>
              </a:rPr>
              <a:t>nor 1 less than a multiple of 5.</a:t>
            </a:r>
          </a:p>
        </p:txBody>
      </p:sp>
      <p:sp>
        <p:nvSpPr>
          <p:cNvPr id="32" name="Rectangle 31">
            <a:extLst>
              <a:ext uri="{FF2B5EF4-FFF2-40B4-BE49-F238E27FC236}">
                <a16:creationId xmlns:a16="http://schemas.microsoft.com/office/drawing/2014/main" id="{5BA564A8-D5C1-9F87-8F3C-5CE41737968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letters on top are spelling a digit that is not in the answer.</a:t>
            </a:r>
          </a:p>
        </p:txBody>
      </p:sp>
      <p:sp>
        <p:nvSpPr>
          <p:cNvPr id="14" name="TextBox 13">
            <a:extLst>
              <a:ext uri="{FF2B5EF4-FFF2-40B4-BE49-F238E27FC236}">
                <a16:creationId xmlns:a16="http://schemas.microsoft.com/office/drawing/2014/main" id="{2D598DFD-3DF2-6146-C484-3B390F807E9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1F36141-0675-0AC0-5F67-66CB3E1EE7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EA88A06-1CDE-A877-53B6-78F85F8AA9FF}"/>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7031316"/>
                    </a:ext>
                  </a:extLst>
                </a:gridCol>
                <a:gridCol w="441960">
                  <a:extLst>
                    <a:ext uri="{9D8B030D-6E8A-4147-A177-3AD203B41FA5}">
                      <a16:colId xmlns:a16="http://schemas.microsoft.com/office/drawing/2014/main" val="879490577"/>
                    </a:ext>
                  </a:extLst>
                </a:gridCol>
                <a:gridCol w="441960">
                  <a:extLst>
                    <a:ext uri="{9D8B030D-6E8A-4147-A177-3AD203B41FA5}">
                      <a16:colId xmlns:a16="http://schemas.microsoft.com/office/drawing/2014/main" val="867671332"/>
                    </a:ext>
                  </a:extLst>
                </a:gridCol>
                <a:gridCol w="441960">
                  <a:extLst>
                    <a:ext uri="{9D8B030D-6E8A-4147-A177-3AD203B41FA5}">
                      <a16:colId xmlns:a16="http://schemas.microsoft.com/office/drawing/2014/main" val="4267379271"/>
                    </a:ext>
                  </a:extLst>
                </a:gridCol>
                <a:gridCol w="441960">
                  <a:extLst>
                    <a:ext uri="{9D8B030D-6E8A-4147-A177-3AD203B41FA5}">
                      <a16:colId xmlns:a16="http://schemas.microsoft.com/office/drawing/2014/main" val="172887450"/>
                    </a:ext>
                  </a:extLst>
                </a:gridCol>
                <a:gridCol w="441960">
                  <a:extLst>
                    <a:ext uri="{9D8B030D-6E8A-4147-A177-3AD203B41FA5}">
                      <a16:colId xmlns:a16="http://schemas.microsoft.com/office/drawing/2014/main" val="3051366166"/>
                    </a:ext>
                  </a:extLst>
                </a:gridCol>
                <a:gridCol w="441960">
                  <a:extLst>
                    <a:ext uri="{9D8B030D-6E8A-4147-A177-3AD203B41FA5}">
                      <a16:colId xmlns:a16="http://schemas.microsoft.com/office/drawing/2014/main" val="2843223737"/>
                    </a:ext>
                  </a:extLst>
                </a:gridCol>
                <a:gridCol w="441960">
                  <a:extLst>
                    <a:ext uri="{9D8B030D-6E8A-4147-A177-3AD203B41FA5}">
                      <a16:colId xmlns:a16="http://schemas.microsoft.com/office/drawing/2014/main" val="3503279143"/>
                    </a:ext>
                  </a:extLst>
                </a:gridCol>
                <a:gridCol w="441960">
                  <a:extLst>
                    <a:ext uri="{9D8B030D-6E8A-4147-A177-3AD203B41FA5}">
                      <a16:colId xmlns:a16="http://schemas.microsoft.com/office/drawing/2014/main" val="3274938235"/>
                    </a:ext>
                  </a:extLst>
                </a:gridCol>
                <a:gridCol w="441960">
                  <a:extLst>
                    <a:ext uri="{9D8B030D-6E8A-4147-A177-3AD203B41FA5}">
                      <a16:colId xmlns:a16="http://schemas.microsoft.com/office/drawing/2014/main" val="36161760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75479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3406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0989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32200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94778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141982"/>
                  </a:ext>
                </a:extLst>
              </a:tr>
            </a:tbl>
          </a:graphicData>
        </a:graphic>
      </p:graphicFrame>
      <p:graphicFrame>
        <p:nvGraphicFramePr>
          <p:cNvPr id="4" name="Table 3">
            <a:extLst>
              <a:ext uri="{FF2B5EF4-FFF2-40B4-BE49-F238E27FC236}">
                <a16:creationId xmlns:a16="http://schemas.microsoft.com/office/drawing/2014/main" id="{95B4A472-75C9-FBBB-A731-EA697DEA1D7E}"/>
              </a:ext>
            </a:extLst>
          </p:cNvPr>
          <p:cNvGraphicFramePr>
            <a:graphicFrameLocks noGrp="1"/>
          </p:cNvGraphicFramePr>
          <p:nvPr>
            <p:extLst>
              <p:ext uri="{D42A27DB-BD31-4B8C-83A1-F6EECF244321}">
                <p14:modId xmlns:p14="http://schemas.microsoft.com/office/powerpoint/2010/main" val="311126129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7031316"/>
                    </a:ext>
                  </a:extLst>
                </a:gridCol>
                <a:gridCol w="441960">
                  <a:extLst>
                    <a:ext uri="{9D8B030D-6E8A-4147-A177-3AD203B41FA5}">
                      <a16:colId xmlns:a16="http://schemas.microsoft.com/office/drawing/2014/main" val="879490577"/>
                    </a:ext>
                  </a:extLst>
                </a:gridCol>
                <a:gridCol w="441960">
                  <a:extLst>
                    <a:ext uri="{9D8B030D-6E8A-4147-A177-3AD203B41FA5}">
                      <a16:colId xmlns:a16="http://schemas.microsoft.com/office/drawing/2014/main" val="867671332"/>
                    </a:ext>
                  </a:extLst>
                </a:gridCol>
                <a:gridCol w="441960">
                  <a:extLst>
                    <a:ext uri="{9D8B030D-6E8A-4147-A177-3AD203B41FA5}">
                      <a16:colId xmlns:a16="http://schemas.microsoft.com/office/drawing/2014/main" val="4267379271"/>
                    </a:ext>
                  </a:extLst>
                </a:gridCol>
                <a:gridCol w="441960">
                  <a:extLst>
                    <a:ext uri="{9D8B030D-6E8A-4147-A177-3AD203B41FA5}">
                      <a16:colId xmlns:a16="http://schemas.microsoft.com/office/drawing/2014/main" val="172887450"/>
                    </a:ext>
                  </a:extLst>
                </a:gridCol>
                <a:gridCol w="441960">
                  <a:extLst>
                    <a:ext uri="{9D8B030D-6E8A-4147-A177-3AD203B41FA5}">
                      <a16:colId xmlns:a16="http://schemas.microsoft.com/office/drawing/2014/main" val="3051366166"/>
                    </a:ext>
                  </a:extLst>
                </a:gridCol>
                <a:gridCol w="441960">
                  <a:extLst>
                    <a:ext uri="{9D8B030D-6E8A-4147-A177-3AD203B41FA5}">
                      <a16:colId xmlns:a16="http://schemas.microsoft.com/office/drawing/2014/main" val="2843223737"/>
                    </a:ext>
                  </a:extLst>
                </a:gridCol>
                <a:gridCol w="441960">
                  <a:extLst>
                    <a:ext uri="{9D8B030D-6E8A-4147-A177-3AD203B41FA5}">
                      <a16:colId xmlns:a16="http://schemas.microsoft.com/office/drawing/2014/main" val="3503279143"/>
                    </a:ext>
                  </a:extLst>
                </a:gridCol>
                <a:gridCol w="441960">
                  <a:extLst>
                    <a:ext uri="{9D8B030D-6E8A-4147-A177-3AD203B41FA5}">
                      <a16:colId xmlns:a16="http://schemas.microsoft.com/office/drawing/2014/main" val="3274938235"/>
                    </a:ext>
                  </a:extLst>
                </a:gridCol>
                <a:gridCol w="441960">
                  <a:extLst>
                    <a:ext uri="{9D8B030D-6E8A-4147-A177-3AD203B41FA5}">
                      <a16:colId xmlns:a16="http://schemas.microsoft.com/office/drawing/2014/main" val="36161760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75479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3406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0989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32200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94778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41982"/>
                  </a:ext>
                </a:extLst>
              </a:tr>
            </a:tbl>
          </a:graphicData>
        </a:graphic>
      </p:graphicFrame>
      <p:graphicFrame>
        <p:nvGraphicFramePr>
          <p:cNvPr id="6" name="Table 5">
            <a:extLst>
              <a:ext uri="{FF2B5EF4-FFF2-40B4-BE49-F238E27FC236}">
                <a16:creationId xmlns:a16="http://schemas.microsoft.com/office/drawing/2014/main" id="{49FB68F1-6332-EF0B-8181-DE0790DAE7B6}"/>
              </a:ext>
            </a:extLst>
          </p:cNvPr>
          <p:cNvGraphicFramePr>
            <a:graphicFrameLocks noGrp="1"/>
          </p:cNvGraphicFramePr>
          <p:nvPr>
            <p:extLst>
              <p:ext uri="{D42A27DB-BD31-4B8C-83A1-F6EECF244321}">
                <p14:modId xmlns:p14="http://schemas.microsoft.com/office/powerpoint/2010/main" val="100371443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7031316"/>
                    </a:ext>
                  </a:extLst>
                </a:gridCol>
                <a:gridCol w="441960">
                  <a:extLst>
                    <a:ext uri="{9D8B030D-6E8A-4147-A177-3AD203B41FA5}">
                      <a16:colId xmlns:a16="http://schemas.microsoft.com/office/drawing/2014/main" val="879490577"/>
                    </a:ext>
                  </a:extLst>
                </a:gridCol>
                <a:gridCol w="441960">
                  <a:extLst>
                    <a:ext uri="{9D8B030D-6E8A-4147-A177-3AD203B41FA5}">
                      <a16:colId xmlns:a16="http://schemas.microsoft.com/office/drawing/2014/main" val="867671332"/>
                    </a:ext>
                  </a:extLst>
                </a:gridCol>
                <a:gridCol w="441960">
                  <a:extLst>
                    <a:ext uri="{9D8B030D-6E8A-4147-A177-3AD203B41FA5}">
                      <a16:colId xmlns:a16="http://schemas.microsoft.com/office/drawing/2014/main" val="4267379271"/>
                    </a:ext>
                  </a:extLst>
                </a:gridCol>
                <a:gridCol w="441960">
                  <a:extLst>
                    <a:ext uri="{9D8B030D-6E8A-4147-A177-3AD203B41FA5}">
                      <a16:colId xmlns:a16="http://schemas.microsoft.com/office/drawing/2014/main" val="172887450"/>
                    </a:ext>
                  </a:extLst>
                </a:gridCol>
                <a:gridCol w="441960">
                  <a:extLst>
                    <a:ext uri="{9D8B030D-6E8A-4147-A177-3AD203B41FA5}">
                      <a16:colId xmlns:a16="http://schemas.microsoft.com/office/drawing/2014/main" val="3051366166"/>
                    </a:ext>
                  </a:extLst>
                </a:gridCol>
                <a:gridCol w="441960">
                  <a:extLst>
                    <a:ext uri="{9D8B030D-6E8A-4147-A177-3AD203B41FA5}">
                      <a16:colId xmlns:a16="http://schemas.microsoft.com/office/drawing/2014/main" val="2843223737"/>
                    </a:ext>
                  </a:extLst>
                </a:gridCol>
                <a:gridCol w="441960">
                  <a:extLst>
                    <a:ext uri="{9D8B030D-6E8A-4147-A177-3AD203B41FA5}">
                      <a16:colId xmlns:a16="http://schemas.microsoft.com/office/drawing/2014/main" val="3503279143"/>
                    </a:ext>
                  </a:extLst>
                </a:gridCol>
                <a:gridCol w="441960">
                  <a:extLst>
                    <a:ext uri="{9D8B030D-6E8A-4147-A177-3AD203B41FA5}">
                      <a16:colId xmlns:a16="http://schemas.microsoft.com/office/drawing/2014/main" val="3274938235"/>
                    </a:ext>
                  </a:extLst>
                </a:gridCol>
                <a:gridCol w="441960">
                  <a:extLst>
                    <a:ext uri="{9D8B030D-6E8A-4147-A177-3AD203B41FA5}">
                      <a16:colId xmlns:a16="http://schemas.microsoft.com/office/drawing/2014/main" val="36161760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75479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513406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6470989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32200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094778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41982"/>
                  </a:ext>
                </a:extLst>
              </a:tr>
            </a:tbl>
          </a:graphicData>
        </a:graphic>
      </p:graphicFrame>
      <p:graphicFrame>
        <p:nvGraphicFramePr>
          <p:cNvPr id="7" name="Table 6">
            <a:extLst>
              <a:ext uri="{FF2B5EF4-FFF2-40B4-BE49-F238E27FC236}">
                <a16:creationId xmlns:a16="http://schemas.microsoft.com/office/drawing/2014/main" id="{B10953E1-A2EA-F712-7B52-15916E07CF37}"/>
              </a:ext>
            </a:extLst>
          </p:cNvPr>
          <p:cNvGraphicFramePr>
            <a:graphicFrameLocks noGrp="1"/>
          </p:cNvGraphicFramePr>
          <p:nvPr>
            <p:extLst>
              <p:ext uri="{D42A27DB-BD31-4B8C-83A1-F6EECF244321}">
                <p14:modId xmlns:p14="http://schemas.microsoft.com/office/powerpoint/2010/main" val="164799057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7031316"/>
                    </a:ext>
                  </a:extLst>
                </a:gridCol>
                <a:gridCol w="441960">
                  <a:extLst>
                    <a:ext uri="{9D8B030D-6E8A-4147-A177-3AD203B41FA5}">
                      <a16:colId xmlns:a16="http://schemas.microsoft.com/office/drawing/2014/main" val="879490577"/>
                    </a:ext>
                  </a:extLst>
                </a:gridCol>
                <a:gridCol w="441960">
                  <a:extLst>
                    <a:ext uri="{9D8B030D-6E8A-4147-A177-3AD203B41FA5}">
                      <a16:colId xmlns:a16="http://schemas.microsoft.com/office/drawing/2014/main" val="867671332"/>
                    </a:ext>
                  </a:extLst>
                </a:gridCol>
                <a:gridCol w="441960">
                  <a:extLst>
                    <a:ext uri="{9D8B030D-6E8A-4147-A177-3AD203B41FA5}">
                      <a16:colId xmlns:a16="http://schemas.microsoft.com/office/drawing/2014/main" val="4267379271"/>
                    </a:ext>
                  </a:extLst>
                </a:gridCol>
                <a:gridCol w="441960">
                  <a:extLst>
                    <a:ext uri="{9D8B030D-6E8A-4147-A177-3AD203B41FA5}">
                      <a16:colId xmlns:a16="http://schemas.microsoft.com/office/drawing/2014/main" val="172887450"/>
                    </a:ext>
                  </a:extLst>
                </a:gridCol>
                <a:gridCol w="441960">
                  <a:extLst>
                    <a:ext uri="{9D8B030D-6E8A-4147-A177-3AD203B41FA5}">
                      <a16:colId xmlns:a16="http://schemas.microsoft.com/office/drawing/2014/main" val="3051366166"/>
                    </a:ext>
                  </a:extLst>
                </a:gridCol>
                <a:gridCol w="441960">
                  <a:extLst>
                    <a:ext uri="{9D8B030D-6E8A-4147-A177-3AD203B41FA5}">
                      <a16:colId xmlns:a16="http://schemas.microsoft.com/office/drawing/2014/main" val="2843223737"/>
                    </a:ext>
                  </a:extLst>
                </a:gridCol>
                <a:gridCol w="441960">
                  <a:extLst>
                    <a:ext uri="{9D8B030D-6E8A-4147-A177-3AD203B41FA5}">
                      <a16:colId xmlns:a16="http://schemas.microsoft.com/office/drawing/2014/main" val="3503279143"/>
                    </a:ext>
                  </a:extLst>
                </a:gridCol>
                <a:gridCol w="441960">
                  <a:extLst>
                    <a:ext uri="{9D8B030D-6E8A-4147-A177-3AD203B41FA5}">
                      <a16:colId xmlns:a16="http://schemas.microsoft.com/office/drawing/2014/main" val="3274938235"/>
                    </a:ext>
                  </a:extLst>
                </a:gridCol>
                <a:gridCol w="441960">
                  <a:extLst>
                    <a:ext uri="{9D8B030D-6E8A-4147-A177-3AD203B41FA5}">
                      <a16:colId xmlns:a16="http://schemas.microsoft.com/office/drawing/2014/main" val="36161760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75479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513406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6470989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32200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094778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41982"/>
                  </a:ext>
                </a:extLst>
              </a:tr>
            </a:tbl>
          </a:graphicData>
        </a:graphic>
      </p:graphicFrame>
      <p:graphicFrame>
        <p:nvGraphicFramePr>
          <p:cNvPr id="8" name="Table 7">
            <a:extLst>
              <a:ext uri="{FF2B5EF4-FFF2-40B4-BE49-F238E27FC236}">
                <a16:creationId xmlns:a16="http://schemas.microsoft.com/office/drawing/2014/main" id="{920B7650-D0A3-A232-EBED-2793E6B4B132}"/>
              </a:ext>
            </a:extLst>
          </p:cNvPr>
          <p:cNvGraphicFramePr>
            <a:graphicFrameLocks noGrp="1"/>
          </p:cNvGraphicFramePr>
          <p:nvPr>
            <p:extLst>
              <p:ext uri="{D42A27DB-BD31-4B8C-83A1-F6EECF244321}">
                <p14:modId xmlns:p14="http://schemas.microsoft.com/office/powerpoint/2010/main" val="38011928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7031316"/>
                    </a:ext>
                  </a:extLst>
                </a:gridCol>
                <a:gridCol w="441960">
                  <a:extLst>
                    <a:ext uri="{9D8B030D-6E8A-4147-A177-3AD203B41FA5}">
                      <a16:colId xmlns:a16="http://schemas.microsoft.com/office/drawing/2014/main" val="879490577"/>
                    </a:ext>
                  </a:extLst>
                </a:gridCol>
                <a:gridCol w="441960">
                  <a:extLst>
                    <a:ext uri="{9D8B030D-6E8A-4147-A177-3AD203B41FA5}">
                      <a16:colId xmlns:a16="http://schemas.microsoft.com/office/drawing/2014/main" val="867671332"/>
                    </a:ext>
                  </a:extLst>
                </a:gridCol>
                <a:gridCol w="441960">
                  <a:extLst>
                    <a:ext uri="{9D8B030D-6E8A-4147-A177-3AD203B41FA5}">
                      <a16:colId xmlns:a16="http://schemas.microsoft.com/office/drawing/2014/main" val="4267379271"/>
                    </a:ext>
                  </a:extLst>
                </a:gridCol>
                <a:gridCol w="441960">
                  <a:extLst>
                    <a:ext uri="{9D8B030D-6E8A-4147-A177-3AD203B41FA5}">
                      <a16:colId xmlns:a16="http://schemas.microsoft.com/office/drawing/2014/main" val="172887450"/>
                    </a:ext>
                  </a:extLst>
                </a:gridCol>
                <a:gridCol w="441960">
                  <a:extLst>
                    <a:ext uri="{9D8B030D-6E8A-4147-A177-3AD203B41FA5}">
                      <a16:colId xmlns:a16="http://schemas.microsoft.com/office/drawing/2014/main" val="3051366166"/>
                    </a:ext>
                  </a:extLst>
                </a:gridCol>
                <a:gridCol w="441960">
                  <a:extLst>
                    <a:ext uri="{9D8B030D-6E8A-4147-A177-3AD203B41FA5}">
                      <a16:colId xmlns:a16="http://schemas.microsoft.com/office/drawing/2014/main" val="2843223737"/>
                    </a:ext>
                  </a:extLst>
                </a:gridCol>
                <a:gridCol w="441960">
                  <a:extLst>
                    <a:ext uri="{9D8B030D-6E8A-4147-A177-3AD203B41FA5}">
                      <a16:colId xmlns:a16="http://schemas.microsoft.com/office/drawing/2014/main" val="3503279143"/>
                    </a:ext>
                  </a:extLst>
                </a:gridCol>
                <a:gridCol w="441960">
                  <a:extLst>
                    <a:ext uri="{9D8B030D-6E8A-4147-A177-3AD203B41FA5}">
                      <a16:colId xmlns:a16="http://schemas.microsoft.com/office/drawing/2014/main" val="3274938235"/>
                    </a:ext>
                  </a:extLst>
                </a:gridCol>
                <a:gridCol w="441960">
                  <a:extLst>
                    <a:ext uri="{9D8B030D-6E8A-4147-A177-3AD203B41FA5}">
                      <a16:colId xmlns:a16="http://schemas.microsoft.com/office/drawing/2014/main" val="36161760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75479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513406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6470989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32200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094778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41982"/>
                  </a:ext>
                </a:extLst>
              </a:tr>
            </a:tbl>
          </a:graphicData>
        </a:graphic>
      </p:graphicFrame>
      <p:graphicFrame>
        <p:nvGraphicFramePr>
          <p:cNvPr id="9" name="Table 8">
            <a:extLst>
              <a:ext uri="{FF2B5EF4-FFF2-40B4-BE49-F238E27FC236}">
                <a16:creationId xmlns:a16="http://schemas.microsoft.com/office/drawing/2014/main" id="{45F6DC0F-48F4-1725-3EB4-DF049C04CBC1}"/>
              </a:ext>
            </a:extLst>
          </p:cNvPr>
          <p:cNvGraphicFramePr>
            <a:graphicFrameLocks noGrp="1"/>
          </p:cNvGraphicFramePr>
          <p:nvPr>
            <p:extLst>
              <p:ext uri="{D42A27DB-BD31-4B8C-83A1-F6EECF244321}">
                <p14:modId xmlns:p14="http://schemas.microsoft.com/office/powerpoint/2010/main" val="372260209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47031316"/>
                    </a:ext>
                  </a:extLst>
                </a:gridCol>
                <a:gridCol w="441960">
                  <a:extLst>
                    <a:ext uri="{9D8B030D-6E8A-4147-A177-3AD203B41FA5}">
                      <a16:colId xmlns:a16="http://schemas.microsoft.com/office/drawing/2014/main" val="879490577"/>
                    </a:ext>
                  </a:extLst>
                </a:gridCol>
                <a:gridCol w="441960">
                  <a:extLst>
                    <a:ext uri="{9D8B030D-6E8A-4147-A177-3AD203B41FA5}">
                      <a16:colId xmlns:a16="http://schemas.microsoft.com/office/drawing/2014/main" val="867671332"/>
                    </a:ext>
                  </a:extLst>
                </a:gridCol>
                <a:gridCol w="441960">
                  <a:extLst>
                    <a:ext uri="{9D8B030D-6E8A-4147-A177-3AD203B41FA5}">
                      <a16:colId xmlns:a16="http://schemas.microsoft.com/office/drawing/2014/main" val="4267379271"/>
                    </a:ext>
                  </a:extLst>
                </a:gridCol>
                <a:gridCol w="441960">
                  <a:extLst>
                    <a:ext uri="{9D8B030D-6E8A-4147-A177-3AD203B41FA5}">
                      <a16:colId xmlns:a16="http://schemas.microsoft.com/office/drawing/2014/main" val="172887450"/>
                    </a:ext>
                  </a:extLst>
                </a:gridCol>
                <a:gridCol w="441960">
                  <a:extLst>
                    <a:ext uri="{9D8B030D-6E8A-4147-A177-3AD203B41FA5}">
                      <a16:colId xmlns:a16="http://schemas.microsoft.com/office/drawing/2014/main" val="3051366166"/>
                    </a:ext>
                  </a:extLst>
                </a:gridCol>
                <a:gridCol w="441960">
                  <a:extLst>
                    <a:ext uri="{9D8B030D-6E8A-4147-A177-3AD203B41FA5}">
                      <a16:colId xmlns:a16="http://schemas.microsoft.com/office/drawing/2014/main" val="2843223737"/>
                    </a:ext>
                  </a:extLst>
                </a:gridCol>
                <a:gridCol w="441960">
                  <a:extLst>
                    <a:ext uri="{9D8B030D-6E8A-4147-A177-3AD203B41FA5}">
                      <a16:colId xmlns:a16="http://schemas.microsoft.com/office/drawing/2014/main" val="3503279143"/>
                    </a:ext>
                  </a:extLst>
                </a:gridCol>
                <a:gridCol w="441960">
                  <a:extLst>
                    <a:ext uri="{9D8B030D-6E8A-4147-A177-3AD203B41FA5}">
                      <a16:colId xmlns:a16="http://schemas.microsoft.com/office/drawing/2014/main" val="3274938235"/>
                    </a:ext>
                  </a:extLst>
                </a:gridCol>
                <a:gridCol w="441960">
                  <a:extLst>
                    <a:ext uri="{9D8B030D-6E8A-4147-A177-3AD203B41FA5}">
                      <a16:colId xmlns:a16="http://schemas.microsoft.com/office/drawing/2014/main" val="36161760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6675479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513406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6470989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032200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094778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41982"/>
                  </a:ext>
                </a:extLst>
              </a:tr>
            </a:tbl>
          </a:graphicData>
        </a:graphic>
      </p:graphicFrame>
    </p:spTree>
    <p:extLst>
      <p:ext uri="{BB962C8B-B14F-4D97-AF65-F5344CB8AC3E}">
        <p14:creationId xmlns:p14="http://schemas.microsoft.com/office/powerpoint/2010/main" val="416498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017436-E978-186A-C4FE-D0E82B04B63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F29AC0-BD41-BFC4-C6B5-75FCE12C3751}"/>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12" name="Rectangle 11">
            <a:extLst>
              <a:ext uri="{FF2B5EF4-FFF2-40B4-BE49-F238E27FC236}">
                <a16:creationId xmlns:a16="http://schemas.microsoft.com/office/drawing/2014/main" id="{E678F700-A151-51D9-0B4C-2A4B8BFE2A3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32DD36DA-D3E0-17E5-A41F-616E8D3C8B2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67689A8F-0F44-CBF8-039B-52956CF523F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7173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218D5C-1CB0-2D43-E1B5-F8760F9A17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19CF34-2A20-3E52-CD36-7F60106F1392}"/>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28" name="Rectangle 27">
            <a:extLst>
              <a:ext uri="{FF2B5EF4-FFF2-40B4-BE49-F238E27FC236}">
                <a16:creationId xmlns:a16="http://schemas.microsoft.com/office/drawing/2014/main" id="{3866DB80-6B19-0D09-AABE-A2018875321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68 letters</a:t>
            </a:r>
          </a:p>
        </p:txBody>
      </p:sp>
      <p:sp>
        <p:nvSpPr>
          <p:cNvPr id="17" name="Rectangle 16">
            <a:extLst>
              <a:ext uri="{FF2B5EF4-FFF2-40B4-BE49-F238E27FC236}">
                <a16:creationId xmlns:a16="http://schemas.microsoft.com/office/drawing/2014/main" id="{43900406-F978-B6EC-6CF6-768FA5C9DCC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2BC0952E-6B00-5F58-9379-8681FC623D7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3944516-C493-9FFD-10C8-172B05A4E26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A7A9290-F572-3C3D-00B5-99654DADB5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23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599E-E82B-2DEB-5513-6228F2B931B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FF9B5375-4D1F-99FD-0BE3-51DB651CEC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BD15B4A-BC7A-61E1-1328-A5ACA98E3AA6}"/>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E5CF34C-9F80-C17F-5921-E18082248C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F55BAC1-2D42-751F-67E3-5577F04F4B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817D47E0-4827-0022-B18E-734501AE014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4725D4-C8D2-207B-EBF0-5C9A635EED6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51FF4717-82E3-D37A-6A50-4CF62E4CD0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EB118E-72CB-0E46-48FB-A25B3738D13D}"/>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19207D4-F18D-E9DB-C9E8-44BFA4AE0973}"/>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530972C-5FC6-6790-F1C9-91B90410DC9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1B83489-1E23-914E-CD0D-229DCFF32E14}"/>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3BEB490-BF93-725B-F435-69A7FC41407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99945A76-A282-C95B-82D7-30824849586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2AC9124B-14A7-3A79-FFCB-08ABC3F58186}"/>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3A259AF-A329-C2F0-05A1-0F1A690BC21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E45E0D62-3CAF-5D0A-D03F-01BCCA01E6B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F2475556-0BBB-AE0C-361B-BF6C3C5C835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05ACBFE-D223-F220-B022-CA572B2DD60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280D96EC-D9DF-09B7-7DAC-3E895D34929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DF3928F7-53D9-770C-DF99-A6CED9EDF0FF}"/>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355E6DFE-3F52-895D-3736-92A2E17E56A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D766540A-5683-716E-ABBF-A90E5D5CA176}"/>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F694E42C-C1E6-6393-4630-8195BDDC361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A6AB6C85-A640-A035-2FF4-43E610227E8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213FD9D2-3278-714C-18E5-51E49F026585}"/>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8FA5BA0-2024-DCD3-2C98-778C7D600059}"/>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3D490AF8-E627-6A08-EA3C-A86EB6EB8BA3}"/>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AD7A5F7E-0368-1C2C-B1DC-06110F88530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C5A6869-4568-1358-CB2E-723E298F6E4E}"/>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4AC4963-AA54-E632-5318-080C97102F67}"/>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9BD2AC7-6A0A-06E3-CE33-3617595B7269}"/>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DCE87057-3147-D042-9466-6D0852845C1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6461DBC2-039A-1319-2C79-D1E296550601}"/>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5C654CAE-A9B5-3FE1-885F-B72414A7328C}"/>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CDA683E9-72EB-5D4D-4E6F-A2575DC0C11D}"/>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80E8B-DD81-4EAA-622E-05730B57688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052149-D01A-D81B-9C15-C9405CE7664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80AE85-17FC-5FE2-347E-39D3631A9A2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CC83F9-9589-E33D-6606-0C15D0C8EB67}"/>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A208FBD-66A6-6256-C700-F13CB6CA1D3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1E93343C-096E-F40A-2271-F585976687C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68938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Letters are Working Together to Share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110BC1-3C21-E080-C005-83ED71D16805}"/>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3A375-A59A-AE93-285D-89CB90366578}"/>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95, </a:t>
            </a:r>
          </a:p>
          <a:p>
            <a:pPr algn="ctr"/>
            <a:r>
              <a:rPr lang="en-US" b="1" dirty="0">
                <a:solidFill>
                  <a:schemeClr val="tx1"/>
                </a:solidFill>
              </a:rPr>
              <a:t>but it is not 62.</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neither 1 more </a:t>
            </a:r>
          </a:p>
          <a:p>
            <a:pPr algn="ctr"/>
            <a:r>
              <a:rPr lang="en-US" b="1" dirty="0">
                <a:solidFill>
                  <a:schemeClr val="tx1"/>
                </a:solidFill>
              </a:rPr>
              <a:t>nor 1 less than a multiple of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letters on top are spelling a digit that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69310-1ABE-98EE-A39D-3F28065F2E22}"/>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E85AF-6BE1-BB30-1D58-9D4EF5B7C45B}"/>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68 letters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8E0B46-1A5C-B003-E38B-93863A71D03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390D9FF-2ACD-2421-DD80-C3C0C521FB8E}"/>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Letters are Working Together to Share a Clue”</a:t>
            </a:r>
          </a:p>
        </p:txBody>
      </p:sp>
      <p:sp>
        <p:nvSpPr>
          <p:cNvPr id="4" name="Rectangle 3">
            <a:extLst>
              <a:ext uri="{FF2B5EF4-FFF2-40B4-BE49-F238E27FC236}">
                <a16:creationId xmlns:a16="http://schemas.microsoft.com/office/drawing/2014/main" id="{D29CA6CF-7BE1-CAD6-AD2A-74EC3BE58F3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F622E26-356F-CE90-F570-B7439F93496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179A759-1B8C-B176-0F21-F75C79F27FA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755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3EE9BE1-49E7-C39F-0625-79CDAEBCA0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EF0C40-76E3-025B-CE03-56C3A3F21EC1}"/>
              </a:ext>
            </a:extLst>
          </p:cNvPr>
          <p:cNvPicPr>
            <a:picLocks noChangeAspect="1"/>
          </p:cNvPicPr>
          <p:nvPr/>
        </p:nvPicPr>
        <p:blipFill>
          <a:blip r:embed="rId2">
            <a:extLst>
              <a:ext uri="{28A0092B-C50C-407E-A947-70E740481C1C}">
                <a14:useLocalDpi xmlns:a14="http://schemas.microsoft.com/office/drawing/2010/main" val="0"/>
              </a:ext>
            </a:extLst>
          </a:blip>
          <a:srcRect r="56667"/>
          <a:stretch/>
        </p:blipFill>
        <p:spPr>
          <a:xfrm>
            <a:off x="0" y="0"/>
            <a:ext cx="3962400" cy="6858000"/>
          </a:xfrm>
          <a:prstGeom prst="rect">
            <a:avLst/>
          </a:prstGeom>
        </p:spPr>
      </p:pic>
      <p:sp>
        <p:nvSpPr>
          <p:cNvPr id="11" name="Rectangle 10">
            <a:extLst>
              <a:ext uri="{FF2B5EF4-FFF2-40B4-BE49-F238E27FC236}">
                <a16:creationId xmlns:a16="http://schemas.microsoft.com/office/drawing/2014/main" id="{1ECE326F-44CF-691D-21EC-76BA0755141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1897C6B-9B06-A237-4828-C60944FE6CB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a:extLst>
              <a:ext uri="{FF2B5EF4-FFF2-40B4-BE49-F238E27FC236}">
                <a16:creationId xmlns:a16="http://schemas.microsoft.com/office/drawing/2014/main" id="{EAC8E103-B7F1-D5C7-9578-28A79BBECE9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37C2E6D-5F54-4EFF-8C28-2C5B8F15AAA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10564B0-7B7B-D144-BCB4-90DD29057C6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337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20225</TotalTime>
  <Words>2318</Words>
  <Application>Microsoft Office PowerPoint</Application>
  <PresentationFormat>On-screen Show (4:3)</PresentationFormat>
  <Paragraphs>713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231</cp:revision>
  <dcterms:created xsi:type="dcterms:W3CDTF">2020-11-09T02:38:45Z</dcterms:created>
  <dcterms:modified xsi:type="dcterms:W3CDTF">2024-10-25T02:52:29Z</dcterms:modified>
</cp:coreProperties>
</file>