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77" r:id="rId9"/>
    <p:sldId id="1778" r:id="rId10"/>
    <p:sldId id="1779" r:id="rId11"/>
    <p:sldId id="1780" r:id="rId12"/>
    <p:sldId id="1781" r:id="rId13"/>
    <p:sldId id="1782" r:id="rId14"/>
    <p:sldId id="1783" r:id="rId15"/>
    <p:sldId id="1784" r:id="rId16"/>
    <p:sldId id="1785" r:id="rId17"/>
    <p:sldId id="1786" r:id="rId18"/>
    <p:sldId id="1787" r:id="rId19"/>
    <p:sldId id="17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836"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8B37-3FC4-4590-BB7B-90420B82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44690-6925-48D7-2403-EF1A0C516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4ED3C-A577-4EFF-D18E-713FE66C81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CDA135-B3D8-AB85-ADC2-59118573A80D}"/>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42955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9FB98-DE00-CD80-F76A-CAD259999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F2F76-9D47-8DBF-4EAB-92BC7F805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AA538-ACA5-FD63-CBF2-00920AC9C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AF2A-05F3-6ADB-1C4D-ED878AF968B1}"/>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51882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B2333F-150A-3768-458F-D0064350B5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5B370C-814E-84B8-E75E-CA4B75BC6CFC}"/>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1059180" y="0"/>
            <a:ext cx="2606040" cy="4343400"/>
          </a:xfrm>
          <a:prstGeom prst="rect">
            <a:avLst/>
          </a:prstGeom>
        </p:spPr>
      </p:pic>
      <p:sp>
        <p:nvSpPr>
          <p:cNvPr id="17" name="Rectangle 16">
            <a:extLst>
              <a:ext uri="{FF2B5EF4-FFF2-40B4-BE49-F238E27FC236}">
                <a16:creationId xmlns:a16="http://schemas.microsoft.com/office/drawing/2014/main" id="{324A3CF7-3043-4C7D-7C84-50E34A49F41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85C113C-C308-EA22-0CD4-681C8253D42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559C8562-0E35-2B14-9986-EE6B8004713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0E11638-11B5-4013-2BA9-5624891FEB2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1B72D32-0A59-4F36-6B2E-2CBB4414EAC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43365F7-2213-14B5-216D-2A4C7903A9B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a:extLst>
              <a:ext uri="{FF2B5EF4-FFF2-40B4-BE49-F238E27FC236}">
                <a16:creationId xmlns:a16="http://schemas.microsoft.com/office/drawing/2014/main" id="{A3B58617-60ED-213A-8D52-9F1891E13FF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not a square number.</a:t>
            </a:r>
          </a:p>
        </p:txBody>
      </p:sp>
      <p:sp>
        <p:nvSpPr>
          <p:cNvPr id="30" name="Rectangle 29">
            <a:extLst>
              <a:ext uri="{FF2B5EF4-FFF2-40B4-BE49-F238E27FC236}">
                <a16:creationId xmlns:a16="http://schemas.microsoft.com/office/drawing/2014/main" id="{65CD7B14-49D9-76F8-551D-B7ABF761C48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twice as many </a:t>
            </a:r>
          </a:p>
          <a:p>
            <a:pPr algn="ctr"/>
            <a:r>
              <a:rPr lang="en-US" b="1" dirty="0">
                <a:solidFill>
                  <a:schemeClr val="tx1"/>
                </a:solidFill>
              </a:rPr>
              <a:t>as a square number.</a:t>
            </a:r>
          </a:p>
        </p:txBody>
      </p:sp>
      <p:sp>
        <p:nvSpPr>
          <p:cNvPr id="31" name="Rectangle 30">
            <a:extLst>
              <a:ext uri="{FF2B5EF4-FFF2-40B4-BE49-F238E27FC236}">
                <a16:creationId xmlns:a16="http://schemas.microsoft.com/office/drawing/2014/main" id="{FE6DFAC0-07DB-8B0F-CA0C-0C7D19ECB57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a:t>
            </a:r>
          </a:p>
        </p:txBody>
      </p:sp>
      <p:sp>
        <p:nvSpPr>
          <p:cNvPr id="32" name="Rectangle 31">
            <a:extLst>
              <a:ext uri="{FF2B5EF4-FFF2-40B4-BE49-F238E27FC236}">
                <a16:creationId xmlns:a16="http://schemas.microsoft.com/office/drawing/2014/main" id="{28E6CE95-5F99-68DC-C0A8-0B95BC9CF69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a:extLst>
              <a:ext uri="{FF2B5EF4-FFF2-40B4-BE49-F238E27FC236}">
                <a16:creationId xmlns:a16="http://schemas.microsoft.com/office/drawing/2014/main" id="{A9F0E85D-44C7-FC28-A173-D8C3B56788B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F46FAD7-F8F2-3E6E-8279-67FB5F77A6E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EA9D476-EAA1-FD3F-6D3C-A224CCD03BB8}"/>
              </a:ext>
            </a:extLst>
          </p:cNvPr>
          <p:cNvGraphicFramePr>
            <a:graphicFrameLocks noGrp="1"/>
          </p:cNvGraphicFramePr>
          <p:nvPr>
            <p:extLst>
              <p:ext uri="{D42A27DB-BD31-4B8C-83A1-F6EECF244321}">
                <p14:modId xmlns:p14="http://schemas.microsoft.com/office/powerpoint/2010/main" val="187238771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733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DD0AE6-1A1B-4751-AC4F-2243CF0A095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F42D19E-1744-F3F3-5A65-2B6E89757BAB}"/>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4143D3B5-A7E3-5EB5-56D7-2D352599E9A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82D33CE-41F2-1780-92C0-8DE28C287B9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D47ED24-AA8A-EE32-19FA-D0F30805704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94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8B5120-DB76-9E07-8EDC-775F6A1222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366741-28F1-FA65-7E97-C406E3BF44D0}"/>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8563844E-246A-45C5-0570-34EC7111F2F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pins</a:t>
            </a:r>
          </a:p>
        </p:txBody>
      </p:sp>
      <p:sp>
        <p:nvSpPr>
          <p:cNvPr id="17" name="Rectangle 16">
            <a:extLst>
              <a:ext uri="{FF2B5EF4-FFF2-40B4-BE49-F238E27FC236}">
                <a16:creationId xmlns:a16="http://schemas.microsoft.com/office/drawing/2014/main" id="{FE014E6F-970A-BD02-E534-34D3952701C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E10C9F5-D9A2-4359-F676-23060E9CF69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9BDD30F-6089-026C-D051-F3CE10C542B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AEFCF98-000B-80B6-90C3-EA0546F150C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58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2F93-2C4C-EE68-54E2-05EFC6F9FAC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3346C2DA-CF0A-4E24-ACDE-0CCAC54105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488B408-F446-E6B3-3335-E667F3A86EA2}"/>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7D9786B-D888-423D-CE71-892A3DCA2A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70BCE6C-34FD-897D-1EC6-CC2A9519A7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81065CE-67EC-F22B-57C0-4A9CD310D9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9E7BC1F-CEB2-7A4D-77B1-104A3D34742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C88C6238-D51F-0A0F-1D0A-B28FCBEB2B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5FFEBDD-D638-CD0D-38EF-97E19B3AEAC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2F99F22E-C7C2-8E96-C78E-FCC8A0DB8D5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98AECAB3-9187-1329-99B6-C84D6E7073B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69605FE-5E4B-D783-0447-730419AF1FF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4124B09F-1C56-3991-9B94-3E4D9961FCA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3DDD38B-D3FF-E012-688E-55DFDCC687CF}"/>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483BEAF-2D29-4064-83C8-158FE82182B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BAD5EFB-49FB-D555-A8EA-403A36EB787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62B85C6F-7C39-5668-830C-1EB46956892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AA35EE1-8626-0ECE-22D7-077A62A3207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0636027-DA56-5A6F-C0D1-00341A12791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D5B1D9E-BDA8-A30C-3423-91A33AEACAA5}"/>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B976BE1-B6DA-E57F-D333-69E93F0991A2}"/>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4B8E6C39-4C54-4878-82EF-E73D4C5DD25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346517FF-9CB9-CAD4-CA50-D26231C9D6B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8B59638-341B-4506-4CB4-1BE784C238E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166F6207-16CA-6355-A5CA-9CF574FCFEE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AAEFE3D-24E0-65DE-298B-09407F630FC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32D929F1-ED13-8B73-EFEE-EE2396A22A4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61650D3-C594-3526-B979-C7136D90130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703DC65-ED13-B251-16E0-4D0ACA5E2CC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A5229C4-B986-EC0F-C8C8-9945348482D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813E3CE-B94E-F815-26B1-6203FA85710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B90C47E-3877-7BD6-8650-26528579D06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B53463E-BAE6-A320-4942-8FEF09C40C31}"/>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A1676BC-6113-3C25-3778-6AD9CCBE70D9}"/>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81A99A2C-409A-191E-8179-7D178E9F747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3D47B1B-0117-7A0D-6AE7-414306EEF61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34B25D-EF66-4D9B-FE33-CBF6BC69B540}"/>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EC4B29E-3EBB-2F7D-993D-44488F7C0CC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2057C0-2655-E324-66ED-9BB05BD41AA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B299DA-A828-F5B4-19CB-A5F8A858641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ECE2BA6-A2C1-972C-D0A0-535B8050AB9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3589640-C889-9C19-039A-CEBEA3E37ED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57903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6D145D-66FD-C21B-20FE-0E624824BC9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CFBFA09-F589-7393-3B7E-0B052200DA5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“Here are the Pins </a:t>
            </a:r>
          </a:p>
          <a:p>
            <a:r>
              <a:rPr lang="en-US" sz="6000" b="1" dirty="0">
                <a:solidFill>
                  <a:srgbClr val="FFFF00"/>
                </a:solidFill>
              </a:rPr>
              <a:t>You Can See </a:t>
            </a:r>
          </a:p>
          <a:p>
            <a:r>
              <a:rPr lang="en-US" sz="6000" b="1" dirty="0">
                <a:solidFill>
                  <a:srgbClr val="FFFF00"/>
                </a:solidFill>
              </a:rPr>
              <a:t>From the Front of the Vase”</a:t>
            </a:r>
          </a:p>
        </p:txBody>
      </p:sp>
      <p:sp>
        <p:nvSpPr>
          <p:cNvPr id="4" name="Rectangle 3">
            <a:extLst>
              <a:ext uri="{FF2B5EF4-FFF2-40B4-BE49-F238E27FC236}">
                <a16:creationId xmlns:a16="http://schemas.microsoft.com/office/drawing/2014/main" id="{80616663-622F-C113-B12C-A56D8D7D023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1645E31-9845-1EC2-FF71-D102429CE0C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79F4587-AF73-967D-E139-1BDB0491ED3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63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A1B41A-2742-76B5-99F5-80625BACB3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712E71-157B-733E-DCEE-8C4CB5D68D68}"/>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90865851-CAF2-966D-B2CC-608397F7946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B29AC15-8F01-00A9-556C-01BF75BA267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a:extLst>
              <a:ext uri="{FF2B5EF4-FFF2-40B4-BE49-F238E27FC236}">
                <a16:creationId xmlns:a16="http://schemas.microsoft.com/office/drawing/2014/main" id="{A7183D98-0C48-E087-79FF-EFD62DAF8BE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E37F77E-0634-6C81-E47F-FEEA669047B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F391FE1-54E0-EBCE-42D3-473719CF77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168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E741E9-E954-7CA8-70F9-D173FFDA7F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42BF52D-3B79-8E42-9C6B-3D4A34C4DFCD}"/>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1059180" y="0"/>
            <a:ext cx="2606040" cy="4343400"/>
          </a:xfrm>
          <a:prstGeom prst="rect">
            <a:avLst/>
          </a:prstGeom>
        </p:spPr>
      </p:pic>
      <p:sp>
        <p:nvSpPr>
          <p:cNvPr id="17" name="Rectangle 16">
            <a:extLst>
              <a:ext uri="{FF2B5EF4-FFF2-40B4-BE49-F238E27FC236}">
                <a16:creationId xmlns:a16="http://schemas.microsoft.com/office/drawing/2014/main" id="{D3457B54-2827-CECC-D407-7736B0F26F2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CEBA55F-D05D-BD96-8A64-A7367B4379B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5E8CBDC2-AF06-2FB0-8C46-75F06BE4113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033B3170-33BC-3CD5-44EC-7ED890CB219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5C2C183-3B06-400A-7F9A-FBF816B316A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A3817CC-E066-A152-F9A7-3FE1516BBA6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a:extLst>
              <a:ext uri="{FF2B5EF4-FFF2-40B4-BE49-F238E27FC236}">
                <a16:creationId xmlns:a16="http://schemas.microsoft.com/office/drawing/2014/main" id="{57E77055-63DC-0156-A914-5779C193797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not a square number.</a:t>
            </a:r>
          </a:p>
        </p:txBody>
      </p:sp>
      <p:sp>
        <p:nvSpPr>
          <p:cNvPr id="30" name="Rectangle 29">
            <a:extLst>
              <a:ext uri="{FF2B5EF4-FFF2-40B4-BE49-F238E27FC236}">
                <a16:creationId xmlns:a16="http://schemas.microsoft.com/office/drawing/2014/main" id="{131B492F-D5EC-02AF-2CF2-A00504CFD45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twice as many </a:t>
            </a:r>
          </a:p>
          <a:p>
            <a:pPr algn="ctr"/>
            <a:r>
              <a:rPr lang="en-US" b="1" dirty="0">
                <a:solidFill>
                  <a:schemeClr val="tx1"/>
                </a:solidFill>
              </a:rPr>
              <a:t>as a square number.</a:t>
            </a:r>
          </a:p>
        </p:txBody>
      </p:sp>
      <p:sp>
        <p:nvSpPr>
          <p:cNvPr id="31" name="Rectangle 30">
            <a:extLst>
              <a:ext uri="{FF2B5EF4-FFF2-40B4-BE49-F238E27FC236}">
                <a16:creationId xmlns:a16="http://schemas.microsoft.com/office/drawing/2014/main" id="{CF532ABD-A520-99AA-06FB-DCAA9F65FF9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a:t>
            </a:r>
          </a:p>
        </p:txBody>
      </p:sp>
      <p:sp>
        <p:nvSpPr>
          <p:cNvPr id="32" name="Rectangle 31">
            <a:extLst>
              <a:ext uri="{FF2B5EF4-FFF2-40B4-BE49-F238E27FC236}">
                <a16:creationId xmlns:a16="http://schemas.microsoft.com/office/drawing/2014/main" id="{688A962E-A2DF-BF21-099E-EF0264968AF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a:extLst>
              <a:ext uri="{FF2B5EF4-FFF2-40B4-BE49-F238E27FC236}">
                <a16:creationId xmlns:a16="http://schemas.microsoft.com/office/drawing/2014/main" id="{DE4DE69E-1D66-D6C0-37CC-2635900A49F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A7F8065-932D-838F-1E34-188DC4F07B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F73F0DC-302D-F718-2390-D38CDD31FB3B}"/>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868E4B2-A571-A2B7-7CCD-EA394FC5CF70}"/>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BF65EB1D-4F5E-C288-8A4B-947D0A4EC5E3}"/>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F2F59E88-4661-1D39-52EE-C2919E7876C8}"/>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151EB230-570E-CB8D-28B6-988242CD36B9}"/>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70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A0AC7D-F93E-17EC-160E-23715212FD6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F16755C-A73F-2CB0-8213-BD55880D1007}"/>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9FB4BB5C-1AB3-01EC-0371-D4BABADA343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AB6F670-6D1E-CD5C-BA76-CB6650D8130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DD73DE9-9766-653D-687C-C0D24862F96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370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BB8861-BA11-609A-1108-866C20A99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B3F6104-0C04-162F-8578-CE38FCD3620C}"/>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BF9662AD-35FF-D913-A53D-CCF10A5E2D1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pins</a:t>
            </a:r>
          </a:p>
        </p:txBody>
      </p:sp>
      <p:sp>
        <p:nvSpPr>
          <p:cNvPr id="17" name="Rectangle 16">
            <a:extLst>
              <a:ext uri="{FF2B5EF4-FFF2-40B4-BE49-F238E27FC236}">
                <a16:creationId xmlns:a16="http://schemas.microsoft.com/office/drawing/2014/main" id="{475AE0A1-23B7-E4FC-F94D-DB3F7000C62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087ACF8-3DDB-4449-2E78-C1E338746FE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2552159-87D8-217C-916A-AF0665651D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CD1340D-EBF6-5D41-367D-E8B56937E80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326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CC246-1A9A-E303-3B3F-BA2DA5CD440F}"/>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5138AC3-B97F-A974-0BFB-453EEAF377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F59BFAC-DEA4-12FB-F865-3ED0EE87ABBE}"/>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3AC113F-1068-2EAD-1E47-ACC30F4F9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43BF8E4E-4A2D-9EC2-2667-95452CEDE7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21239CB-EB29-F766-BB0A-EE42B05063B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EB5F5EF-8A6A-794F-2B8D-4BDA28D76D5A}"/>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11C9BB20-B492-5C0F-8219-12743F8C5D1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C4E71B9-02AC-5DE8-B320-DE3C49382CE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321E69C-DB20-C15A-4A23-E9CC01CFBC37}"/>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C578B84C-6464-1F9C-AD9D-35512E21CAE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4F39252-2EE5-ED55-AF10-C4975A4C064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566586E-DC7B-2CBB-21E8-7EF63CB66A9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81F045F0-488A-E1D2-DAEB-B4BF356052C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7B3D0251-102E-3D74-77DE-13E793AC81F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9175C407-34CB-40DF-930B-2DE7C199116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7282054-7B39-725D-69FC-35206A5BC48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4CC3C05-CFC7-4326-69A9-0FB59D3E086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DF165B5-9558-F972-ECEB-C3815688FE4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C2F5D86-D61F-2230-C33C-41E9FFB0E3F9}"/>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A16E2B5-E8E1-90B7-6271-E0EA2953F1AC}"/>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98779DF-1EE8-ACE6-E7A7-C11C2D3FC60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6EAB698-FA90-9D54-76BA-2C39EFCB0E1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9515727-F53D-B29F-BA42-786CF64FCA5E}"/>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782B97C-C9F4-F468-A225-C5CCB7DD502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1B7BF80-D76C-ACFC-974A-9DED58EBBC4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BEBAC87D-EE5F-BA0B-4C63-F490CE039B6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52D31D3-3A42-5301-15EA-CBC3785BB8C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D37E5D5-96E7-358F-B7F8-BD385909DB2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5CA8AD1-5D14-96FE-8639-20D28CE65966}"/>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CFCD093-D805-4140-B627-0C8E9D68622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51F6B1F1-0625-AB6B-E850-34175352DA06}"/>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5E105F09-AE6A-5788-793C-8662ED49E13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5F761922-6033-9661-F397-CFBC61F78B41}"/>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9D8BE218-22BD-0F61-F428-30B633B7831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E55804A-0B9C-E834-432E-8F92F694350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973645-8DAC-B28E-0319-8F05188C36C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435E4F-CD2A-7CC8-AB14-BFC0F112D76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434524-27DD-1E0F-4199-415860C2D99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8D9EA8-9964-5222-9DD0-1461847E6CE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7958A29-BA4F-2F64-8027-356F7F4D085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F235F3C-A86E-ACE5-2E67-1D2717F7590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26928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“Here are the Pins </a:t>
            </a:r>
          </a:p>
          <a:p>
            <a:r>
              <a:rPr lang="en-US" sz="6000" b="1" dirty="0">
                <a:solidFill>
                  <a:srgbClr val="FFFF00"/>
                </a:solidFill>
              </a:rPr>
              <a:t>You Can See </a:t>
            </a:r>
          </a:p>
          <a:p>
            <a:r>
              <a:rPr lang="en-US" sz="6000" b="1" dirty="0">
                <a:solidFill>
                  <a:srgbClr val="FFFF00"/>
                </a:solidFill>
              </a:rPr>
              <a:t>From the Front of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A9EE08-A50E-A2CD-4864-F207381679A9}"/>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9716F-2159-7BEB-0A4F-251B224A67AD}"/>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not a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twice as many </a:t>
            </a:r>
          </a:p>
          <a:p>
            <a:pPr algn="ctr"/>
            <a:r>
              <a:rPr lang="en-US" b="1" dirty="0">
                <a:solidFill>
                  <a:schemeClr val="tx1"/>
                </a:solidFill>
              </a:rPr>
              <a:t>as a square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20.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AFDA5-D7A4-7667-8307-0ACCC05BBBC7}"/>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399DE-C021-7786-2AF4-CFFBE0B2130B}"/>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pins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50BCE6-9797-47A0-D3C0-7327CC2DD56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30CDC8F-0773-EE09-BF51-8CE70C4B448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“Here are the Pins </a:t>
            </a:r>
          </a:p>
          <a:p>
            <a:r>
              <a:rPr lang="en-US" sz="6000" b="1" dirty="0">
                <a:solidFill>
                  <a:srgbClr val="FFFF00"/>
                </a:solidFill>
              </a:rPr>
              <a:t>You Can See </a:t>
            </a:r>
          </a:p>
          <a:p>
            <a:r>
              <a:rPr lang="en-US" sz="6000" b="1" dirty="0">
                <a:solidFill>
                  <a:srgbClr val="FFFF00"/>
                </a:solidFill>
              </a:rPr>
              <a:t>From the Front of the Vase”</a:t>
            </a:r>
          </a:p>
        </p:txBody>
      </p:sp>
      <p:sp>
        <p:nvSpPr>
          <p:cNvPr id="4" name="Rectangle 3">
            <a:extLst>
              <a:ext uri="{FF2B5EF4-FFF2-40B4-BE49-F238E27FC236}">
                <a16:creationId xmlns:a16="http://schemas.microsoft.com/office/drawing/2014/main" id="{97524D89-80D7-715E-55F3-F4B55B37BB2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C415999-85A0-A178-7A5C-28B466D9C3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BA0FCAF-480A-0114-F751-A2E210B118F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11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521754-5508-D075-D45C-5052F5BB7AD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88D40B-6439-80BF-FC74-5ABE305BCF81}"/>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233BDB08-FCB2-5F6B-A856-482F33842CC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E81F442-BA33-127C-3C02-54707C24695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a:extLst>
              <a:ext uri="{FF2B5EF4-FFF2-40B4-BE49-F238E27FC236}">
                <a16:creationId xmlns:a16="http://schemas.microsoft.com/office/drawing/2014/main" id="{C9935456-AC24-84FD-9B12-C7DF44CA46A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B7B6112-005A-AAD8-25B5-B2B2ABC89AA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2692B20-3B91-F740-8840-AF1EE7CA24D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542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19799</TotalTime>
  <Words>2459</Words>
  <Application>Microsoft Office PowerPoint</Application>
  <PresentationFormat>On-screen Show (4:3)</PresentationFormat>
  <Paragraphs>890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2024-10-24T23:33:33Z</dcterms:modified>
</cp:coreProperties>
</file>