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70" r:id="rId9"/>
    <p:sldId id="1771" r:id="rId10"/>
    <p:sldId id="1772" r:id="rId11"/>
    <p:sldId id="1773" r:id="rId12"/>
    <p:sldId id="1774" r:id="rId13"/>
    <p:sldId id="1775" r:id="rId14"/>
    <p:sldId id="1776" r:id="rId15"/>
    <p:sldId id="1777" r:id="rId16"/>
    <p:sldId id="1778" r:id="rId17"/>
    <p:sldId id="1779" r:id="rId18"/>
    <p:sldId id="1780" r:id="rId19"/>
    <p:sldId id="17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FAA0-A6A6-BD57-8B6A-DE9E136C2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A1C51-D9AC-FDBA-1BF5-5C2813D47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ED193-E09B-138F-C1C6-DC90F13B4E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BD5CC-B203-63DD-2306-8266DE371064}"/>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17232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4C8E-09F7-75BB-1ED2-65CEA0D6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1D0C9-20AB-8D8C-F231-6E1DF9EC5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D64B7-F298-D858-D444-5F770F490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5DC277-4E89-EFEE-3731-5151911B6FCC}"/>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417650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4BCA91-0D56-E4A1-735D-C4847E6912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1D6AE4-F160-0397-3336-31481782CCE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914400" y="-32327"/>
            <a:ext cx="2921000" cy="4381500"/>
          </a:xfrm>
          <a:prstGeom prst="rect">
            <a:avLst/>
          </a:prstGeom>
        </p:spPr>
      </p:pic>
      <p:sp>
        <p:nvSpPr>
          <p:cNvPr id="17" name="Rectangle 16">
            <a:extLst>
              <a:ext uri="{FF2B5EF4-FFF2-40B4-BE49-F238E27FC236}">
                <a16:creationId xmlns:a16="http://schemas.microsoft.com/office/drawing/2014/main" id="{B92D926C-4301-2EE6-DA75-7D52A7FE7A9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19D3794-4E0B-04CA-44EC-1FFF3DCC128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95339BA-991F-5C60-C6BA-58160AC5A0B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6A75670-9707-9B4D-CAD6-DAAA2F6C390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921E1720-73AE-6D5E-767B-0D39DC6BF4E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a:extLst>
              <a:ext uri="{FF2B5EF4-FFF2-40B4-BE49-F238E27FC236}">
                <a16:creationId xmlns:a16="http://schemas.microsoft.com/office/drawing/2014/main" id="{E119D4F6-280E-E42D-2656-5DC70C1BFB0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there will be a remainder of 2.</a:t>
            </a:r>
          </a:p>
        </p:txBody>
      </p:sp>
      <p:sp>
        <p:nvSpPr>
          <p:cNvPr id="30" name="Rectangle 29">
            <a:extLst>
              <a:ext uri="{FF2B5EF4-FFF2-40B4-BE49-F238E27FC236}">
                <a16:creationId xmlns:a16="http://schemas.microsoft.com/office/drawing/2014/main" id="{0175F150-2AC9-932B-02FA-76BC2DFFD2F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is 1 more than </a:t>
            </a:r>
          </a:p>
          <a:p>
            <a:pPr algn="ctr"/>
            <a:r>
              <a:rPr lang="en-US" b="1" dirty="0">
                <a:solidFill>
                  <a:schemeClr val="tx1"/>
                </a:solidFill>
              </a:rPr>
              <a:t>a multiple of 3.</a:t>
            </a:r>
          </a:p>
        </p:txBody>
      </p:sp>
      <p:sp>
        <p:nvSpPr>
          <p:cNvPr id="31" name="Rectangle 30">
            <a:extLst>
              <a:ext uri="{FF2B5EF4-FFF2-40B4-BE49-F238E27FC236}">
                <a16:creationId xmlns:a16="http://schemas.microsoft.com/office/drawing/2014/main" id="{D5173B86-B6DD-DACB-AD8D-A018D103E87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square number.</a:t>
            </a:r>
          </a:p>
        </p:txBody>
      </p:sp>
      <p:sp>
        <p:nvSpPr>
          <p:cNvPr id="14" name="TextBox 13">
            <a:extLst>
              <a:ext uri="{FF2B5EF4-FFF2-40B4-BE49-F238E27FC236}">
                <a16:creationId xmlns:a16="http://schemas.microsoft.com/office/drawing/2014/main" id="{765DCDB9-81BD-00E9-8F09-47FE77B025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3B98980-EABD-2FCD-3B79-2179B3472C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E66A2FB-7B9C-FE12-5D00-C3783EFBAE8B}"/>
              </a:ext>
            </a:extLst>
          </p:cNvPr>
          <p:cNvGraphicFramePr>
            <a:graphicFrameLocks noGrp="1"/>
          </p:cNvGraphicFramePr>
          <p:nvPr>
            <p:extLst>
              <p:ext uri="{D42A27DB-BD31-4B8C-83A1-F6EECF244321}">
                <p14:modId xmlns:p14="http://schemas.microsoft.com/office/powerpoint/2010/main" val="2207938306"/>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700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D8BBD7-F7C2-0CEF-C375-99A4FAA5AB8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52099A1-FFC8-39AF-800D-22266176BD5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0CF1C15-F8DF-5A70-BA79-E19330C74F4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C2E7A6F-EB8D-B638-6FC0-D32E2C0F1B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3F424EC-C527-E949-99DE-8E56D4CC291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490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1ED706-C332-72F0-DF54-4639BD577C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2FAAF5-F9F5-5784-FDAF-3FF965EBB82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B927DF1-4B42-4C85-76FA-200F1BA6C8C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79 connectors</a:t>
            </a:r>
          </a:p>
        </p:txBody>
      </p:sp>
      <p:sp>
        <p:nvSpPr>
          <p:cNvPr id="17" name="Rectangle 16">
            <a:extLst>
              <a:ext uri="{FF2B5EF4-FFF2-40B4-BE49-F238E27FC236}">
                <a16:creationId xmlns:a16="http://schemas.microsoft.com/office/drawing/2014/main" id="{CF1CEB75-F742-0C0D-12AE-4B1FBF69ACB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4070C26-0D24-B37B-66DB-5C4C9F077B0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6ED410D-EFB3-D294-D800-784686B8621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9A6CA18-1F89-89D6-A493-E43747103D0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9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9E746-240B-D6A9-A90F-18F77DBB305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2A3E877B-147B-DE95-9719-2F9F4C5295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893F33C-FE51-E0B8-81B1-ACBA056CD4A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F7A2793-7486-2CFD-834E-76DF4836C8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3E92CD3D-635F-FF06-1A10-8A720FD38B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02F7A7D3-B3AC-F99E-8C10-7093848356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1EAF641-D406-CDC5-B9A0-0C70D95785BA}"/>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6B84AAB-FB72-4366-9FD1-F115D1BC3C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C5EEF6-101A-1198-D176-D7050A50193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B88D269-638B-1D18-4ADA-ABDC5E83545F}"/>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5A6F83A-EE40-0199-E1C4-2F7B8E86348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087CA57-65B5-CA29-CB7A-3BD7EC7CB0E1}"/>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244B886-D946-19D9-A837-E2C661FFAF0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54AB2B4-BE50-238E-1D46-1245038C870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F46157FF-5955-A885-E1DA-621E0FE5DBE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D3EC1DEE-F456-1241-42E6-19B2B8DBF52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D541594-0FF8-3FC0-3A85-5D2FAA3A1C1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EB4F427-4673-CDFC-A1CB-7E52C01012C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111EC0F-95F5-0225-F532-8C0F2F5F157D}"/>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5AD003AE-BD17-DCF9-3D29-2FD972F37FA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67F32F2-9441-D626-C9BB-D3E00824CF7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D84213C7-E59A-13B8-449B-D478D8FC5CA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0A5E15B-E261-D56A-C8B1-B93294320F81}"/>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70664207-4032-791E-E32C-EF009651DB4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31C974F-7CAE-E557-B713-A4C3F7799B6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B730A3A-AC54-775D-F738-099998E28A79}"/>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FD256F9-B78A-794D-3963-AAEBACEBACD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3F66E91-ACC1-7F6C-EE8F-E896BC973E2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1A9C428-0886-ED52-137E-97B81AFFEFA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D801315A-5416-FB17-E479-302F9831014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4BA4E6E-AAE5-FAFC-C6F4-637C83997F1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D058D30-B2F7-A4DE-1FDD-EAB4D8DBF81A}"/>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010ED1DD-FBF5-E7C8-D79B-09F7377D0FD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B4CFF6F-E0F2-5156-A54A-ABD842BF3CA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2D56657A-A034-1FB9-6225-F03DA2245FE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9001DA2-A353-0553-38EC-ED840269590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9203C9-1E54-A02C-DE00-3DF25B29871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9EBF915-F9A2-3172-0C78-41E4031E286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257C04D-7D3C-2993-4658-0C63629B960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F37C0B-EBCD-431F-499D-E5058A7B4F0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324556C-FACA-6240-B1D2-74C731EF95F4}"/>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901B7AA-97E8-365F-383C-5F94AB0C2F8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95953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52E8BF-3D9F-B069-272B-0E7F0BD7850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2C761A1-6747-464D-6054-85FD885365D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a Clue on the Die”</a:t>
            </a:r>
          </a:p>
        </p:txBody>
      </p:sp>
      <p:sp>
        <p:nvSpPr>
          <p:cNvPr id="4" name="Rectangle 3">
            <a:extLst>
              <a:ext uri="{FF2B5EF4-FFF2-40B4-BE49-F238E27FC236}">
                <a16:creationId xmlns:a16="http://schemas.microsoft.com/office/drawing/2014/main" id="{CAB11C0B-83FB-FD83-BCAF-1E71B3D9500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75B7EAA-F811-4019-6042-1929881C39D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89F5425-14DE-37DA-6930-014389C5020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102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10B2F2-7E44-57CC-6B07-DC2AB73D9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5D1811-846B-7765-64E8-D951F83B2F3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2B34D7B-0A69-35E6-72E3-26C017800DE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28363640-7465-D0C9-AEBB-A93187EAF77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3D291D3-1EBB-A840-4BA1-DF040346148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0492643-F534-4C60-CAA0-FABDFDF2A6A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0DD2839-EE94-0BB6-48C1-9AB6DB2A677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50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3E5BBA-74BC-0A62-F85B-458A37828F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98B1F7-51CE-6DE8-0F4D-5E6F46917D3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914400" y="-32327"/>
            <a:ext cx="2921000" cy="4381500"/>
          </a:xfrm>
          <a:prstGeom prst="rect">
            <a:avLst/>
          </a:prstGeom>
        </p:spPr>
      </p:pic>
      <p:sp>
        <p:nvSpPr>
          <p:cNvPr id="17" name="Rectangle 16">
            <a:extLst>
              <a:ext uri="{FF2B5EF4-FFF2-40B4-BE49-F238E27FC236}">
                <a16:creationId xmlns:a16="http://schemas.microsoft.com/office/drawing/2014/main" id="{5B7FF039-8B4B-F19B-51F1-C1537AB5693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20CEF49-6AAB-3CC7-72D3-3A9E2896AA5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B483E9E-83E8-BC39-C8C4-64154912028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81D7B9D-C41F-6ADA-1D88-2E72F3D0660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D9FEFBA1-27A0-6CBD-B262-FFB12CF187C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a:extLst>
              <a:ext uri="{FF2B5EF4-FFF2-40B4-BE49-F238E27FC236}">
                <a16:creationId xmlns:a16="http://schemas.microsoft.com/office/drawing/2014/main" id="{E3F3E3DB-BEB6-CCFB-D34C-8A88137A3B1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there will be a remainder of 2.</a:t>
            </a:r>
          </a:p>
        </p:txBody>
      </p:sp>
      <p:sp>
        <p:nvSpPr>
          <p:cNvPr id="30" name="Rectangle 29">
            <a:extLst>
              <a:ext uri="{FF2B5EF4-FFF2-40B4-BE49-F238E27FC236}">
                <a16:creationId xmlns:a16="http://schemas.microsoft.com/office/drawing/2014/main" id="{8B82CF2A-1F6A-C512-ACC2-63B1E1E4C54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is 1 more than </a:t>
            </a:r>
          </a:p>
          <a:p>
            <a:pPr algn="ctr"/>
            <a:r>
              <a:rPr lang="en-US" b="1" dirty="0">
                <a:solidFill>
                  <a:schemeClr val="tx1"/>
                </a:solidFill>
              </a:rPr>
              <a:t>a multiple of 3.</a:t>
            </a:r>
          </a:p>
        </p:txBody>
      </p:sp>
      <p:sp>
        <p:nvSpPr>
          <p:cNvPr id="31" name="Rectangle 30">
            <a:extLst>
              <a:ext uri="{FF2B5EF4-FFF2-40B4-BE49-F238E27FC236}">
                <a16:creationId xmlns:a16="http://schemas.microsoft.com/office/drawing/2014/main" id="{DC1AF565-9461-A66D-193D-086BDD6298B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square number.</a:t>
            </a:r>
          </a:p>
        </p:txBody>
      </p:sp>
      <p:sp>
        <p:nvSpPr>
          <p:cNvPr id="14" name="TextBox 13">
            <a:extLst>
              <a:ext uri="{FF2B5EF4-FFF2-40B4-BE49-F238E27FC236}">
                <a16:creationId xmlns:a16="http://schemas.microsoft.com/office/drawing/2014/main" id="{9C71C630-7AB1-576E-D9D0-66CCF2879EF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7C5C5AD-2AA4-B3C8-31E2-68830F336F3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B6CE692-A054-D24C-ACEB-7DDBB567CD03}"/>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69665BD2-60F0-5344-6D9F-2E9951A8112E}"/>
              </a:ext>
            </a:extLst>
          </p:cNvPr>
          <p:cNvGraphicFramePr>
            <a:graphicFrameLocks noGrp="1"/>
          </p:cNvGraphicFramePr>
          <p:nvPr>
            <p:extLst>
              <p:ext uri="{D42A27DB-BD31-4B8C-83A1-F6EECF244321}">
                <p14:modId xmlns:p14="http://schemas.microsoft.com/office/powerpoint/2010/main" val="173372526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E63A3D09-34E4-4DDE-6D02-C246423ABC71}"/>
              </a:ext>
            </a:extLst>
          </p:cNvPr>
          <p:cNvGraphicFramePr>
            <a:graphicFrameLocks noGrp="1"/>
          </p:cNvGraphicFramePr>
          <p:nvPr>
            <p:extLst>
              <p:ext uri="{D42A27DB-BD31-4B8C-83A1-F6EECF244321}">
                <p14:modId xmlns:p14="http://schemas.microsoft.com/office/powerpoint/2010/main" val="1641748899"/>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3D7B2E99-3E03-B5A2-EDE2-7BC12C473844}"/>
              </a:ext>
            </a:extLst>
          </p:cNvPr>
          <p:cNvGraphicFramePr>
            <a:graphicFrameLocks noGrp="1"/>
          </p:cNvGraphicFramePr>
          <p:nvPr>
            <p:extLst>
              <p:ext uri="{D42A27DB-BD31-4B8C-83A1-F6EECF244321}">
                <p14:modId xmlns:p14="http://schemas.microsoft.com/office/powerpoint/2010/main" val="3416316087"/>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658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03F21E-0CC1-8F79-62E7-0D3ED3F9DFB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459FB64-C665-835F-A0C4-FE5472004EF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589B6A4-86C7-B096-7367-7C1E8ED2CBB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8D0233C-5437-3E80-26E1-A5F11E0BD75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000E391-20E6-D1AC-C661-A729C68FF3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792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0CC70F-3223-5957-3A30-3D9AB3BDB8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9AFCEA-9234-B6FC-E0AF-1D16B49F9D0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D34E6D7-7DA4-2DB1-DD2C-DA18A1F5CEB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79 connectors</a:t>
            </a:r>
          </a:p>
        </p:txBody>
      </p:sp>
      <p:sp>
        <p:nvSpPr>
          <p:cNvPr id="17" name="Rectangle 16">
            <a:extLst>
              <a:ext uri="{FF2B5EF4-FFF2-40B4-BE49-F238E27FC236}">
                <a16:creationId xmlns:a16="http://schemas.microsoft.com/office/drawing/2014/main" id="{F8B5439E-90DE-D1AB-5D34-616B572603C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9ADE86A-598B-8A0C-D6AD-173F650DEA7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F55B7CD-2855-5DE1-0B4F-4B55B58FBDA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3EBFACC-CA71-BA60-C509-C28858F11D7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27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9BF4-B080-BC0D-AD82-308B59A964C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3FD0E21-08DD-85DB-7600-26BD49503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3132D2B-1E77-333A-D6CC-3B6BAA0E7BB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25669AC-7301-9573-D142-608B3D0608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F1CB9C7-76F5-56A7-64E3-95E3C0E5F0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B46F01C0-CB5E-ACCA-7DEF-48B36B6AC81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DA543B7-6E40-8D59-C74D-727CA30B90B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0AF7222-4FBB-9DEE-5D4E-C14AC15310A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BD38133-62DC-407B-8EA1-5DE7CB36172F}"/>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48BF852-0CB7-84C2-ACB2-66304285C5A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59EC11BE-09F0-3AB0-C4D6-59740911192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EBD5DA0-7EC1-B97E-251A-2915A7B278D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0E015668-71A4-0586-F579-B559145DAEB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1912DA2B-8E88-29F6-9BDC-F82727AF31DF}"/>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0F0732EC-04FC-4D77-0E0D-0E94AC2FAF27}"/>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6735EDF-6A86-AF7B-4B71-ADFA92A900D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E7D856F-251C-8A2C-7DA2-7CF50D5328C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39EBBF7-7D24-F336-302F-7E806AF5A59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6D54F02-C70D-2732-07F3-6FFF0A25C953}"/>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6BBD7EC-DCE9-A987-24FD-98696426CA2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B567540-B61E-5B8C-58D8-FAEBDEF3BF6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51869E5-79AF-C4F1-0E82-3F2BD067A75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3CA70EC-0F57-57F8-0D87-1E25985A043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3C3DBC34-E5A7-FCB2-D8A2-002F5793C468}"/>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26684D50-2EC5-1BC9-08F7-39893D64FEB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88CE2BD-716E-5738-7863-4F244781489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10E36E8-0DBD-2E10-C1A0-21DC8835780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E9A8E9A-DAAE-FC5B-3A9C-1766D1488D2F}"/>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F211AD4-F2C6-AD33-B088-62EF1041876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ADA443A-D686-D634-B760-CDA11F275E0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185E16D-0E56-BF2F-6691-8EE7EBFB0A0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0923A35-6145-C2E7-C93B-0A56C813D404}"/>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02EBEB1-00E0-D53D-3CC4-0CD4281E10AB}"/>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A410E4F5-F5F1-06F9-5205-C54B2E8BDB1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3C27B50-27A8-606F-E17C-5697D315D82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2DB551B-6D9E-C4A3-A63C-2542967DB0E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89033CB-38CF-C7EF-2E52-F8BFEB55252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D806770-1E66-57B8-D27B-DB97C4278D77}"/>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1C4F01-DBD0-E7CB-D17E-627D82BC957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EDDBC4-D621-5AD7-AA7C-66D3C968DF2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B87850F2-0DE9-3AB2-1E11-608072E9547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AE3015E3-1DEE-7EB0-8BB5-10E91AD31A0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26799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a Clue on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7485A-8400-5E6C-13DF-5EC985BCDDE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AE3FC-F423-9423-5183-65C26CC1045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7, </a:t>
            </a:r>
          </a:p>
          <a:p>
            <a:pPr algn="ctr"/>
            <a:r>
              <a:rPr lang="en-US" b="1" dirty="0">
                <a:solidFill>
                  <a:schemeClr val="tx1"/>
                </a:solidFill>
              </a:rPr>
              <a:t>there will be a remainder of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is 1 more than </a:t>
            </a:r>
          </a:p>
          <a:p>
            <a:pPr algn="ctr"/>
            <a:r>
              <a:rPr lang="en-US"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square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D9F252-2EE1-586C-7948-CFC1C46BE3B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C7B44-8577-6438-65BC-F4F474DF4CA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79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F8023D-819F-DE9A-6391-2A74608B922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B153D60-E46F-C2D2-7423-25C38699701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a Clue on the Die”</a:t>
            </a:r>
          </a:p>
        </p:txBody>
      </p:sp>
      <p:sp>
        <p:nvSpPr>
          <p:cNvPr id="4" name="Rectangle 3">
            <a:extLst>
              <a:ext uri="{FF2B5EF4-FFF2-40B4-BE49-F238E27FC236}">
                <a16:creationId xmlns:a16="http://schemas.microsoft.com/office/drawing/2014/main" id="{6E2AEB75-50AF-C143-5507-E6F6D6685D8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AA78665-C64E-C7A1-79F3-31D06B01003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7D8BFD3-8B16-1484-0670-5A93E97D7B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11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375754-26C3-CE21-09FB-F9061D4AAD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6DFE86-2DD3-66F4-982A-ADC22B27F43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5D0793F-8F8A-F0BD-A94A-FB7AA61CECE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74D2BB8-A5A0-0628-4722-00552EA9632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605766C1-B6A2-6DEB-1DE4-96D5B641023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27BEA39-0C74-5B49-B1A6-7C6BC6BA640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BF1D545-B195-DF94-DE7D-3E46C5DE471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147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19806</TotalTime>
  <Words>2329</Words>
  <Application>Microsoft Office PowerPoint</Application>
  <PresentationFormat>On-screen Show (4:3)</PresentationFormat>
  <Paragraphs>784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2024-10-24T21:36:46Z</dcterms:modified>
</cp:coreProperties>
</file>