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15" r:id="rId9"/>
    <p:sldId id="1716" r:id="rId10"/>
    <p:sldId id="1717" r:id="rId11"/>
    <p:sldId id="1718" r:id="rId12"/>
    <p:sldId id="1719" r:id="rId13"/>
    <p:sldId id="1720" r:id="rId14"/>
    <p:sldId id="1721" r:id="rId15"/>
    <p:sldId id="1722" r:id="rId16"/>
    <p:sldId id="1723" r:id="rId17"/>
    <p:sldId id="1724" r:id="rId18"/>
    <p:sldId id="1725" r:id="rId19"/>
    <p:sldId id="172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94778-E104-CDF5-7B45-CAC34EFBF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9A4F-85A0-2E06-0DBC-F2CC67D63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8D9C2-1F2D-953D-1A5C-36212C7334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2BF310-468E-5794-48F4-E720D6EA0C1E}"/>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88403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640FA-109B-8F64-3259-D17D0029A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44BB9-7F9D-C28E-66C8-7FF27F664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8540C-F680-61D0-63B9-47725ABDF3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692AEB-F14C-12A4-33F7-3C4427FB8329}"/>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39482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07539D-DD5F-5483-3110-7134EAD7AEE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1A6EF3-F7CB-08A4-34BF-100FB955A4C1}"/>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17707" y="12820"/>
            <a:ext cx="4106253" cy="6159380"/>
          </a:xfrm>
          <a:prstGeom prst="rect">
            <a:avLst/>
          </a:prstGeom>
        </p:spPr>
      </p:pic>
      <p:sp>
        <p:nvSpPr>
          <p:cNvPr id="17" name="Rectangle 16">
            <a:extLst>
              <a:ext uri="{FF2B5EF4-FFF2-40B4-BE49-F238E27FC236}">
                <a16:creationId xmlns:a16="http://schemas.microsoft.com/office/drawing/2014/main" id="{12401D98-9BE8-5E1D-3412-044E9744497E}"/>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2E494238-DD0B-251F-4C00-E47D00D92E1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F6ADEBBF-C196-8B8F-62B7-DC7F715D971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44F3E6B-597D-A08B-A5B9-8297A74E1D1E}"/>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4A63B061-1762-A5AB-4DA0-28EBB9703D5E}"/>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135642E2-206F-75B5-1FDC-699832465B1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that is between 50 and 100.</a:t>
            </a:r>
          </a:p>
        </p:txBody>
      </p:sp>
      <p:sp>
        <p:nvSpPr>
          <p:cNvPr id="29" name="Rectangle 28">
            <a:extLst>
              <a:ext uri="{FF2B5EF4-FFF2-40B4-BE49-F238E27FC236}">
                <a16:creationId xmlns:a16="http://schemas.microsoft.com/office/drawing/2014/main" id="{1DC56036-7936-0733-6306-0E58494FCB7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p:txBody>
      </p:sp>
      <p:sp>
        <p:nvSpPr>
          <p:cNvPr id="30" name="Rectangle 29">
            <a:extLst>
              <a:ext uri="{FF2B5EF4-FFF2-40B4-BE49-F238E27FC236}">
                <a16:creationId xmlns:a16="http://schemas.microsoft.com/office/drawing/2014/main" id="{601D26AE-5976-8477-7AA9-874A2328E490}"/>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3.</a:t>
            </a:r>
          </a:p>
        </p:txBody>
      </p:sp>
      <p:sp>
        <p:nvSpPr>
          <p:cNvPr id="31" name="Rectangle 30">
            <a:extLst>
              <a:ext uri="{FF2B5EF4-FFF2-40B4-BE49-F238E27FC236}">
                <a16:creationId xmlns:a16="http://schemas.microsoft.com/office/drawing/2014/main" id="{307A94A6-06C1-20D5-FF95-53323DD687C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Each dinosaur has exactly 4 wheels.</a:t>
            </a:r>
          </a:p>
          <a:p>
            <a:pPr algn="ctr"/>
            <a:r>
              <a:rPr lang="en-US" b="1" dirty="0">
                <a:solidFill>
                  <a:schemeClr val="tx1"/>
                </a:solidFill>
              </a:rPr>
              <a:t>The answer has exactly 4 factors.</a:t>
            </a:r>
          </a:p>
        </p:txBody>
      </p:sp>
      <p:sp>
        <p:nvSpPr>
          <p:cNvPr id="32" name="Rectangle 31">
            <a:extLst>
              <a:ext uri="{FF2B5EF4-FFF2-40B4-BE49-F238E27FC236}">
                <a16:creationId xmlns:a16="http://schemas.microsoft.com/office/drawing/2014/main" id="{364F17B2-9E54-3B1E-88B9-FA7D339108D6}"/>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sum of two of the remaining numbers is 120.  </a:t>
            </a:r>
          </a:p>
          <a:p>
            <a:pPr algn="ctr"/>
            <a:r>
              <a:rPr lang="en-US" b="1" dirty="0">
                <a:solidFill>
                  <a:schemeClr val="tx1"/>
                </a:solidFill>
              </a:rPr>
              <a:t>Eliminate those 2 numbers.</a:t>
            </a:r>
          </a:p>
        </p:txBody>
      </p:sp>
      <p:sp>
        <p:nvSpPr>
          <p:cNvPr id="14" name="TextBox 13">
            <a:extLst>
              <a:ext uri="{FF2B5EF4-FFF2-40B4-BE49-F238E27FC236}">
                <a16:creationId xmlns:a16="http://schemas.microsoft.com/office/drawing/2014/main" id="{6293F04D-12A9-9EF1-ECCF-BBF9ADFE9A8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57DB968C-7A9D-4FC3-5155-19A40C053B2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5E7BD9F9-04A5-5E24-C6E5-DFC69FA7E59A}"/>
              </a:ext>
            </a:extLst>
          </p:cNvPr>
          <p:cNvGraphicFramePr>
            <a:graphicFrameLocks noGrp="1"/>
          </p:cNvGraphicFramePr>
          <p:nvPr>
            <p:extLst>
              <p:ext uri="{D42A27DB-BD31-4B8C-83A1-F6EECF244321}">
                <p14:modId xmlns:p14="http://schemas.microsoft.com/office/powerpoint/2010/main" val="1736038320"/>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5440712"/>
                    </a:ext>
                  </a:extLst>
                </a:gridCol>
                <a:gridCol w="441960">
                  <a:extLst>
                    <a:ext uri="{9D8B030D-6E8A-4147-A177-3AD203B41FA5}">
                      <a16:colId xmlns:a16="http://schemas.microsoft.com/office/drawing/2014/main" val="1163444898"/>
                    </a:ext>
                  </a:extLst>
                </a:gridCol>
                <a:gridCol w="441960">
                  <a:extLst>
                    <a:ext uri="{9D8B030D-6E8A-4147-A177-3AD203B41FA5}">
                      <a16:colId xmlns:a16="http://schemas.microsoft.com/office/drawing/2014/main" val="3443945591"/>
                    </a:ext>
                  </a:extLst>
                </a:gridCol>
                <a:gridCol w="441960">
                  <a:extLst>
                    <a:ext uri="{9D8B030D-6E8A-4147-A177-3AD203B41FA5}">
                      <a16:colId xmlns:a16="http://schemas.microsoft.com/office/drawing/2014/main" val="2689391957"/>
                    </a:ext>
                  </a:extLst>
                </a:gridCol>
                <a:gridCol w="441960">
                  <a:extLst>
                    <a:ext uri="{9D8B030D-6E8A-4147-A177-3AD203B41FA5}">
                      <a16:colId xmlns:a16="http://schemas.microsoft.com/office/drawing/2014/main" val="1865953975"/>
                    </a:ext>
                  </a:extLst>
                </a:gridCol>
                <a:gridCol w="441960">
                  <a:extLst>
                    <a:ext uri="{9D8B030D-6E8A-4147-A177-3AD203B41FA5}">
                      <a16:colId xmlns:a16="http://schemas.microsoft.com/office/drawing/2014/main" val="1947646103"/>
                    </a:ext>
                  </a:extLst>
                </a:gridCol>
                <a:gridCol w="441960">
                  <a:extLst>
                    <a:ext uri="{9D8B030D-6E8A-4147-A177-3AD203B41FA5}">
                      <a16:colId xmlns:a16="http://schemas.microsoft.com/office/drawing/2014/main" val="4006438500"/>
                    </a:ext>
                  </a:extLst>
                </a:gridCol>
                <a:gridCol w="441960">
                  <a:extLst>
                    <a:ext uri="{9D8B030D-6E8A-4147-A177-3AD203B41FA5}">
                      <a16:colId xmlns:a16="http://schemas.microsoft.com/office/drawing/2014/main" val="2756139665"/>
                    </a:ext>
                  </a:extLst>
                </a:gridCol>
                <a:gridCol w="441960">
                  <a:extLst>
                    <a:ext uri="{9D8B030D-6E8A-4147-A177-3AD203B41FA5}">
                      <a16:colId xmlns:a16="http://schemas.microsoft.com/office/drawing/2014/main" val="1557514481"/>
                    </a:ext>
                  </a:extLst>
                </a:gridCol>
                <a:gridCol w="441960">
                  <a:extLst>
                    <a:ext uri="{9D8B030D-6E8A-4147-A177-3AD203B41FA5}">
                      <a16:colId xmlns:a16="http://schemas.microsoft.com/office/drawing/2014/main" val="40962138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7208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772254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9865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47394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2060107"/>
                  </a:ext>
                </a:extLst>
              </a:tr>
            </a:tbl>
          </a:graphicData>
        </a:graphic>
      </p:graphicFrame>
    </p:spTree>
    <p:extLst>
      <p:ext uri="{BB962C8B-B14F-4D97-AF65-F5344CB8AC3E}">
        <p14:creationId xmlns:p14="http://schemas.microsoft.com/office/powerpoint/2010/main" val="29732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5E2D839-4DE0-95E2-4A54-CEF8213A283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4D5C30F-4765-9667-5B59-8F3B139EE487}"/>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931B8FE1-96B2-34D1-F71B-C57DD502BD22}"/>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6BE93D75-5EC6-4982-AFBB-E3096EC5EA0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C85DBD4-D2AA-B09F-862E-0D3F7CDD9F3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3758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035CCB2-0063-88EB-D5EC-A252107B610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74FEFE3-21FC-93E8-01C1-0FCD28D09A4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BD6BE047-7D4E-4FE4-6684-5715237A0A9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dinosaurs</a:t>
            </a:r>
          </a:p>
        </p:txBody>
      </p:sp>
      <p:sp>
        <p:nvSpPr>
          <p:cNvPr id="17" name="Rectangle 16">
            <a:extLst>
              <a:ext uri="{FF2B5EF4-FFF2-40B4-BE49-F238E27FC236}">
                <a16:creationId xmlns:a16="http://schemas.microsoft.com/office/drawing/2014/main" id="{52D896AC-13CE-BC38-0FAC-45F69E51553B}"/>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26592410-379B-82B4-AAF9-BE1FEB3A6E1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1EFD4233-1725-A3D0-B356-2C0D67B56D2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12E6BE3-AD8E-29BA-B984-84A3E77E59F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7019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50EC7-747D-B997-B7C6-2B68213316ED}"/>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C0C9338B-98EA-F6D9-6B42-F6C8EDFB68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BDD46AB-447B-4013-6A9A-35BA04B78644}"/>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BECE0741-205C-B553-CB44-3511F92C6D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4642269-2638-5509-40C8-E651521587A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F80B7A97-6205-2C82-00FB-3FA1D1F1DB5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72B22FD-6A43-845C-4D40-EE99F759128F}"/>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D99F5B46-61A3-A2A9-92A6-74EB8473232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5A644B7-57D0-A056-4B1F-AD97D3C674D8}"/>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6A69D273-F5AF-017C-EB7A-7A0B1C773D6A}"/>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F38EA1DC-6102-B8EA-8949-790FF252145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E7F9F46-24DE-9676-932B-5DDC825752BA}"/>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F2519792-D6D7-A3DF-E931-390BC9B38AA0}"/>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BBCB9890-127D-B7CF-DE0F-B7E1CE092C3A}"/>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838528B0-A415-B0C7-9267-4354CDE4FECD}"/>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CDE9BA31-F911-42E1-069F-8841DEAC999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27C9C76A-4E23-0A12-657B-FF2F173B04C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800708A6-E682-9B88-472A-920B32C4C1F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604801D4-08DD-E35F-E3E1-7FE676625BC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BAD2788C-EA92-129A-A49D-BBFE145EE8CA}"/>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600B6126-BF0D-0DC4-D845-F4C148A519CF}"/>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3A8C65BB-03B1-FEF6-E6E6-98A805765EFC}"/>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7000BAF0-5EBD-23E3-0E7C-C30E4F3B800C}"/>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9B2968AE-107F-3264-20AF-1CBB95487D32}"/>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9FB8ACC4-C96A-C9FF-B256-23477A0309A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3DB36580-85F5-9868-A9AD-1DBA94E35EE0}"/>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2EE33486-DB7B-E818-7D67-4A0453945196}"/>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623389AC-D407-7B25-5EC3-D221EBE67B92}"/>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408EB1CD-3914-AA53-EBD6-7DD435664F2E}"/>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43A4B361-C314-9967-781A-CB1CF1569257}"/>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7591FCA1-4DB1-572A-AA08-DB767163896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2C9ACA57-9DED-8222-B5E0-4DBB9A47A995}"/>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2C5DEB7E-D44D-8DC1-C6FE-DD624D89861F}"/>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E32D234C-5745-5ACF-FEF5-1F473428E0D3}"/>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8805A48B-8D84-0720-93D6-A23D26851C1F}"/>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F6C3F631-D83B-F4DA-5F0A-181322686113}"/>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D1440B9-E795-1E64-E9BC-02BD4C53E591}"/>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9C7E74F-3864-754B-3C16-04A56F81E8A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D25A58-B460-E64C-1C32-3072AAA5B52B}"/>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F542D4-3389-17A1-16C8-C219947640BF}"/>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8A64D26-F4E5-CB36-77E7-54AA1B9BC62D}"/>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0CF634BD-7135-1B5C-F5CD-79484EB10C5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69623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B28C9FA-90D0-87EA-96C4-0096FE9D48E9}"/>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863A4523-AA9E-E38A-3F76-23477319CE2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“Yum!  The Jurassic Jar Tastes Good!”</a:t>
            </a:r>
          </a:p>
        </p:txBody>
      </p:sp>
      <p:sp>
        <p:nvSpPr>
          <p:cNvPr id="4" name="Rectangle 3">
            <a:extLst>
              <a:ext uri="{FF2B5EF4-FFF2-40B4-BE49-F238E27FC236}">
                <a16:creationId xmlns:a16="http://schemas.microsoft.com/office/drawing/2014/main" id="{86739A9E-9113-6094-BE74-A0240BDE9FB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D86E8DAA-EB0C-3605-56EE-DB2AD42D930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40645394-8637-33C6-810E-32D48CDC90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3820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325ADB-F6AC-7430-1E86-2D7050C8CE0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E97953F-F51B-5B15-5951-31ECB6A6594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D3B8ADA3-4E11-66BF-379D-9DE8D13985AE}"/>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BA78678-1BB7-C18B-5C7B-5C9B9D8E13D8}"/>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a:t>
            </a:r>
          </a:p>
          <a:p>
            <a:pPr algn="ctr"/>
            <a:r>
              <a:rPr lang="en-US" sz="2000" b="1" dirty="0">
                <a:solidFill>
                  <a:schemeClr val="tx1"/>
                </a:solidFill>
              </a:rPr>
              <a:t>of dinosaurs?</a:t>
            </a:r>
          </a:p>
        </p:txBody>
      </p:sp>
      <p:sp>
        <p:nvSpPr>
          <p:cNvPr id="13" name="Rectangle 12">
            <a:extLst>
              <a:ext uri="{FF2B5EF4-FFF2-40B4-BE49-F238E27FC236}">
                <a16:creationId xmlns:a16="http://schemas.microsoft.com/office/drawing/2014/main" id="{0CF9A87A-790F-A0CF-70DE-FC1E4BDB354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7727B2F-FD7C-86EE-7CD3-19AA6AEF4AD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7812A27D-B632-BCB1-3C91-08BFAE52364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3613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4ECE56C-AE02-4E0F-2C99-3F01159E2B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86F5CAC-502D-D788-9E3A-FBA020C6E7A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17707" y="12820"/>
            <a:ext cx="4106253" cy="6159380"/>
          </a:xfrm>
          <a:prstGeom prst="rect">
            <a:avLst/>
          </a:prstGeom>
        </p:spPr>
      </p:pic>
      <p:sp>
        <p:nvSpPr>
          <p:cNvPr id="17" name="Rectangle 16">
            <a:extLst>
              <a:ext uri="{FF2B5EF4-FFF2-40B4-BE49-F238E27FC236}">
                <a16:creationId xmlns:a16="http://schemas.microsoft.com/office/drawing/2014/main" id="{6351C48A-69E9-3F25-EEB6-E4BE53606BC5}"/>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FB901A60-C8E4-4456-599B-77475A6C182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013D3C70-1066-77FE-B1BD-6FD51136CEDD}"/>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09040835-30EE-BF54-424D-D8A48BC5CAFB}"/>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28797F6D-D365-390C-053A-12E50FBB3A97}"/>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DC559384-79DA-7AD8-4AFE-1CEF34C88F1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that is between 50 and 100.</a:t>
            </a:r>
          </a:p>
        </p:txBody>
      </p:sp>
      <p:sp>
        <p:nvSpPr>
          <p:cNvPr id="29" name="Rectangle 28">
            <a:extLst>
              <a:ext uri="{FF2B5EF4-FFF2-40B4-BE49-F238E27FC236}">
                <a16:creationId xmlns:a16="http://schemas.microsoft.com/office/drawing/2014/main" id="{5A3C524A-AEDE-B0DF-AA5E-9E705374DD1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p:txBody>
      </p:sp>
      <p:sp>
        <p:nvSpPr>
          <p:cNvPr id="30" name="Rectangle 29">
            <a:extLst>
              <a:ext uri="{FF2B5EF4-FFF2-40B4-BE49-F238E27FC236}">
                <a16:creationId xmlns:a16="http://schemas.microsoft.com/office/drawing/2014/main" id="{88BEBC89-F30B-F42A-0644-D019870E7263}"/>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3.</a:t>
            </a:r>
          </a:p>
        </p:txBody>
      </p:sp>
      <p:sp>
        <p:nvSpPr>
          <p:cNvPr id="31" name="Rectangle 30">
            <a:extLst>
              <a:ext uri="{FF2B5EF4-FFF2-40B4-BE49-F238E27FC236}">
                <a16:creationId xmlns:a16="http://schemas.microsoft.com/office/drawing/2014/main" id="{FCFA6FA9-108A-A39E-669B-465C11830B8F}"/>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Each dinosaur has exactly 4 wheels.</a:t>
            </a:r>
          </a:p>
          <a:p>
            <a:pPr algn="ctr"/>
            <a:r>
              <a:rPr lang="en-US" b="1" dirty="0">
                <a:solidFill>
                  <a:schemeClr val="tx1"/>
                </a:solidFill>
              </a:rPr>
              <a:t>The answer has exactly 4 factors.</a:t>
            </a:r>
          </a:p>
        </p:txBody>
      </p:sp>
      <p:sp>
        <p:nvSpPr>
          <p:cNvPr id="32" name="Rectangle 31">
            <a:extLst>
              <a:ext uri="{FF2B5EF4-FFF2-40B4-BE49-F238E27FC236}">
                <a16:creationId xmlns:a16="http://schemas.microsoft.com/office/drawing/2014/main" id="{06838B68-0347-35CE-ACA5-46CC3D327590}"/>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sum of two of the remaining numbers is 120.  </a:t>
            </a:r>
          </a:p>
          <a:p>
            <a:pPr algn="ctr"/>
            <a:r>
              <a:rPr lang="en-US" b="1" dirty="0">
                <a:solidFill>
                  <a:schemeClr val="tx1"/>
                </a:solidFill>
              </a:rPr>
              <a:t>Eliminate those 2 numbers.</a:t>
            </a:r>
          </a:p>
        </p:txBody>
      </p:sp>
      <p:sp>
        <p:nvSpPr>
          <p:cNvPr id="14" name="TextBox 13">
            <a:extLst>
              <a:ext uri="{FF2B5EF4-FFF2-40B4-BE49-F238E27FC236}">
                <a16:creationId xmlns:a16="http://schemas.microsoft.com/office/drawing/2014/main" id="{DA6E206A-FB06-D469-D3A4-1928AED46DB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72A69AAA-572C-EB93-95DD-CA2767D7E0B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6DC48C9-CD9E-F3A7-EB4B-862742D0E815}"/>
              </a:ext>
            </a:extLst>
          </p:cNvPr>
          <p:cNvGraphicFramePr>
            <a:graphicFrameLocks noGrp="1"/>
          </p:cNvGraphicFramePr>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5440712"/>
                    </a:ext>
                  </a:extLst>
                </a:gridCol>
                <a:gridCol w="441960">
                  <a:extLst>
                    <a:ext uri="{9D8B030D-6E8A-4147-A177-3AD203B41FA5}">
                      <a16:colId xmlns:a16="http://schemas.microsoft.com/office/drawing/2014/main" val="1163444898"/>
                    </a:ext>
                  </a:extLst>
                </a:gridCol>
                <a:gridCol w="441960">
                  <a:extLst>
                    <a:ext uri="{9D8B030D-6E8A-4147-A177-3AD203B41FA5}">
                      <a16:colId xmlns:a16="http://schemas.microsoft.com/office/drawing/2014/main" val="3443945591"/>
                    </a:ext>
                  </a:extLst>
                </a:gridCol>
                <a:gridCol w="441960">
                  <a:extLst>
                    <a:ext uri="{9D8B030D-6E8A-4147-A177-3AD203B41FA5}">
                      <a16:colId xmlns:a16="http://schemas.microsoft.com/office/drawing/2014/main" val="2689391957"/>
                    </a:ext>
                  </a:extLst>
                </a:gridCol>
                <a:gridCol w="441960">
                  <a:extLst>
                    <a:ext uri="{9D8B030D-6E8A-4147-A177-3AD203B41FA5}">
                      <a16:colId xmlns:a16="http://schemas.microsoft.com/office/drawing/2014/main" val="1865953975"/>
                    </a:ext>
                  </a:extLst>
                </a:gridCol>
                <a:gridCol w="441960">
                  <a:extLst>
                    <a:ext uri="{9D8B030D-6E8A-4147-A177-3AD203B41FA5}">
                      <a16:colId xmlns:a16="http://schemas.microsoft.com/office/drawing/2014/main" val="1947646103"/>
                    </a:ext>
                  </a:extLst>
                </a:gridCol>
                <a:gridCol w="441960">
                  <a:extLst>
                    <a:ext uri="{9D8B030D-6E8A-4147-A177-3AD203B41FA5}">
                      <a16:colId xmlns:a16="http://schemas.microsoft.com/office/drawing/2014/main" val="4006438500"/>
                    </a:ext>
                  </a:extLst>
                </a:gridCol>
                <a:gridCol w="441960">
                  <a:extLst>
                    <a:ext uri="{9D8B030D-6E8A-4147-A177-3AD203B41FA5}">
                      <a16:colId xmlns:a16="http://schemas.microsoft.com/office/drawing/2014/main" val="2756139665"/>
                    </a:ext>
                  </a:extLst>
                </a:gridCol>
                <a:gridCol w="441960">
                  <a:extLst>
                    <a:ext uri="{9D8B030D-6E8A-4147-A177-3AD203B41FA5}">
                      <a16:colId xmlns:a16="http://schemas.microsoft.com/office/drawing/2014/main" val="1557514481"/>
                    </a:ext>
                  </a:extLst>
                </a:gridCol>
                <a:gridCol w="441960">
                  <a:extLst>
                    <a:ext uri="{9D8B030D-6E8A-4147-A177-3AD203B41FA5}">
                      <a16:colId xmlns:a16="http://schemas.microsoft.com/office/drawing/2014/main" val="40962138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7208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772254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59865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47394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2060107"/>
                  </a:ext>
                </a:extLst>
              </a:tr>
            </a:tbl>
          </a:graphicData>
        </a:graphic>
      </p:graphicFrame>
      <p:graphicFrame>
        <p:nvGraphicFramePr>
          <p:cNvPr id="4" name="Table 3">
            <a:extLst>
              <a:ext uri="{FF2B5EF4-FFF2-40B4-BE49-F238E27FC236}">
                <a16:creationId xmlns:a16="http://schemas.microsoft.com/office/drawing/2014/main" id="{C1196303-BBDE-48C4-9F4D-8F262FBDA5E1}"/>
              </a:ext>
            </a:extLst>
          </p:cNvPr>
          <p:cNvGraphicFramePr>
            <a:graphicFrameLocks noGrp="1"/>
          </p:cNvGraphicFramePr>
          <p:nvPr>
            <p:extLst>
              <p:ext uri="{D42A27DB-BD31-4B8C-83A1-F6EECF244321}">
                <p14:modId xmlns:p14="http://schemas.microsoft.com/office/powerpoint/2010/main" val="489667215"/>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5440712"/>
                    </a:ext>
                  </a:extLst>
                </a:gridCol>
                <a:gridCol w="441960">
                  <a:extLst>
                    <a:ext uri="{9D8B030D-6E8A-4147-A177-3AD203B41FA5}">
                      <a16:colId xmlns:a16="http://schemas.microsoft.com/office/drawing/2014/main" val="1163444898"/>
                    </a:ext>
                  </a:extLst>
                </a:gridCol>
                <a:gridCol w="441960">
                  <a:extLst>
                    <a:ext uri="{9D8B030D-6E8A-4147-A177-3AD203B41FA5}">
                      <a16:colId xmlns:a16="http://schemas.microsoft.com/office/drawing/2014/main" val="3443945591"/>
                    </a:ext>
                  </a:extLst>
                </a:gridCol>
                <a:gridCol w="441960">
                  <a:extLst>
                    <a:ext uri="{9D8B030D-6E8A-4147-A177-3AD203B41FA5}">
                      <a16:colId xmlns:a16="http://schemas.microsoft.com/office/drawing/2014/main" val="2689391957"/>
                    </a:ext>
                  </a:extLst>
                </a:gridCol>
                <a:gridCol w="441960">
                  <a:extLst>
                    <a:ext uri="{9D8B030D-6E8A-4147-A177-3AD203B41FA5}">
                      <a16:colId xmlns:a16="http://schemas.microsoft.com/office/drawing/2014/main" val="1865953975"/>
                    </a:ext>
                  </a:extLst>
                </a:gridCol>
                <a:gridCol w="441960">
                  <a:extLst>
                    <a:ext uri="{9D8B030D-6E8A-4147-A177-3AD203B41FA5}">
                      <a16:colId xmlns:a16="http://schemas.microsoft.com/office/drawing/2014/main" val="1947646103"/>
                    </a:ext>
                  </a:extLst>
                </a:gridCol>
                <a:gridCol w="441960">
                  <a:extLst>
                    <a:ext uri="{9D8B030D-6E8A-4147-A177-3AD203B41FA5}">
                      <a16:colId xmlns:a16="http://schemas.microsoft.com/office/drawing/2014/main" val="4006438500"/>
                    </a:ext>
                  </a:extLst>
                </a:gridCol>
                <a:gridCol w="441960">
                  <a:extLst>
                    <a:ext uri="{9D8B030D-6E8A-4147-A177-3AD203B41FA5}">
                      <a16:colId xmlns:a16="http://schemas.microsoft.com/office/drawing/2014/main" val="2756139665"/>
                    </a:ext>
                  </a:extLst>
                </a:gridCol>
                <a:gridCol w="441960">
                  <a:extLst>
                    <a:ext uri="{9D8B030D-6E8A-4147-A177-3AD203B41FA5}">
                      <a16:colId xmlns:a16="http://schemas.microsoft.com/office/drawing/2014/main" val="1557514481"/>
                    </a:ext>
                  </a:extLst>
                </a:gridCol>
                <a:gridCol w="441960">
                  <a:extLst>
                    <a:ext uri="{9D8B030D-6E8A-4147-A177-3AD203B41FA5}">
                      <a16:colId xmlns:a16="http://schemas.microsoft.com/office/drawing/2014/main" val="40962138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7208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8772254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59865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47394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2060107"/>
                  </a:ext>
                </a:extLst>
              </a:tr>
            </a:tbl>
          </a:graphicData>
        </a:graphic>
      </p:graphicFrame>
      <p:graphicFrame>
        <p:nvGraphicFramePr>
          <p:cNvPr id="5" name="Table 4">
            <a:extLst>
              <a:ext uri="{FF2B5EF4-FFF2-40B4-BE49-F238E27FC236}">
                <a16:creationId xmlns:a16="http://schemas.microsoft.com/office/drawing/2014/main" id="{BCB70D7B-56D2-C931-E25F-D934A6E74E48}"/>
              </a:ext>
            </a:extLst>
          </p:cNvPr>
          <p:cNvGraphicFramePr>
            <a:graphicFrameLocks noGrp="1"/>
          </p:cNvGraphicFramePr>
          <p:nvPr>
            <p:extLst>
              <p:ext uri="{D42A27DB-BD31-4B8C-83A1-F6EECF244321}">
                <p14:modId xmlns:p14="http://schemas.microsoft.com/office/powerpoint/2010/main" val="1006911413"/>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5440712"/>
                    </a:ext>
                  </a:extLst>
                </a:gridCol>
                <a:gridCol w="441960">
                  <a:extLst>
                    <a:ext uri="{9D8B030D-6E8A-4147-A177-3AD203B41FA5}">
                      <a16:colId xmlns:a16="http://schemas.microsoft.com/office/drawing/2014/main" val="1163444898"/>
                    </a:ext>
                  </a:extLst>
                </a:gridCol>
                <a:gridCol w="441960">
                  <a:extLst>
                    <a:ext uri="{9D8B030D-6E8A-4147-A177-3AD203B41FA5}">
                      <a16:colId xmlns:a16="http://schemas.microsoft.com/office/drawing/2014/main" val="3443945591"/>
                    </a:ext>
                  </a:extLst>
                </a:gridCol>
                <a:gridCol w="441960">
                  <a:extLst>
                    <a:ext uri="{9D8B030D-6E8A-4147-A177-3AD203B41FA5}">
                      <a16:colId xmlns:a16="http://schemas.microsoft.com/office/drawing/2014/main" val="2689391957"/>
                    </a:ext>
                  </a:extLst>
                </a:gridCol>
                <a:gridCol w="441960">
                  <a:extLst>
                    <a:ext uri="{9D8B030D-6E8A-4147-A177-3AD203B41FA5}">
                      <a16:colId xmlns:a16="http://schemas.microsoft.com/office/drawing/2014/main" val="1865953975"/>
                    </a:ext>
                  </a:extLst>
                </a:gridCol>
                <a:gridCol w="441960">
                  <a:extLst>
                    <a:ext uri="{9D8B030D-6E8A-4147-A177-3AD203B41FA5}">
                      <a16:colId xmlns:a16="http://schemas.microsoft.com/office/drawing/2014/main" val="1947646103"/>
                    </a:ext>
                  </a:extLst>
                </a:gridCol>
                <a:gridCol w="441960">
                  <a:extLst>
                    <a:ext uri="{9D8B030D-6E8A-4147-A177-3AD203B41FA5}">
                      <a16:colId xmlns:a16="http://schemas.microsoft.com/office/drawing/2014/main" val="4006438500"/>
                    </a:ext>
                  </a:extLst>
                </a:gridCol>
                <a:gridCol w="441960">
                  <a:extLst>
                    <a:ext uri="{9D8B030D-6E8A-4147-A177-3AD203B41FA5}">
                      <a16:colId xmlns:a16="http://schemas.microsoft.com/office/drawing/2014/main" val="2756139665"/>
                    </a:ext>
                  </a:extLst>
                </a:gridCol>
                <a:gridCol w="441960">
                  <a:extLst>
                    <a:ext uri="{9D8B030D-6E8A-4147-A177-3AD203B41FA5}">
                      <a16:colId xmlns:a16="http://schemas.microsoft.com/office/drawing/2014/main" val="1557514481"/>
                    </a:ext>
                  </a:extLst>
                </a:gridCol>
                <a:gridCol w="441960">
                  <a:extLst>
                    <a:ext uri="{9D8B030D-6E8A-4147-A177-3AD203B41FA5}">
                      <a16:colId xmlns:a16="http://schemas.microsoft.com/office/drawing/2014/main" val="40962138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7208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8772254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59865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847394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2060107"/>
                  </a:ext>
                </a:extLst>
              </a:tr>
            </a:tbl>
          </a:graphicData>
        </a:graphic>
      </p:graphicFrame>
      <p:graphicFrame>
        <p:nvGraphicFramePr>
          <p:cNvPr id="6" name="Table 5">
            <a:extLst>
              <a:ext uri="{FF2B5EF4-FFF2-40B4-BE49-F238E27FC236}">
                <a16:creationId xmlns:a16="http://schemas.microsoft.com/office/drawing/2014/main" id="{2FA57E39-C2D2-4451-08D3-75D753B786F6}"/>
              </a:ext>
            </a:extLst>
          </p:cNvPr>
          <p:cNvGraphicFramePr>
            <a:graphicFrameLocks noGrp="1"/>
          </p:cNvGraphicFramePr>
          <p:nvPr>
            <p:extLst>
              <p:ext uri="{D42A27DB-BD31-4B8C-83A1-F6EECF244321}">
                <p14:modId xmlns:p14="http://schemas.microsoft.com/office/powerpoint/2010/main" val="893393439"/>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5440712"/>
                    </a:ext>
                  </a:extLst>
                </a:gridCol>
                <a:gridCol w="441960">
                  <a:extLst>
                    <a:ext uri="{9D8B030D-6E8A-4147-A177-3AD203B41FA5}">
                      <a16:colId xmlns:a16="http://schemas.microsoft.com/office/drawing/2014/main" val="1163444898"/>
                    </a:ext>
                  </a:extLst>
                </a:gridCol>
                <a:gridCol w="441960">
                  <a:extLst>
                    <a:ext uri="{9D8B030D-6E8A-4147-A177-3AD203B41FA5}">
                      <a16:colId xmlns:a16="http://schemas.microsoft.com/office/drawing/2014/main" val="3443945591"/>
                    </a:ext>
                  </a:extLst>
                </a:gridCol>
                <a:gridCol w="441960">
                  <a:extLst>
                    <a:ext uri="{9D8B030D-6E8A-4147-A177-3AD203B41FA5}">
                      <a16:colId xmlns:a16="http://schemas.microsoft.com/office/drawing/2014/main" val="2689391957"/>
                    </a:ext>
                  </a:extLst>
                </a:gridCol>
                <a:gridCol w="441960">
                  <a:extLst>
                    <a:ext uri="{9D8B030D-6E8A-4147-A177-3AD203B41FA5}">
                      <a16:colId xmlns:a16="http://schemas.microsoft.com/office/drawing/2014/main" val="1865953975"/>
                    </a:ext>
                  </a:extLst>
                </a:gridCol>
                <a:gridCol w="441960">
                  <a:extLst>
                    <a:ext uri="{9D8B030D-6E8A-4147-A177-3AD203B41FA5}">
                      <a16:colId xmlns:a16="http://schemas.microsoft.com/office/drawing/2014/main" val="1947646103"/>
                    </a:ext>
                  </a:extLst>
                </a:gridCol>
                <a:gridCol w="441960">
                  <a:extLst>
                    <a:ext uri="{9D8B030D-6E8A-4147-A177-3AD203B41FA5}">
                      <a16:colId xmlns:a16="http://schemas.microsoft.com/office/drawing/2014/main" val="4006438500"/>
                    </a:ext>
                  </a:extLst>
                </a:gridCol>
                <a:gridCol w="441960">
                  <a:extLst>
                    <a:ext uri="{9D8B030D-6E8A-4147-A177-3AD203B41FA5}">
                      <a16:colId xmlns:a16="http://schemas.microsoft.com/office/drawing/2014/main" val="2756139665"/>
                    </a:ext>
                  </a:extLst>
                </a:gridCol>
                <a:gridCol w="441960">
                  <a:extLst>
                    <a:ext uri="{9D8B030D-6E8A-4147-A177-3AD203B41FA5}">
                      <a16:colId xmlns:a16="http://schemas.microsoft.com/office/drawing/2014/main" val="1557514481"/>
                    </a:ext>
                  </a:extLst>
                </a:gridCol>
                <a:gridCol w="441960">
                  <a:extLst>
                    <a:ext uri="{9D8B030D-6E8A-4147-A177-3AD203B41FA5}">
                      <a16:colId xmlns:a16="http://schemas.microsoft.com/office/drawing/2014/main" val="40962138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7208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8772254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59865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847394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2060107"/>
                  </a:ext>
                </a:extLst>
              </a:tr>
            </a:tbl>
          </a:graphicData>
        </a:graphic>
      </p:graphicFrame>
      <p:graphicFrame>
        <p:nvGraphicFramePr>
          <p:cNvPr id="7" name="Table 6">
            <a:extLst>
              <a:ext uri="{FF2B5EF4-FFF2-40B4-BE49-F238E27FC236}">
                <a16:creationId xmlns:a16="http://schemas.microsoft.com/office/drawing/2014/main" id="{73CF3A30-C122-8324-16A8-041D5F5EB0DF}"/>
              </a:ext>
            </a:extLst>
          </p:cNvPr>
          <p:cNvGraphicFramePr>
            <a:graphicFrameLocks noGrp="1"/>
          </p:cNvGraphicFramePr>
          <p:nvPr>
            <p:extLst>
              <p:ext uri="{D42A27DB-BD31-4B8C-83A1-F6EECF244321}">
                <p14:modId xmlns:p14="http://schemas.microsoft.com/office/powerpoint/2010/main" val="3686590831"/>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5440712"/>
                    </a:ext>
                  </a:extLst>
                </a:gridCol>
                <a:gridCol w="441960">
                  <a:extLst>
                    <a:ext uri="{9D8B030D-6E8A-4147-A177-3AD203B41FA5}">
                      <a16:colId xmlns:a16="http://schemas.microsoft.com/office/drawing/2014/main" val="1163444898"/>
                    </a:ext>
                  </a:extLst>
                </a:gridCol>
                <a:gridCol w="441960">
                  <a:extLst>
                    <a:ext uri="{9D8B030D-6E8A-4147-A177-3AD203B41FA5}">
                      <a16:colId xmlns:a16="http://schemas.microsoft.com/office/drawing/2014/main" val="3443945591"/>
                    </a:ext>
                  </a:extLst>
                </a:gridCol>
                <a:gridCol w="441960">
                  <a:extLst>
                    <a:ext uri="{9D8B030D-6E8A-4147-A177-3AD203B41FA5}">
                      <a16:colId xmlns:a16="http://schemas.microsoft.com/office/drawing/2014/main" val="2689391957"/>
                    </a:ext>
                  </a:extLst>
                </a:gridCol>
                <a:gridCol w="441960">
                  <a:extLst>
                    <a:ext uri="{9D8B030D-6E8A-4147-A177-3AD203B41FA5}">
                      <a16:colId xmlns:a16="http://schemas.microsoft.com/office/drawing/2014/main" val="1865953975"/>
                    </a:ext>
                  </a:extLst>
                </a:gridCol>
                <a:gridCol w="441960">
                  <a:extLst>
                    <a:ext uri="{9D8B030D-6E8A-4147-A177-3AD203B41FA5}">
                      <a16:colId xmlns:a16="http://schemas.microsoft.com/office/drawing/2014/main" val="1947646103"/>
                    </a:ext>
                  </a:extLst>
                </a:gridCol>
                <a:gridCol w="441960">
                  <a:extLst>
                    <a:ext uri="{9D8B030D-6E8A-4147-A177-3AD203B41FA5}">
                      <a16:colId xmlns:a16="http://schemas.microsoft.com/office/drawing/2014/main" val="4006438500"/>
                    </a:ext>
                  </a:extLst>
                </a:gridCol>
                <a:gridCol w="441960">
                  <a:extLst>
                    <a:ext uri="{9D8B030D-6E8A-4147-A177-3AD203B41FA5}">
                      <a16:colId xmlns:a16="http://schemas.microsoft.com/office/drawing/2014/main" val="2756139665"/>
                    </a:ext>
                  </a:extLst>
                </a:gridCol>
                <a:gridCol w="441960">
                  <a:extLst>
                    <a:ext uri="{9D8B030D-6E8A-4147-A177-3AD203B41FA5}">
                      <a16:colId xmlns:a16="http://schemas.microsoft.com/office/drawing/2014/main" val="1557514481"/>
                    </a:ext>
                  </a:extLst>
                </a:gridCol>
                <a:gridCol w="441960">
                  <a:extLst>
                    <a:ext uri="{9D8B030D-6E8A-4147-A177-3AD203B41FA5}">
                      <a16:colId xmlns:a16="http://schemas.microsoft.com/office/drawing/2014/main" val="40962138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7208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8772254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59865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847394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2060107"/>
                  </a:ext>
                </a:extLst>
              </a:tr>
            </a:tbl>
          </a:graphicData>
        </a:graphic>
      </p:graphicFrame>
      <p:graphicFrame>
        <p:nvGraphicFramePr>
          <p:cNvPr id="8" name="Table 7">
            <a:extLst>
              <a:ext uri="{FF2B5EF4-FFF2-40B4-BE49-F238E27FC236}">
                <a16:creationId xmlns:a16="http://schemas.microsoft.com/office/drawing/2014/main" id="{CEB46599-592D-98DA-0DAD-D38663947D78}"/>
              </a:ext>
            </a:extLst>
          </p:cNvPr>
          <p:cNvGraphicFramePr>
            <a:graphicFrameLocks noGrp="1"/>
          </p:cNvGraphicFramePr>
          <p:nvPr>
            <p:extLst>
              <p:ext uri="{D42A27DB-BD31-4B8C-83A1-F6EECF244321}">
                <p14:modId xmlns:p14="http://schemas.microsoft.com/office/powerpoint/2010/main" val="3242505998"/>
              </p:ext>
            </p:extLst>
          </p:nvPr>
        </p:nvGraphicFramePr>
        <p:xfrm>
          <a:off x="76200" y="53340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35440712"/>
                    </a:ext>
                  </a:extLst>
                </a:gridCol>
                <a:gridCol w="441960">
                  <a:extLst>
                    <a:ext uri="{9D8B030D-6E8A-4147-A177-3AD203B41FA5}">
                      <a16:colId xmlns:a16="http://schemas.microsoft.com/office/drawing/2014/main" val="1163444898"/>
                    </a:ext>
                  </a:extLst>
                </a:gridCol>
                <a:gridCol w="441960">
                  <a:extLst>
                    <a:ext uri="{9D8B030D-6E8A-4147-A177-3AD203B41FA5}">
                      <a16:colId xmlns:a16="http://schemas.microsoft.com/office/drawing/2014/main" val="3443945591"/>
                    </a:ext>
                  </a:extLst>
                </a:gridCol>
                <a:gridCol w="441960">
                  <a:extLst>
                    <a:ext uri="{9D8B030D-6E8A-4147-A177-3AD203B41FA5}">
                      <a16:colId xmlns:a16="http://schemas.microsoft.com/office/drawing/2014/main" val="2689391957"/>
                    </a:ext>
                  </a:extLst>
                </a:gridCol>
                <a:gridCol w="441960">
                  <a:extLst>
                    <a:ext uri="{9D8B030D-6E8A-4147-A177-3AD203B41FA5}">
                      <a16:colId xmlns:a16="http://schemas.microsoft.com/office/drawing/2014/main" val="1865953975"/>
                    </a:ext>
                  </a:extLst>
                </a:gridCol>
                <a:gridCol w="441960">
                  <a:extLst>
                    <a:ext uri="{9D8B030D-6E8A-4147-A177-3AD203B41FA5}">
                      <a16:colId xmlns:a16="http://schemas.microsoft.com/office/drawing/2014/main" val="1947646103"/>
                    </a:ext>
                  </a:extLst>
                </a:gridCol>
                <a:gridCol w="441960">
                  <a:extLst>
                    <a:ext uri="{9D8B030D-6E8A-4147-A177-3AD203B41FA5}">
                      <a16:colId xmlns:a16="http://schemas.microsoft.com/office/drawing/2014/main" val="4006438500"/>
                    </a:ext>
                  </a:extLst>
                </a:gridCol>
                <a:gridCol w="441960">
                  <a:extLst>
                    <a:ext uri="{9D8B030D-6E8A-4147-A177-3AD203B41FA5}">
                      <a16:colId xmlns:a16="http://schemas.microsoft.com/office/drawing/2014/main" val="2756139665"/>
                    </a:ext>
                  </a:extLst>
                </a:gridCol>
                <a:gridCol w="441960">
                  <a:extLst>
                    <a:ext uri="{9D8B030D-6E8A-4147-A177-3AD203B41FA5}">
                      <a16:colId xmlns:a16="http://schemas.microsoft.com/office/drawing/2014/main" val="1557514481"/>
                    </a:ext>
                  </a:extLst>
                </a:gridCol>
                <a:gridCol w="441960">
                  <a:extLst>
                    <a:ext uri="{9D8B030D-6E8A-4147-A177-3AD203B41FA5}">
                      <a16:colId xmlns:a16="http://schemas.microsoft.com/office/drawing/2014/main" val="4096213831"/>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87208641"/>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87722548"/>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5986591"/>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8473940"/>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12060107"/>
                  </a:ext>
                </a:extLst>
              </a:tr>
            </a:tbl>
          </a:graphicData>
        </a:graphic>
      </p:graphicFrame>
    </p:spTree>
    <p:extLst>
      <p:ext uri="{BB962C8B-B14F-4D97-AF65-F5344CB8AC3E}">
        <p14:creationId xmlns:p14="http://schemas.microsoft.com/office/powerpoint/2010/main" val="24432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C7502DD-6181-2AD5-5BE0-2A9F4042486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25298F0-1E1D-A7FF-081F-8C35DFE47FB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BA608EF-0427-A43E-E3C3-CA8781A5B193}"/>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3B02442-2588-C2A3-0748-08AE72BCD02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3C19B8E6-D6BC-E925-A04D-9EB42871A05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849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F4921A9-37FB-1D4F-F2F8-8BA545C7A1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20F2682-D613-D1C5-B835-A4FF96193A8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720F41E8-90DE-E64A-7DCC-09AD9AB56D9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dinosaurs</a:t>
            </a:r>
          </a:p>
        </p:txBody>
      </p:sp>
      <p:sp>
        <p:nvSpPr>
          <p:cNvPr id="17" name="Rectangle 16">
            <a:extLst>
              <a:ext uri="{FF2B5EF4-FFF2-40B4-BE49-F238E27FC236}">
                <a16:creationId xmlns:a16="http://schemas.microsoft.com/office/drawing/2014/main" id="{2865CB9E-02E8-8F24-819A-8EE6EF6CA4C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FF70EED-AD07-476A-9425-C4ABD85EDE94}"/>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1656EDDE-51CA-52EF-6356-5DA4248404D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9B973B6-15C3-AE8D-65BE-3538FCF2070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2675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FF701-E74C-9BFF-CF79-FBC7E4765CFC}"/>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35A48B63-C6E6-2EEA-EFC3-79C81588FB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1D941BA-298B-508B-3D62-22EBD579D9E3}"/>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87AD209C-CF28-6BBE-10E5-08B47641DE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2785D036-302D-71A7-EBDC-DB77B62997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8C9D9A42-3755-E9FE-A2D7-89702C7504C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39F036E-DEFB-C391-F5FB-DAC76820EADE}"/>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6F2B23D2-875E-9AB7-DB57-434E3542358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EE3A4F6-6864-BF30-FB69-F3E29651ED6C}"/>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4BB6817D-DCFD-8450-6958-C921AE3DBC33}"/>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D4E6A9CC-F986-622B-B25E-6E79DA677EA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30B1D7B-B18C-5313-0929-427388BB68CD}"/>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DB9EA148-4A0D-5530-4D98-844572B28769}"/>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C63E5675-8A72-9E98-A0BC-3EF730CE51EC}"/>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576CE61E-AFC7-810D-BC4C-12A381063A2C}"/>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47FCBE89-6DD6-9BF7-AABB-73B04DA2F3A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24C8E91D-7D03-E5ED-79DE-639C4076F5B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2F000987-D664-1856-C6B3-6B66C5D4498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896CE0D4-0F05-2648-0471-3CEBDC060F92}"/>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ADEF1B9B-4677-08A5-E38B-4453EDC4860E}"/>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3EDC0E51-1DAE-E084-A147-4D6060D4C37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D2E1C49C-DFD6-EA82-B096-A38739568393}"/>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409FBDE2-7A50-E2A9-7283-D955B7B49B0A}"/>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2DFB5626-3154-46DD-C1B3-CFD3398A6359}"/>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D7BDD472-5D57-0BAA-9C39-1BAA583D77C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8B18A10E-09DE-82F9-EC1D-AFCBC902FFAF}"/>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D791A1CC-6C9A-F0D3-98DD-BFC432167EF9}"/>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E48BD426-397C-F08B-4B48-5BA596D14B3B}"/>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6F27925A-1F56-35A6-DCD7-D99B173C1A2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7A53AEDE-66F1-5AD4-B62A-EDE52487B55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346D21CA-6303-4455-EF66-EEA5FBD8583C}"/>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055AA9BC-B335-3B92-B60A-2069DC646DDF}"/>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37F55F7B-8A97-DF52-5B4D-6BBF850E695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4A02CF57-BE49-B944-57D4-065A45C59FB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6BA3ABCC-4622-0D4B-1589-23E34FB6CB7E}"/>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6A50BEF3-4C32-67E0-D19F-6837E5ADC182}"/>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0E9838F-150A-EFC0-9580-18A76EC47AB4}"/>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39CC9F5-36C5-21CF-7DBA-497744A9B58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5615F4-6706-B15F-C49B-274652095210}"/>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E8A912-1BE1-D27F-0A6F-325BAAC61BEA}"/>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AC1A1D95-5FDE-85CC-2786-55B697F7CAEA}"/>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799C4A02-513F-F286-0B2A-F3A70826C76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412434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“Yum!  The Jurassic Jar Tastes Good!”</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CE7687-CF35-436E-4CBA-66980948740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a:t>
            </a:r>
          </a:p>
          <a:p>
            <a:pPr algn="ctr"/>
            <a:r>
              <a:rPr lang="en-US" sz="2000" b="1" dirty="0">
                <a:solidFill>
                  <a:schemeClr val="tx1"/>
                </a:solidFill>
              </a:rPr>
              <a:t>of dinosaurs?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7779E4-3CC3-14CD-FD68-78074661588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3 </a:t>
            </a:r>
          </a:p>
          <a:p>
            <a:pPr algn="ctr"/>
            <a:r>
              <a:rPr lang="en-US" b="1" dirty="0">
                <a:solidFill>
                  <a:schemeClr val="tx1"/>
                </a:solidFill>
              </a:rPr>
              <a:t>that is between 50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Each dinosaur has exactly 4 wheels.</a:t>
            </a:r>
          </a:p>
          <a:p>
            <a:pPr algn="ctr"/>
            <a:r>
              <a:rPr lang="en-US" b="1" dirty="0">
                <a:solidFill>
                  <a:schemeClr val="tx1"/>
                </a:solidFill>
              </a:rPr>
              <a:t>The answer has exactly 4 factors.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sum of two of the remaining numbers is 120.  </a:t>
            </a:r>
          </a:p>
          <a:p>
            <a:pPr algn="ctr"/>
            <a:r>
              <a:rPr lang="en-US" b="1" dirty="0">
                <a:solidFill>
                  <a:schemeClr val="tx1"/>
                </a:solidFill>
              </a:rPr>
              <a:t>Eliminate those 2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8BB24-5379-E2AE-0D92-02F715141A4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074F3-CC37-4306-6569-CF1CC7018A7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57 dinosaurs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8E054A5-6985-E8B8-AA9D-16AA0750D228}"/>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272E5DC-E62C-A0FC-0700-1E583F31803F}"/>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“Yum!  The Jurassic Jar Tastes Good!”</a:t>
            </a:r>
          </a:p>
        </p:txBody>
      </p:sp>
      <p:sp>
        <p:nvSpPr>
          <p:cNvPr id="4" name="Rectangle 3">
            <a:extLst>
              <a:ext uri="{FF2B5EF4-FFF2-40B4-BE49-F238E27FC236}">
                <a16:creationId xmlns:a16="http://schemas.microsoft.com/office/drawing/2014/main" id="{AD2E4FF9-5345-71DA-D7AC-46482397145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69D70244-9DD8-9917-923D-1E4E0BF37E9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6D118FD-07B6-BE09-7A30-7EE43B94F67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7684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C07C1E-1206-2747-DE26-83002215CB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57C4AAF-3766-85BB-D28D-D58CC0C8C76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C8177DF3-7220-D397-697E-D431AAA58A4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10F863B-9CB8-423C-22F3-C2B662D4D3D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a:t>
            </a:r>
          </a:p>
          <a:p>
            <a:pPr algn="ctr"/>
            <a:r>
              <a:rPr lang="en-US" sz="2000" b="1" dirty="0">
                <a:solidFill>
                  <a:schemeClr val="tx1"/>
                </a:solidFill>
              </a:rPr>
              <a:t>of dinosaurs?</a:t>
            </a:r>
          </a:p>
        </p:txBody>
      </p:sp>
      <p:sp>
        <p:nvSpPr>
          <p:cNvPr id="13" name="Rectangle 12">
            <a:extLst>
              <a:ext uri="{FF2B5EF4-FFF2-40B4-BE49-F238E27FC236}">
                <a16:creationId xmlns:a16="http://schemas.microsoft.com/office/drawing/2014/main" id="{5A79E366-A4DD-91BC-FFB8-8325AC87E2F8}"/>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D38A2ECE-AC74-B3D3-8989-09C66784E59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07EA0B72-8331-D815-FE0A-9040F67BE72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2716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19805</TotalTime>
  <Words>2257</Words>
  <Application>Microsoft Office PowerPoint</Application>
  <PresentationFormat>On-screen Show (4:3)</PresentationFormat>
  <Paragraphs>646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232</cp:revision>
  <dcterms:created xsi:type="dcterms:W3CDTF">2020-11-09T02:38:45Z</dcterms:created>
  <dcterms:modified xsi:type="dcterms:W3CDTF">2025-01-22T23:39:14Z</dcterms:modified>
</cp:coreProperties>
</file>