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06" r:id="rId9"/>
    <p:sldId id="1707" r:id="rId10"/>
    <p:sldId id="1708" r:id="rId11"/>
    <p:sldId id="1709" r:id="rId12"/>
    <p:sldId id="1710" r:id="rId13"/>
    <p:sldId id="1718" r:id="rId14"/>
    <p:sldId id="1712" r:id="rId15"/>
    <p:sldId id="1713" r:id="rId16"/>
    <p:sldId id="1714" r:id="rId17"/>
    <p:sldId id="1715" r:id="rId18"/>
    <p:sldId id="1716" r:id="rId19"/>
    <p:sldId id="171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2FAD9-0EB5-F727-8230-D16D33354C3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962400" cy="5943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50 </a:t>
            </a:r>
          </a:p>
          <a:p>
            <a:pPr algn="ctr"/>
            <a:r>
              <a:rPr lang="en-US"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3, </a:t>
            </a:r>
          </a:p>
          <a:p>
            <a:pPr algn="ctr"/>
            <a:r>
              <a:rPr lang="en-US" b="1" dirty="0">
                <a:solidFill>
                  <a:schemeClr val="tx1"/>
                </a:solidFill>
              </a:rPr>
              <a:t>the remainder will be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4 or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sum of two remaining numbers </a:t>
            </a:r>
          </a:p>
          <a:p>
            <a:pPr algn="ctr"/>
            <a:r>
              <a:rPr lang="en-US" b="1" dirty="0">
                <a:solidFill>
                  <a:schemeClr val="tx1"/>
                </a:solidFill>
              </a:rPr>
              <a:t>is a multiple of 10.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B5F40D7-7F20-B12C-8345-032C8CE8979D}"/>
              </a:ext>
            </a:extLst>
          </p:cNvPr>
          <p:cNvGraphicFramePr>
            <a:graphicFrameLocks noGrp="1"/>
          </p:cNvGraphicFramePr>
          <p:nvPr>
            <p:extLst>
              <p:ext uri="{D42A27DB-BD31-4B8C-83A1-F6EECF244321}">
                <p14:modId xmlns:p14="http://schemas.microsoft.com/office/powerpoint/2010/main" val="3042760810"/>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69331188"/>
                    </a:ext>
                  </a:extLst>
                </a:gridCol>
                <a:gridCol w="441960">
                  <a:extLst>
                    <a:ext uri="{9D8B030D-6E8A-4147-A177-3AD203B41FA5}">
                      <a16:colId xmlns:a16="http://schemas.microsoft.com/office/drawing/2014/main" val="340882394"/>
                    </a:ext>
                  </a:extLst>
                </a:gridCol>
                <a:gridCol w="441960">
                  <a:extLst>
                    <a:ext uri="{9D8B030D-6E8A-4147-A177-3AD203B41FA5}">
                      <a16:colId xmlns:a16="http://schemas.microsoft.com/office/drawing/2014/main" val="660208975"/>
                    </a:ext>
                  </a:extLst>
                </a:gridCol>
                <a:gridCol w="441960">
                  <a:extLst>
                    <a:ext uri="{9D8B030D-6E8A-4147-A177-3AD203B41FA5}">
                      <a16:colId xmlns:a16="http://schemas.microsoft.com/office/drawing/2014/main" val="2353210578"/>
                    </a:ext>
                  </a:extLst>
                </a:gridCol>
                <a:gridCol w="441960">
                  <a:extLst>
                    <a:ext uri="{9D8B030D-6E8A-4147-A177-3AD203B41FA5}">
                      <a16:colId xmlns:a16="http://schemas.microsoft.com/office/drawing/2014/main" val="1613696196"/>
                    </a:ext>
                  </a:extLst>
                </a:gridCol>
                <a:gridCol w="441960">
                  <a:extLst>
                    <a:ext uri="{9D8B030D-6E8A-4147-A177-3AD203B41FA5}">
                      <a16:colId xmlns:a16="http://schemas.microsoft.com/office/drawing/2014/main" val="3021707941"/>
                    </a:ext>
                  </a:extLst>
                </a:gridCol>
                <a:gridCol w="441960">
                  <a:extLst>
                    <a:ext uri="{9D8B030D-6E8A-4147-A177-3AD203B41FA5}">
                      <a16:colId xmlns:a16="http://schemas.microsoft.com/office/drawing/2014/main" val="926221691"/>
                    </a:ext>
                  </a:extLst>
                </a:gridCol>
                <a:gridCol w="441960">
                  <a:extLst>
                    <a:ext uri="{9D8B030D-6E8A-4147-A177-3AD203B41FA5}">
                      <a16:colId xmlns:a16="http://schemas.microsoft.com/office/drawing/2014/main" val="611831149"/>
                    </a:ext>
                  </a:extLst>
                </a:gridCol>
                <a:gridCol w="441960">
                  <a:extLst>
                    <a:ext uri="{9D8B030D-6E8A-4147-A177-3AD203B41FA5}">
                      <a16:colId xmlns:a16="http://schemas.microsoft.com/office/drawing/2014/main" val="2022798525"/>
                    </a:ext>
                  </a:extLst>
                </a:gridCol>
                <a:gridCol w="441960">
                  <a:extLst>
                    <a:ext uri="{9D8B030D-6E8A-4147-A177-3AD203B41FA5}">
                      <a16:colId xmlns:a16="http://schemas.microsoft.com/office/drawing/2014/main" val="1750113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47881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7415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77277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395685"/>
                  </a:ext>
                </a:extLst>
              </a:tr>
            </a:tbl>
          </a:graphicData>
        </a:graphic>
      </p:graphicFrame>
    </p:spTree>
    <p:extLst>
      <p:ext uri="{BB962C8B-B14F-4D97-AF65-F5344CB8AC3E}">
        <p14:creationId xmlns:p14="http://schemas.microsoft.com/office/powerpoint/2010/main" val="19616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AD967-8FBE-454B-BDC2-21EC4EF2DB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0961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7B5B8-917A-3D22-DF6B-549DA31A37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80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437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3435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“Nearly Divisible by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19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E6DA1-6DD2-5A13-1F43-FE394EAAC7E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9198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2FAD9-0EB5-F727-8230-D16D33354C3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962400" cy="5943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50 </a:t>
            </a:r>
          </a:p>
          <a:p>
            <a:pPr algn="ctr"/>
            <a:r>
              <a:rPr lang="en-US"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3, </a:t>
            </a:r>
          </a:p>
          <a:p>
            <a:pPr algn="ctr"/>
            <a:r>
              <a:rPr lang="en-US" b="1" dirty="0">
                <a:solidFill>
                  <a:schemeClr val="tx1"/>
                </a:solidFill>
              </a:rPr>
              <a:t>the remainder will be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4 or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sum of two remaining numbers </a:t>
            </a:r>
          </a:p>
          <a:p>
            <a:pPr algn="ctr"/>
            <a:r>
              <a:rPr lang="en-US" b="1" dirty="0">
                <a:solidFill>
                  <a:schemeClr val="tx1"/>
                </a:solidFill>
              </a:rPr>
              <a:t>is a multiple of 10.  </a:t>
            </a:r>
          </a:p>
          <a:p>
            <a:pPr algn="ctr"/>
            <a:r>
              <a:rPr lang="en-US" b="1" dirty="0">
                <a:solidFill>
                  <a:schemeClr val="tx1"/>
                </a:solidFill>
              </a:rPr>
              <a:t>Eliminate those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B5F40D7-7F20-B12C-8345-032C8CE8979D}"/>
              </a:ext>
            </a:extLst>
          </p:cNvPr>
          <p:cNvGraphicFramePr>
            <a:graphicFrameLocks noGrp="1"/>
          </p:cNvGraphicFramePr>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69331188"/>
                    </a:ext>
                  </a:extLst>
                </a:gridCol>
                <a:gridCol w="441960">
                  <a:extLst>
                    <a:ext uri="{9D8B030D-6E8A-4147-A177-3AD203B41FA5}">
                      <a16:colId xmlns:a16="http://schemas.microsoft.com/office/drawing/2014/main" val="340882394"/>
                    </a:ext>
                  </a:extLst>
                </a:gridCol>
                <a:gridCol w="441960">
                  <a:extLst>
                    <a:ext uri="{9D8B030D-6E8A-4147-A177-3AD203B41FA5}">
                      <a16:colId xmlns:a16="http://schemas.microsoft.com/office/drawing/2014/main" val="660208975"/>
                    </a:ext>
                  </a:extLst>
                </a:gridCol>
                <a:gridCol w="441960">
                  <a:extLst>
                    <a:ext uri="{9D8B030D-6E8A-4147-A177-3AD203B41FA5}">
                      <a16:colId xmlns:a16="http://schemas.microsoft.com/office/drawing/2014/main" val="2353210578"/>
                    </a:ext>
                  </a:extLst>
                </a:gridCol>
                <a:gridCol w="441960">
                  <a:extLst>
                    <a:ext uri="{9D8B030D-6E8A-4147-A177-3AD203B41FA5}">
                      <a16:colId xmlns:a16="http://schemas.microsoft.com/office/drawing/2014/main" val="1613696196"/>
                    </a:ext>
                  </a:extLst>
                </a:gridCol>
                <a:gridCol w="441960">
                  <a:extLst>
                    <a:ext uri="{9D8B030D-6E8A-4147-A177-3AD203B41FA5}">
                      <a16:colId xmlns:a16="http://schemas.microsoft.com/office/drawing/2014/main" val="3021707941"/>
                    </a:ext>
                  </a:extLst>
                </a:gridCol>
                <a:gridCol w="441960">
                  <a:extLst>
                    <a:ext uri="{9D8B030D-6E8A-4147-A177-3AD203B41FA5}">
                      <a16:colId xmlns:a16="http://schemas.microsoft.com/office/drawing/2014/main" val="926221691"/>
                    </a:ext>
                  </a:extLst>
                </a:gridCol>
                <a:gridCol w="441960">
                  <a:extLst>
                    <a:ext uri="{9D8B030D-6E8A-4147-A177-3AD203B41FA5}">
                      <a16:colId xmlns:a16="http://schemas.microsoft.com/office/drawing/2014/main" val="611831149"/>
                    </a:ext>
                  </a:extLst>
                </a:gridCol>
                <a:gridCol w="441960">
                  <a:extLst>
                    <a:ext uri="{9D8B030D-6E8A-4147-A177-3AD203B41FA5}">
                      <a16:colId xmlns:a16="http://schemas.microsoft.com/office/drawing/2014/main" val="2022798525"/>
                    </a:ext>
                  </a:extLst>
                </a:gridCol>
                <a:gridCol w="441960">
                  <a:extLst>
                    <a:ext uri="{9D8B030D-6E8A-4147-A177-3AD203B41FA5}">
                      <a16:colId xmlns:a16="http://schemas.microsoft.com/office/drawing/2014/main" val="1750113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47881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7415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77277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395685"/>
                  </a:ext>
                </a:extLst>
              </a:tr>
            </a:tbl>
          </a:graphicData>
        </a:graphic>
      </p:graphicFrame>
      <p:graphicFrame>
        <p:nvGraphicFramePr>
          <p:cNvPr id="4" name="Table 3">
            <a:extLst>
              <a:ext uri="{FF2B5EF4-FFF2-40B4-BE49-F238E27FC236}">
                <a16:creationId xmlns:a16="http://schemas.microsoft.com/office/drawing/2014/main" id="{24F7C5E4-6A2A-E98E-B01A-EE80FA37B334}"/>
              </a:ext>
            </a:extLst>
          </p:cNvPr>
          <p:cNvGraphicFramePr>
            <a:graphicFrameLocks noGrp="1"/>
          </p:cNvGraphicFramePr>
          <p:nvPr>
            <p:extLst>
              <p:ext uri="{D42A27DB-BD31-4B8C-83A1-F6EECF244321}">
                <p14:modId xmlns:p14="http://schemas.microsoft.com/office/powerpoint/2010/main" val="1957837308"/>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69331188"/>
                    </a:ext>
                  </a:extLst>
                </a:gridCol>
                <a:gridCol w="441960">
                  <a:extLst>
                    <a:ext uri="{9D8B030D-6E8A-4147-A177-3AD203B41FA5}">
                      <a16:colId xmlns:a16="http://schemas.microsoft.com/office/drawing/2014/main" val="340882394"/>
                    </a:ext>
                  </a:extLst>
                </a:gridCol>
                <a:gridCol w="441960">
                  <a:extLst>
                    <a:ext uri="{9D8B030D-6E8A-4147-A177-3AD203B41FA5}">
                      <a16:colId xmlns:a16="http://schemas.microsoft.com/office/drawing/2014/main" val="660208975"/>
                    </a:ext>
                  </a:extLst>
                </a:gridCol>
                <a:gridCol w="441960">
                  <a:extLst>
                    <a:ext uri="{9D8B030D-6E8A-4147-A177-3AD203B41FA5}">
                      <a16:colId xmlns:a16="http://schemas.microsoft.com/office/drawing/2014/main" val="2353210578"/>
                    </a:ext>
                  </a:extLst>
                </a:gridCol>
                <a:gridCol w="441960">
                  <a:extLst>
                    <a:ext uri="{9D8B030D-6E8A-4147-A177-3AD203B41FA5}">
                      <a16:colId xmlns:a16="http://schemas.microsoft.com/office/drawing/2014/main" val="1613696196"/>
                    </a:ext>
                  </a:extLst>
                </a:gridCol>
                <a:gridCol w="441960">
                  <a:extLst>
                    <a:ext uri="{9D8B030D-6E8A-4147-A177-3AD203B41FA5}">
                      <a16:colId xmlns:a16="http://schemas.microsoft.com/office/drawing/2014/main" val="3021707941"/>
                    </a:ext>
                  </a:extLst>
                </a:gridCol>
                <a:gridCol w="441960">
                  <a:extLst>
                    <a:ext uri="{9D8B030D-6E8A-4147-A177-3AD203B41FA5}">
                      <a16:colId xmlns:a16="http://schemas.microsoft.com/office/drawing/2014/main" val="926221691"/>
                    </a:ext>
                  </a:extLst>
                </a:gridCol>
                <a:gridCol w="441960">
                  <a:extLst>
                    <a:ext uri="{9D8B030D-6E8A-4147-A177-3AD203B41FA5}">
                      <a16:colId xmlns:a16="http://schemas.microsoft.com/office/drawing/2014/main" val="611831149"/>
                    </a:ext>
                  </a:extLst>
                </a:gridCol>
                <a:gridCol w="441960">
                  <a:extLst>
                    <a:ext uri="{9D8B030D-6E8A-4147-A177-3AD203B41FA5}">
                      <a16:colId xmlns:a16="http://schemas.microsoft.com/office/drawing/2014/main" val="2022798525"/>
                    </a:ext>
                  </a:extLst>
                </a:gridCol>
                <a:gridCol w="441960">
                  <a:extLst>
                    <a:ext uri="{9D8B030D-6E8A-4147-A177-3AD203B41FA5}">
                      <a16:colId xmlns:a16="http://schemas.microsoft.com/office/drawing/2014/main" val="1750113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447881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7415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77277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395685"/>
                  </a:ext>
                </a:extLst>
              </a:tr>
            </a:tbl>
          </a:graphicData>
        </a:graphic>
      </p:graphicFrame>
      <p:graphicFrame>
        <p:nvGraphicFramePr>
          <p:cNvPr id="5" name="Table 4">
            <a:extLst>
              <a:ext uri="{FF2B5EF4-FFF2-40B4-BE49-F238E27FC236}">
                <a16:creationId xmlns:a16="http://schemas.microsoft.com/office/drawing/2014/main" id="{3C8E035E-78EA-6E33-2C07-9DDE083FC049}"/>
              </a:ext>
            </a:extLst>
          </p:cNvPr>
          <p:cNvGraphicFramePr>
            <a:graphicFrameLocks noGrp="1"/>
          </p:cNvGraphicFramePr>
          <p:nvPr>
            <p:extLst>
              <p:ext uri="{D42A27DB-BD31-4B8C-83A1-F6EECF244321}">
                <p14:modId xmlns:p14="http://schemas.microsoft.com/office/powerpoint/2010/main" val="2695626546"/>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69331188"/>
                    </a:ext>
                  </a:extLst>
                </a:gridCol>
                <a:gridCol w="441960">
                  <a:extLst>
                    <a:ext uri="{9D8B030D-6E8A-4147-A177-3AD203B41FA5}">
                      <a16:colId xmlns:a16="http://schemas.microsoft.com/office/drawing/2014/main" val="340882394"/>
                    </a:ext>
                  </a:extLst>
                </a:gridCol>
                <a:gridCol w="441960">
                  <a:extLst>
                    <a:ext uri="{9D8B030D-6E8A-4147-A177-3AD203B41FA5}">
                      <a16:colId xmlns:a16="http://schemas.microsoft.com/office/drawing/2014/main" val="660208975"/>
                    </a:ext>
                  </a:extLst>
                </a:gridCol>
                <a:gridCol w="441960">
                  <a:extLst>
                    <a:ext uri="{9D8B030D-6E8A-4147-A177-3AD203B41FA5}">
                      <a16:colId xmlns:a16="http://schemas.microsoft.com/office/drawing/2014/main" val="2353210578"/>
                    </a:ext>
                  </a:extLst>
                </a:gridCol>
                <a:gridCol w="441960">
                  <a:extLst>
                    <a:ext uri="{9D8B030D-6E8A-4147-A177-3AD203B41FA5}">
                      <a16:colId xmlns:a16="http://schemas.microsoft.com/office/drawing/2014/main" val="1613696196"/>
                    </a:ext>
                  </a:extLst>
                </a:gridCol>
                <a:gridCol w="441960">
                  <a:extLst>
                    <a:ext uri="{9D8B030D-6E8A-4147-A177-3AD203B41FA5}">
                      <a16:colId xmlns:a16="http://schemas.microsoft.com/office/drawing/2014/main" val="3021707941"/>
                    </a:ext>
                  </a:extLst>
                </a:gridCol>
                <a:gridCol w="441960">
                  <a:extLst>
                    <a:ext uri="{9D8B030D-6E8A-4147-A177-3AD203B41FA5}">
                      <a16:colId xmlns:a16="http://schemas.microsoft.com/office/drawing/2014/main" val="926221691"/>
                    </a:ext>
                  </a:extLst>
                </a:gridCol>
                <a:gridCol w="441960">
                  <a:extLst>
                    <a:ext uri="{9D8B030D-6E8A-4147-A177-3AD203B41FA5}">
                      <a16:colId xmlns:a16="http://schemas.microsoft.com/office/drawing/2014/main" val="611831149"/>
                    </a:ext>
                  </a:extLst>
                </a:gridCol>
                <a:gridCol w="441960">
                  <a:extLst>
                    <a:ext uri="{9D8B030D-6E8A-4147-A177-3AD203B41FA5}">
                      <a16:colId xmlns:a16="http://schemas.microsoft.com/office/drawing/2014/main" val="2022798525"/>
                    </a:ext>
                  </a:extLst>
                </a:gridCol>
                <a:gridCol w="441960">
                  <a:extLst>
                    <a:ext uri="{9D8B030D-6E8A-4147-A177-3AD203B41FA5}">
                      <a16:colId xmlns:a16="http://schemas.microsoft.com/office/drawing/2014/main" val="1750113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447881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87415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77277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395685"/>
                  </a:ext>
                </a:extLst>
              </a:tr>
            </a:tbl>
          </a:graphicData>
        </a:graphic>
      </p:graphicFrame>
      <p:graphicFrame>
        <p:nvGraphicFramePr>
          <p:cNvPr id="6" name="Table 5">
            <a:extLst>
              <a:ext uri="{FF2B5EF4-FFF2-40B4-BE49-F238E27FC236}">
                <a16:creationId xmlns:a16="http://schemas.microsoft.com/office/drawing/2014/main" id="{A385A1E3-3D94-FAA6-3FA4-8797C86B5318}"/>
              </a:ext>
            </a:extLst>
          </p:cNvPr>
          <p:cNvGraphicFramePr>
            <a:graphicFrameLocks noGrp="1"/>
          </p:cNvGraphicFramePr>
          <p:nvPr>
            <p:extLst>
              <p:ext uri="{D42A27DB-BD31-4B8C-83A1-F6EECF244321}">
                <p14:modId xmlns:p14="http://schemas.microsoft.com/office/powerpoint/2010/main" val="679128373"/>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69331188"/>
                    </a:ext>
                  </a:extLst>
                </a:gridCol>
                <a:gridCol w="441960">
                  <a:extLst>
                    <a:ext uri="{9D8B030D-6E8A-4147-A177-3AD203B41FA5}">
                      <a16:colId xmlns:a16="http://schemas.microsoft.com/office/drawing/2014/main" val="340882394"/>
                    </a:ext>
                  </a:extLst>
                </a:gridCol>
                <a:gridCol w="441960">
                  <a:extLst>
                    <a:ext uri="{9D8B030D-6E8A-4147-A177-3AD203B41FA5}">
                      <a16:colId xmlns:a16="http://schemas.microsoft.com/office/drawing/2014/main" val="660208975"/>
                    </a:ext>
                  </a:extLst>
                </a:gridCol>
                <a:gridCol w="441960">
                  <a:extLst>
                    <a:ext uri="{9D8B030D-6E8A-4147-A177-3AD203B41FA5}">
                      <a16:colId xmlns:a16="http://schemas.microsoft.com/office/drawing/2014/main" val="2353210578"/>
                    </a:ext>
                  </a:extLst>
                </a:gridCol>
                <a:gridCol w="441960">
                  <a:extLst>
                    <a:ext uri="{9D8B030D-6E8A-4147-A177-3AD203B41FA5}">
                      <a16:colId xmlns:a16="http://schemas.microsoft.com/office/drawing/2014/main" val="1613696196"/>
                    </a:ext>
                  </a:extLst>
                </a:gridCol>
                <a:gridCol w="441960">
                  <a:extLst>
                    <a:ext uri="{9D8B030D-6E8A-4147-A177-3AD203B41FA5}">
                      <a16:colId xmlns:a16="http://schemas.microsoft.com/office/drawing/2014/main" val="3021707941"/>
                    </a:ext>
                  </a:extLst>
                </a:gridCol>
                <a:gridCol w="441960">
                  <a:extLst>
                    <a:ext uri="{9D8B030D-6E8A-4147-A177-3AD203B41FA5}">
                      <a16:colId xmlns:a16="http://schemas.microsoft.com/office/drawing/2014/main" val="926221691"/>
                    </a:ext>
                  </a:extLst>
                </a:gridCol>
                <a:gridCol w="441960">
                  <a:extLst>
                    <a:ext uri="{9D8B030D-6E8A-4147-A177-3AD203B41FA5}">
                      <a16:colId xmlns:a16="http://schemas.microsoft.com/office/drawing/2014/main" val="611831149"/>
                    </a:ext>
                  </a:extLst>
                </a:gridCol>
                <a:gridCol w="441960">
                  <a:extLst>
                    <a:ext uri="{9D8B030D-6E8A-4147-A177-3AD203B41FA5}">
                      <a16:colId xmlns:a16="http://schemas.microsoft.com/office/drawing/2014/main" val="2022798525"/>
                    </a:ext>
                  </a:extLst>
                </a:gridCol>
                <a:gridCol w="441960">
                  <a:extLst>
                    <a:ext uri="{9D8B030D-6E8A-4147-A177-3AD203B41FA5}">
                      <a16:colId xmlns:a16="http://schemas.microsoft.com/office/drawing/2014/main" val="1750113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447881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87415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77277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395685"/>
                  </a:ext>
                </a:extLst>
              </a:tr>
            </a:tbl>
          </a:graphicData>
        </a:graphic>
      </p:graphicFrame>
      <p:graphicFrame>
        <p:nvGraphicFramePr>
          <p:cNvPr id="7" name="Table 6">
            <a:extLst>
              <a:ext uri="{FF2B5EF4-FFF2-40B4-BE49-F238E27FC236}">
                <a16:creationId xmlns:a16="http://schemas.microsoft.com/office/drawing/2014/main" id="{9247D5CE-186A-320B-FC46-97706291900E}"/>
              </a:ext>
            </a:extLst>
          </p:cNvPr>
          <p:cNvGraphicFramePr>
            <a:graphicFrameLocks noGrp="1"/>
          </p:cNvGraphicFramePr>
          <p:nvPr>
            <p:extLst>
              <p:ext uri="{D42A27DB-BD31-4B8C-83A1-F6EECF244321}">
                <p14:modId xmlns:p14="http://schemas.microsoft.com/office/powerpoint/2010/main" val="981110634"/>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69331188"/>
                    </a:ext>
                  </a:extLst>
                </a:gridCol>
                <a:gridCol w="441960">
                  <a:extLst>
                    <a:ext uri="{9D8B030D-6E8A-4147-A177-3AD203B41FA5}">
                      <a16:colId xmlns:a16="http://schemas.microsoft.com/office/drawing/2014/main" val="340882394"/>
                    </a:ext>
                  </a:extLst>
                </a:gridCol>
                <a:gridCol w="441960">
                  <a:extLst>
                    <a:ext uri="{9D8B030D-6E8A-4147-A177-3AD203B41FA5}">
                      <a16:colId xmlns:a16="http://schemas.microsoft.com/office/drawing/2014/main" val="660208975"/>
                    </a:ext>
                  </a:extLst>
                </a:gridCol>
                <a:gridCol w="441960">
                  <a:extLst>
                    <a:ext uri="{9D8B030D-6E8A-4147-A177-3AD203B41FA5}">
                      <a16:colId xmlns:a16="http://schemas.microsoft.com/office/drawing/2014/main" val="2353210578"/>
                    </a:ext>
                  </a:extLst>
                </a:gridCol>
                <a:gridCol w="441960">
                  <a:extLst>
                    <a:ext uri="{9D8B030D-6E8A-4147-A177-3AD203B41FA5}">
                      <a16:colId xmlns:a16="http://schemas.microsoft.com/office/drawing/2014/main" val="1613696196"/>
                    </a:ext>
                  </a:extLst>
                </a:gridCol>
                <a:gridCol w="441960">
                  <a:extLst>
                    <a:ext uri="{9D8B030D-6E8A-4147-A177-3AD203B41FA5}">
                      <a16:colId xmlns:a16="http://schemas.microsoft.com/office/drawing/2014/main" val="3021707941"/>
                    </a:ext>
                  </a:extLst>
                </a:gridCol>
                <a:gridCol w="441960">
                  <a:extLst>
                    <a:ext uri="{9D8B030D-6E8A-4147-A177-3AD203B41FA5}">
                      <a16:colId xmlns:a16="http://schemas.microsoft.com/office/drawing/2014/main" val="926221691"/>
                    </a:ext>
                  </a:extLst>
                </a:gridCol>
                <a:gridCol w="441960">
                  <a:extLst>
                    <a:ext uri="{9D8B030D-6E8A-4147-A177-3AD203B41FA5}">
                      <a16:colId xmlns:a16="http://schemas.microsoft.com/office/drawing/2014/main" val="611831149"/>
                    </a:ext>
                  </a:extLst>
                </a:gridCol>
                <a:gridCol w="441960">
                  <a:extLst>
                    <a:ext uri="{9D8B030D-6E8A-4147-A177-3AD203B41FA5}">
                      <a16:colId xmlns:a16="http://schemas.microsoft.com/office/drawing/2014/main" val="2022798525"/>
                    </a:ext>
                  </a:extLst>
                </a:gridCol>
                <a:gridCol w="441960">
                  <a:extLst>
                    <a:ext uri="{9D8B030D-6E8A-4147-A177-3AD203B41FA5}">
                      <a16:colId xmlns:a16="http://schemas.microsoft.com/office/drawing/2014/main" val="1750113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447881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87415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77277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395685"/>
                  </a:ext>
                </a:extLst>
              </a:tr>
            </a:tbl>
          </a:graphicData>
        </a:graphic>
      </p:graphicFrame>
      <p:graphicFrame>
        <p:nvGraphicFramePr>
          <p:cNvPr id="8" name="Table 7">
            <a:extLst>
              <a:ext uri="{FF2B5EF4-FFF2-40B4-BE49-F238E27FC236}">
                <a16:creationId xmlns:a16="http://schemas.microsoft.com/office/drawing/2014/main" id="{CADD6D1E-C934-4956-9A55-EF8309190187}"/>
              </a:ext>
            </a:extLst>
          </p:cNvPr>
          <p:cNvGraphicFramePr>
            <a:graphicFrameLocks noGrp="1"/>
          </p:cNvGraphicFramePr>
          <p:nvPr>
            <p:extLst>
              <p:ext uri="{D42A27DB-BD31-4B8C-83A1-F6EECF244321}">
                <p14:modId xmlns:p14="http://schemas.microsoft.com/office/powerpoint/2010/main" val="139494774"/>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69331188"/>
                    </a:ext>
                  </a:extLst>
                </a:gridCol>
                <a:gridCol w="441960">
                  <a:extLst>
                    <a:ext uri="{9D8B030D-6E8A-4147-A177-3AD203B41FA5}">
                      <a16:colId xmlns:a16="http://schemas.microsoft.com/office/drawing/2014/main" val="340882394"/>
                    </a:ext>
                  </a:extLst>
                </a:gridCol>
                <a:gridCol w="441960">
                  <a:extLst>
                    <a:ext uri="{9D8B030D-6E8A-4147-A177-3AD203B41FA5}">
                      <a16:colId xmlns:a16="http://schemas.microsoft.com/office/drawing/2014/main" val="660208975"/>
                    </a:ext>
                  </a:extLst>
                </a:gridCol>
                <a:gridCol w="441960">
                  <a:extLst>
                    <a:ext uri="{9D8B030D-6E8A-4147-A177-3AD203B41FA5}">
                      <a16:colId xmlns:a16="http://schemas.microsoft.com/office/drawing/2014/main" val="2353210578"/>
                    </a:ext>
                  </a:extLst>
                </a:gridCol>
                <a:gridCol w="441960">
                  <a:extLst>
                    <a:ext uri="{9D8B030D-6E8A-4147-A177-3AD203B41FA5}">
                      <a16:colId xmlns:a16="http://schemas.microsoft.com/office/drawing/2014/main" val="1613696196"/>
                    </a:ext>
                  </a:extLst>
                </a:gridCol>
                <a:gridCol w="441960">
                  <a:extLst>
                    <a:ext uri="{9D8B030D-6E8A-4147-A177-3AD203B41FA5}">
                      <a16:colId xmlns:a16="http://schemas.microsoft.com/office/drawing/2014/main" val="3021707941"/>
                    </a:ext>
                  </a:extLst>
                </a:gridCol>
                <a:gridCol w="441960">
                  <a:extLst>
                    <a:ext uri="{9D8B030D-6E8A-4147-A177-3AD203B41FA5}">
                      <a16:colId xmlns:a16="http://schemas.microsoft.com/office/drawing/2014/main" val="926221691"/>
                    </a:ext>
                  </a:extLst>
                </a:gridCol>
                <a:gridCol w="441960">
                  <a:extLst>
                    <a:ext uri="{9D8B030D-6E8A-4147-A177-3AD203B41FA5}">
                      <a16:colId xmlns:a16="http://schemas.microsoft.com/office/drawing/2014/main" val="611831149"/>
                    </a:ext>
                  </a:extLst>
                </a:gridCol>
                <a:gridCol w="441960">
                  <a:extLst>
                    <a:ext uri="{9D8B030D-6E8A-4147-A177-3AD203B41FA5}">
                      <a16:colId xmlns:a16="http://schemas.microsoft.com/office/drawing/2014/main" val="2022798525"/>
                    </a:ext>
                  </a:extLst>
                </a:gridCol>
                <a:gridCol w="441960">
                  <a:extLst>
                    <a:ext uri="{9D8B030D-6E8A-4147-A177-3AD203B41FA5}">
                      <a16:colId xmlns:a16="http://schemas.microsoft.com/office/drawing/2014/main" val="1750113365"/>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9447881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987415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3772773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2395685"/>
                  </a:ext>
                </a:extLst>
              </a:tr>
            </a:tbl>
          </a:graphicData>
        </a:graphic>
      </p:graphicFrame>
    </p:spTree>
    <p:extLst>
      <p:ext uri="{BB962C8B-B14F-4D97-AF65-F5344CB8AC3E}">
        <p14:creationId xmlns:p14="http://schemas.microsoft.com/office/powerpoint/2010/main" val="1239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AD967-8FBE-454B-BDC2-21EC4EF2DB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4152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7B5B8-917A-3D22-DF6B-549DA31A37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80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32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74975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“Nearly Divisible by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E6DA1-6DD2-5A13-1F43-FE394EAAC7E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2FAD9-0EB5-F727-8230-D16D33354C3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50 </a:t>
            </a:r>
          </a:p>
          <a:p>
            <a:pPr algn="ctr"/>
            <a:r>
              <a:rPr lang="en-US"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divide the answer by 3, </a:t>
            </a:r>
          </a:p>
          <a:p>
            <a:pPr algn="ctr"/>
            <a:r>
              <a:rPr lang="en-US" b="1" dirty="0">
                <a:solidFill>
                  <a:schemeClr val="tx1"/>
                </a:solidFill>
              </a:rPr>
              <a:t>the remainder will be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4 or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sum of two remaining numbers </a:t>
            </a:r>
          </a:p>
          <a:p>
            <a:pPr algn="ctr"/>
            <a:r>
              <a:rPr lang="en-US" b="1" dirty="0">
                <a:solidFill>
                  <a:schemeClr val="tx1"/>
                </a:solidFill>
              </a:rPr>
              <a:t>is a multiple of 10.  </a:t>
            </a:r>
          </a:p>
          <a:p>
            <a:pPr algn="ctr"/>
            <a:r>
              <a:rPr lang="en-US" b="1" dirty="0">
                <a:solidFill>
                  <a:schemeClr val="tx1"/>
                </a:solidFill>
              </a:rPr>
              <a:t>Eliminate </a:t>
            </a:r>
            <a:r>
              <a:rPr lang="en-US" b="1">
                <a:solidFill>
                  <a:schemeClr val="tx1"/>
                </a:solidFill>
              </a:rPr>
              <a:t>those numbers</a:t>
            </a:r>
            <a:r>
              <a:rPr lang="en-US" b="1" dirty="0">
                <a:solidFill>
                  <a:schemeClr val="tx1"/>
                </a:solidFill>
              </a:rPr>
              <a: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AD967-8FBE-454B-BDC2-21EC4EF2DB4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27B5B8-917A-3D22-DF6B-549DA31A378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80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“Nearly Divisible by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1583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E6DA1-6DD2-5A13-1F43-FE394EAAC7E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73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10311</TotalTime>
  <Words>2163</Words>
  <Application>Microsoft Office PowerPoint</Application>
  <PresentationFormat>On-screen Show (4:3)</PresentationFormat>
  <Paragraphs>579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218</cp:revision>
  <dcterms:created xsi:type="dcterms:W3CDTF">2020-11-09T02:38:45Z</dcterms:created>
  <dcterms:modified xsi:type="dcterms:W3CDTF">2024-10-21T22:28:00Z</dcterms:modified>
</cp:coreProperties>
</file>