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08" r:id="rId9"/>
    <p:sldId id="1809" r:id="rId10"/>
    <p:sldId id="1810" r:id="rId11"/>
    <p:sldId id="1811" r:id="rId12"/>
    <p:sldId id="1812" r:id="rId13"/>
    <p:sldId id="1813" r:id="rId14"/>
    <p:sldId id="1814" r:id="rId15"/>
    <p:sldId id="1815" r:id="rId16"/>
    <p:sldId id="1816" r:id="rId17"/>
    <p:sldId id="1817" r:id="rId18"/>
    <p:sldId id="1818" r:id="rId19"/>
    <p:sldId id="181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1CC27-BC46-AD6E-1AB5-5C6553E5AB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EA41E-ACFF-B536-4021-B1B7CAF3C4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2ED6E-ED46-2737-EEDD-DC9BF06DB6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40BE1C-B537-AA25-6DF8-94F54C124303}"/>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73878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750F4-8C51-02F4-C495-33B44AE648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6C9BC2-A95F-91E4-55AB-87388E9D5A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0EEDB9-06DC-FB53-5BF2-91D3931585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65ACC7-984B-25DB-A132-725A4636C1C8}"/>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1637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6358ECF-52BF-C46E-EC08-6C221C050F7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517107C-BF6F-95C2-B379-AD1C945BBB31}"/>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609600"/>
            <a:ext cx="4572000" cy="6858000"/>
          </a:xfrm>
          <a:prstGeom prst="rect">
            <a:avLst/>
          </a:prstGeom>
        </p:spPr>
      </p:pic>
      <p:sp>
        <p:nvSpPr>
          <p:cNvPr id="17" name="Rectangle 16">
            <a:extLst>
              <a:ext uri="{FF2B5EF4-FFF2-40B4-BE49-F238E27FC236}">
                <a16:creationId xmlns:a16="http://schemas.microsoft.com/office/drawing/2014/main" id="{30122F9C-A5C1-3BA7-1A27-B732CD46E30B}"/>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813B9DDB-1EDE-CB70-10A1-F67C0AF5E058}"/>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4B98C3E4-075A-817B-13BC-9A8548793DF0}"/>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3941F11B-B56D-E7FA-7A84-E2F8B9C74A16}"/>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a:extLst>
              <a:ext uri="{FF2B5EF4-FFF2-40B4-BE49-F238E27FC236}">
                <a16:creationId xmlns:a16="http://schemas.microsoft.com/office/drawing/2014/main" id="{D4C7E794-0534-0199-7820-8EA603716198}"/>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20 and 70.</a:t>
            </a:r>
          </a:p>
        </p:txBody>
      </p:sp>
      <p:sp>
        <p:nvSpPr>
          <p:cNvPr id="29" name="Rectangle 28">
            <a:extLst>
              <a:ext uri="{FF2B5EF4-FFF2-40B4-BE49-F238E27FC236}">
                <a16:creationId xmlns:a16="http://schemas.microsoft.com/office/drawing/2014/main" id="{D6EE0C6A-85E9-9B06-963C-3E34E9F1F75D}"/>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3 less </a:t>
            </a:r>
          </a:p>
          <a:p>
            <a:pPr algn="ctr"/>
            <a:r>
              <a:rPr lang="en-US" sz="2000" b="1" dirty="0">
                <a:solidFill>
                  <a:schemeClr val="tx1"/>
                </a:solidFill>
              </a:rPr>
              <a:t>than a square number.</a:t>
            </a:r>
          </a:p>
        </p:txBody>
      </p:sp>
      <p:sp>
        <p:nvSpPr>
          <p:cNvPr id="30" name="Rectangle 29">
            <a:extLst>
              <a:ext uri="{FF2B5EF4-FFF2-40B4-BE49-F238E27FC236}">
                <a16:creationId xmlns:a16="http://schemas.microsoft.com/office/drawing/2014/main" id="{53ABA4B6-51E4-F100-DCDD-0119B1BC76F0}"/>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a prime number.</a:t>
            </a:r>
          </a:p>
        </p:txBody>
      </p:sp>
      <p:sp>
        <p:nvSpPr>
          <p:cNvPr id="31" name="Rectangle 30">
            <a:extLst>
              <a:ext uri="{FF2B5EF4-FFF2-40B4-BE49-F238E27FC236}">
                <a16:creationId xmlns:a16="http://schemas.microsoft.com/office/drawing/2014/main" id="{156839DC-8D4A-39E7-23A6-2C202F88BA12}"/>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factor of 88.</a:t>
            </a:r>
          </a:p>
        </p:txBody>
      </p:sp>
      <p:sp>
        <p:nvSpPr>
          <p:cNvPr id="14" name="TextBox 13">
            <a:extLst>
              <a:ext uri="{FF2B5EF4-FFF2-40B4-BE49-F238E27FC236}">
                <a16:creationId xmlns:a16="http://schemas.microsoft.com/office/drawing/2014/main" id="{4CBA2032-3A96-CC23-FA64-360ECC8EE9B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8860CBC0-03FE-4AD2-505B-03B5BF60A2C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220C1270-F671-3219-42A3-A98905F86A33}"/>
              </a:ext>
            </a:extLst>
          </p:cNvPr>
          <p:cNvGraphicFramePr>
            <a:graphicFrameLocks noGrp="1"/>
          </p:cNvGraphicFramePr>
          <p:nvPr>
            <p:extLst>
              <p:ext uri="{D42A27DB-BD31-4B8C-83A1-F6EECF244321}">
                <p14:modId xmlns:p14="http://schemas.microsoft.com/office/powerpoint/2010/main" val="3090734239"/>
              </p:ext>
            </p:extLst>
          </p:nvPr>
        </p:nvGraphicFramePr>
        <p:xfrm>
          <a:off x="76200" y="51054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18186274"/>
                    </a:ext>
                  </a:extLst>
                </a:gridCol>
                <a:gridCol w="441960">
                  <a:extLst>
                    <a:ext uri="{9D8B030D-6E8A-4147-A177-3AD203B41FA5}">
                      <a16:colId xmlns:a16="http://schemas.microsoft.com/office/drawing/2014/main" val="1399358835"/>
                    </a:ext>
                  </a:extLst>
                </a:gridCol>
                <a:gridCol w="441960">
                  <a:extLst>
                    <a:ext uri="{9D8B030D-6E8A-4147-A177-3AD203B41FA5}">
                      <a16:colId xmlns:a16="http://schemas.microsoft.com/office/drawing/2014/main" val="3556864102"/>
                    </a:ext>
                  </a:extLst>
                </a:gridCol>
                <a:gridCol w="441960">
                  <a:extLst>
                    <a:ext uri="{9D8B030D-6E8A-4147-A177-3AD203B41FA5}">
                      <a16:colId xmlns:a16="http://schemas.microsoft.com/office/drawing/2014/main" val="3497609664"/>
                    </a:ext>
                  </a:extLst>
                </a:gridCol>
                <a:gridCol w="441960">
                  <a:extLst>
                    <a:ext uri="{9D8B030D-6E8A-4147-A177-3AD203B41FA5}">
                      <a16:colId xmlns:a16="http://schemas.microsoft.com/office/drawing/2014/main" val="3598815595"/>
                    </a:ext>
                  </a:extLst>
                </a:gridCol>
                <a:gridCol w="441960">
                  <a:extLst>
                    <a:ext uri="{9D8B030D-6E8A-4147-A177-3AD203B41FA5}">
                      <a16:colId xmlns:a16="http://schemas.microsoft.com/office/drawing/2014/main" val="2110103709"/>
                    </a:ext>
                  </a:extLst>
                </a:gridCol>
                <a:gridCol w="441960">
                  <a:extLst>
                    <a:ext uri="{9D8B030D-6E8A-4147-A177-3AD203B41FA5}">
                      <a16:colId xmlns:a16="http://schemas.microsoft.com/office/drawing/2014/main" val="2447037683"/>
                    </a:ext>
                  </a:extLst>
                </a:gridCol>
                <a:gridCol w="441960">
                  <a:extLst>
                    <a:ext uri="{9D8B030D-6E8A-4147-A177-3AD203B41FA5}">
                      <a16:colId xmlns:a16="http://schemas.microsoft.com/office/drawing/2014/main" val="3484518732"/>
                    </a:ext>
                  </a:extLst>
                </a:gridCol>
                <a:gridCol w="441960">
                  <a:extLst>
                    <a:ext uri="{9D8B030D-6E8A-4147-A177-3AD203B41FA5}">
                      <a16:colId xmlns:a16="http://schemas.microsoft.com/office/drawing/2014/main" val="4018061013"/>
                    </a:ext>
                  </a:extLst>
                </a:gridCol>
                <a:gridCol w="441960">
                  <a:extLst>
                    <a:ext uri="{9D8B030D-6E8A-4147-A177-3AD203B41FA5}">
                      <a16:colId xmlns:a16="http://schemas.microsoft.com/office/drawing/2014/main" val="419871827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548938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829728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78073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928367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640242"/>
                  </a:ext>
                </a:extLst>
              </a:tr>
            </a:tbl>
          </a:graphicData>
        </a:graphic>
      </p:graphicFrame>
    </p:spTree>
    <p:extLst>
      <p:ext uri="{BB962C8B-B14F-4D97-AF65-F5344CB8AC3E}">
        <p14:creationId xmlns:p14="http://schemas.microsoft.com/office/powerpoint/2010/main" val="237810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EBB60BB-5785-E2C4-CD42-9380304E831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D6C7468-C242-5DA8-5258-BC3F2408243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12423158-5577-EF4F-CEF7-85F11E175002}"/>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4C7C33B2-1823-9A8F-49FA-B24A6174822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8470923F-84E4-B98F-A782-3EAA0CE20DB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6654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8F5C6ED-2FA1-4D6E-104E-AECD01D5FB9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DB2EF38-778D-2634-DF00-2FF4B0534E19}"/>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6B94D82D-3538-0E7F-5145-9C06F07921C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33 connectors</a:t>
            </a:r>
          </a:p>
        </p:txBody>
      </p:sp>
      <p:sp>
        <p:nvSpPr>
          <p:cNvPr id="17" name="Rectangle 16">
            <a:extLst>
              <a:ext uri="{FF2B5EF4-FFF2-40B4-BE49-F238E27FC236}">
                <a16:creationId xmlns:a16="http://schemas.microsoft.com/office/drawing/2014/main" id="{9CCF53EB-60F5-516C-2073-0C801C148955}"/>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5A41E9C8-CAC0-AABD-626B-6E537C3D0438}"/>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07A73E3A-775D-97F8-B558-D5B2FF45C02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31A23F01-3CAA-3770-742C-25F5380AEDC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7271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C61D75-4680-F5D8-6AA8-F1FE9812AAB0}"/>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A241C32D-AD7C-E552-18DC-4107B13803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1CB23511-973D-B1DB-8177-E5D894A033BC}"/>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53CC07B9-3BE9-E053-39C4-6DE603130D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2BE36A1A-9F62-AC2F-121F-DFCA54C59C0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9CC29FAC-B762-501F-7206-6C1AB99F408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D9207A4-E3FF-5072-79A7-9B7ADD8A229B}"/>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ADE30609-A14C-4B15-6089-37C4CD86A67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105BC92-6FE7-D515-4830-AD386284D6DA}"/>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895B197C-47D4-491B-79C4-951DC8B5AB6B}"/>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99CF00E3-5AA6-FB33-AF8E-32EF184721D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6F36269C-5640-4851-CE51-334A009160D5}"/>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872DD3D4-95C9-6280-A96E-B0CE7AC68995}"/>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54AED79D-CE8B-A93E-8875-245B016BE924}"/>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E8AEDFBE-5039-C7C7-4DEF-93DCDEB74F32}"/>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D4B2AFA9-27E7-732F-790F-AE877C513F2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38D5596F-2902-A227-E150-60CFB3F6125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AD0772DF-A833-8474-32BA-075FAFDE829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6DB03F7D-A974-B106-A12D-9347A1FB6A88}"/>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AC3E20BA-C3A4-B29B-8276-97851E503AD3}"/>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71E21D5B-7CA8-FA84-E973-6773BB45A213}"/>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7D88512A-6B81-251A-0E54-F325DCB449E7}"/>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58E2FA1E-986C-731E-8895-60B0BE2FA737}"/>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D8DBB4C5-FB87-AAA3-BE69-16AC64CE0D1B}"/>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9F060466-B602-AA09-86F8-16A315810867}"/>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D4037FC7-1D6F-161F-952A-09FA845AF31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C4C4F237-E5B2-3379-CBA6-9846A7DBC5AA}"/>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D1C1A0FD-2625-A8F2-2458-FE2CB84216F6}"/>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9E8AEE57-4B21-91D8-A788-BAD376306476}"/>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2394C1A4-B61E-F543-7A12-79DC84F7E31F}"/>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C472B39E-FD7B-DB9E-EAC6-C4DD3B9F79EB}"/>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C4A7300D-9A5B-2EE1-383F-44D421B5984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996E2DF7-B526-D5BD-E6EB-68B0589ADE38}"/>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2FFCEB57-8BBC-7FA0-0414-1A9F98AADE61}"/>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B6C7C0D3-3024-FF61-2738-4078E44FC9CC}"/>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4F594BE5-A2BC-742E-951A-63291EB4C360}"/>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6E5A2A5-69B0-CC0D-B2B5-ADA156777EB5}"/>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4761E24-15A1-7BF0-8DF6-A12921E365B0}"/>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857F9A1-F3E8-10CB-95C5-4C579AE765E5}"/>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6E894C-460A-4698-8495-B201CE86BEBB}"/>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3CA878B3-9D74-1912-5CAD-F99417E9473A}"/>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59F8AADB-D91F-3CE4-60FC-821352DCF061}"/>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68037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E2590F6-3A68-0DB9-773C-F918C2F98DDD}"/>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7AA93E92-01E0-D7D1-2597-3116587A049C}"/>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“Less than </a:t>
            </a:r>
          </a:p>
          <a:p>
            <a:r>
              <a:rPr lang="en-US" sz="6000" b="1" dirty="0">
                <a:solidFill>
                  <a:srgbClr val="FFFF00"/>
                </a:solidFill>
              </a:rPr>
              <a:t>a Square Number”</a:t>
            </a:r>
          </a:p>
        </p:txBody>
      </p:sp>
      <p:sp>
        <p:nvSpPr>
          <p:cNvPr id="4" name="Rectangle 3">
            <a:extLst>
              <a:ext uri="{FF2B5EF4-FFF2-40B4-BE49-F238E27FC236}">
                <a16:creationId xmlns:a16="http://schemas.microsoft.com/office/drawing/2014/main" id="{B43C9AC0-B27B-6DED-5BE7-FFD9646EED1B}"/>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FEFC9948-5EDC-20A0-45AF-E1AEBDBA70B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4E16A84A-D986-08A0-DA09-77700C4EA73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6734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EE9E6D2-C4A8-33F8-1B37-139F4B54A86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B2A0587-CAAE-02A4-9EC4-4D0C81E1C310}"/>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DCC98F8B-52E7-BA0F-6186-05D0EBA0233A}"/>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125F01D4-96D3-C352-66FE-BE917879C927}"/>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42BA1CB3-AECB-E8BD-9DE9-53E5A99D5D90}"/>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ADDE0546-3F30-9AE1-B1F2-A221C19BF02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F0157A99-7B03-90B7-CF9B-974B18F7D7F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5585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D4ADFE3-C203-993F-0E0D-253738A0597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CFD05B1-329B-6BE8-673F-1F6C605A175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609600"/>
            <a:ext cx="4572000" cy="6858000"/>
          </a:xfrm>
          <a:prstGeom prst="rect">
            <a:avLst/>
          </a:prstGeom>
        </p:spPr>
      </p:pic>
      <p:sp>
        <p:nvSpPr>
          <p:cNvPr id="17" name="Rectangle 16">
            <a:extLst>
              <a:ext uri="{FF2B5EF4-FFF2-40B4-BE49-F238E27FC236}">
                <a16:creationId xmlns:a16="http://schemas.microsoft.com/office/drawing/2014/main" id="{667E4F7C-E8A6-7444-02C7-19366C83A809}"/>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943CDDB1-D7EE-DB74-E752-EB2A7DCCE852}"/>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304E4F50-8304-035D-F9D1-E1D9C3D56CAA}"/>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85980446-3A79-2AF7-2E51-071717880808}"/>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a:extLst>
              <a:ext uri="{FF2B5EF4-FFF2-40B4-BE49-F238E27FC236}">
                <a16:creationId xmlns:a16="http://schemas.microsoft.com/office/drawing/2014/main" id="{FDFB78B9-BDE1-BD79-09D5-8F2E1D96651E}"/>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20 and 70.</a:t>
            </a:r>
          </a:p>
        </p:txBody>
      </p:sp>
      <p:sp>
        <p:nvSpPr>
          <p:cNvPr id="29" name="Rectangle 28">
            <a:extLst>
              <a:ext uri="{FF2B5EF4-FFF2-40B4-BE49-F238E27FC236}">
                <a16:creationId xmlns:a16="http://schemas.microsoft.com/office/drawing/2014/main" id="{48AD111A-09EB-ECDC-5064-81E31B9CCF9F}"/>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3 less </a:t>
            </a:r>
          </a:p>
          <a:p>
            <a:pPr algn="ctr"/>
            <a:r>
              <a:rPr lang="en-US" sz="2000" b="1" dirty="0">
                <a:solidFill>
                  <a:schemeClr val="tx1"/>
                </a:solidFill>
              </a:rPr>
              <a:t>than a square number.</a:t>
            </a:r>
          </a:p>
        </p:txBody>
      </p:sp>
      <p:sp>
        <p:nvSpPr>
          <p:cNvPr id="30" name="Rectangle 29">
            <a:extLst>
              <a:ext uri="{FF2B5EF4-FFF2-40B4-BE49-F238E27FC236}">
                <a16:creationId xmlns:a16="http://schemas.microsoft.com/office/drawing/2014/main" id="{D5F8E6EE-BD1A-DD32-1087-0D37D1C8D3C8}"/>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a prime number.</a:t>
            </a:r>
          </a:p>
        </p:txBody>
      </p:sp>
      <p:sp>
        <p:nvSpPr>
          <p:cNvPr id="31" name="Rectangle 30">
            <a:extLst>
              <a:ext uri="{FF2B5EF4-FFF2-40B4-BE49-F238E27FC236}">
                <a16:creationId xmlns:a16="http://schemas.microsoft.com/office/drawing/2014/main" id="{EC8C9CB1-D5B2-F3AB-5F2C-C898B6D28E71}"/>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factor of 88.</a:t>
            </a:r>
          </a:p>
        </p:txBody>
      </p:sp>
      <p:sp>
        <p:nvSpPr>
          <p:cNvPr id="14" name="TextBox 13">
            <a:extLst>
              <a:ext uri="{FF2B5EF4-FFF2-40B4-BE49-F238E27FC236}">
                <a16:creationId xmlns:a16="http://schemas.microsoft.com/office/drawing/2014/main" id="{3A646C65-EEFE-63EF-97E7-3289002671C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0A29FC16-5FAE-CCF1-D8D5-D9DE5AE49A1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53F79DA-2857-150E-7A85-7C6249689F9E}"/>
              </a:ext>
            </a:extLst>
          </p:cNvPr>
          <p:cNvGraphicFramePr>
            <a:graphicFrameLocks noGrp="1"/>
          </p:cNvGraphicFramePr>
          <p:nvPr/>
        </p:nvGraphicFramePr>
        <p:xfrm>
          <a:off x="76200" y="51054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18186274"/>
                    </a:ext>
                  </a:extLst>
                </a:gridCol>
                <a:gridCol w="441960">
                  <a:extLst>
                    <a:ext uri="{9D8B030D-6E8A-4147-A177-3AD203B41FA5}">
                      <a16:colId xmlns:a16="http://schemas.microsoft.com/office/drawing/2014/main" val="1399358835"/>
                    </a:ext>
                  </a:extLst>
                </a:gridCol>
                <a:gridCol w="441960">
                  <a:extLst>
                    <a:ext uri="{9D8B030D-6E8A-4147-A177-3AD203B41FA5}">
                      <a16:colId xmlns:a16="http://schemas.microsoft.com/office/drawing/2014/main" val="3556864102"/>
                    </a:ext>
                  </a:extLst>
                </a:gridCol>
                <a:gridCol w="441960">
                  <a:extLst>
                    <a:ext uri="{9D8B030D-6E8A-4147-A177-3AD203B41FA5}">
                      <a16:colId xmlns:a16="http://schemas.microsoft.com/office/drawing/2014/main" val="3497609664"/>
                    </a:ext>
                  </a:extLst>
                </a:gridCol>
                <a:gridCol w="441960">
                  <a:extLst>
                    <a:ext uri="{9D8B030D-6E8A-4147-A177-3AD203B41FA5}">
                      <a16:colId xmlns:a16="http://schemas.microsoft.com/office/drawing/2014/main" val="3598815595"/>
                    </a:ext>
                  </a:extLst>
                </a:gridCol>
                <a:gridCol w="441960">
                  <a:extLst>
                    <a:ext uri="{9D8B030D-6E8A-4147-A177-3AD203B41FA5}">
                      <a16:colId xmlns:a16="http://schemas.microsoft.com/office/drawing/2014/main" val="2110103709"/>
                    </a:ext>
                  </a:extLst>
                </a:gridCol>
                <a:gridCol w="441960">
                  <a:extLst>
                    <a:ext uri="{9D8B030D-6E8A-4147-A177-3AD203B41FA5}">
                      <a16:colId xmlns:a16="http://schemas.microsoft.com/office/drawing/2014/main" val="2447037683"/>
                    </a:ext>
                  </a:extLst>
                </a:gridCol>
                <a:gridCol w="441960">
                  <a:extLst>
                    <a:ext uri="{9D8B030D-6E8A-4147-A177-3AD203B41FA5}">
                      <a16:colId xmlns:a16="http://schemas.microsoft.com/office/drawing/2014/main" val="3484518732"/>
                    </a:ext>
                  </a:extLst>
                </a:gridCol>
                <a:gridCol w="441960">
                  <a:extLst>
                    <a:ext uri="{9D8B030D-6E8A-4147-A177-3AD203B41FA5}">
                      <a16:colId xmlns:a16="http://schemas.microsoft.com/office/drawing/2014/main" val="4018061013"/>
                    </a:ext>
                  </a:extLst>
                </a:gridCol>
                <a:gridCol w="441960">
                  <a:extLst>
                    <a:ext uri="{9D8B030D-6E8A-4147-A177-3AD203B41FA5}">
                      <a16:colId xmlns:a16="http://schemas.microsoft.com/office/drawing/2014/main" val="419871827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548938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829728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78073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928367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640242"/>
                  </a:ext>
                </a:extLst>
              </a:tr>
            </a:tbl>
          </a:graphicData>
        </a:graphic>
      </p:graphicFrame>
      <p:graphicFrame>
        <p:nvGraphicFramePr>
          <p:cNvPr id="4" name="Table 3">
            <a:extLst>
              <a:ext uri="{FF2B5EF4-FFF2-40B4-BE49-F238E27FC236}">
                <a16:creationId xmlns:a16="http://schemas.microsoft.com/office/drawing/2014/main" id="{EC03DAFA-6B95-6278-4432-229568738DFB}"/>
              </a:ext>
            </a:extLst>
          </p:cNvPr>
          <p:cNvGraphicFramePr>
            <a:graphicFrameLocks noGrp="1"/>
          </p:cNvGraphicFramePr>
          <p:nvPr/>
        </p:nvGraphicFramePr>
        <p:xfrm>
          <a:off x="76200" y="51054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18186274"/>
                    </a:ext>
                  </a:extLst>
                </a:gridCol>
                <a:gridCol w="441960">
                  <a:extLst>
                    <a:ext uri="{9D8B030D-6E8A-4147-A177-3AD203B41FA5}">
                      <a16:colId xmlns:a16="http://schemas.microsoft.com/office/drawing/2014/main" val="1399358835"/>
                    </a:ext>
                  </a:extLst>
                </a:gridCol>
                <a:gridCol w="441960">
                  <a:extLst>
                    <a:ext uri="{9D8B030D-6E8A-4147-A177-3AD203B41FA5}">
                      <a16:colId xmlns:a16="http://schemas.microsoft.com/office/drawing/2014/main" val="3556864102"/>
                    </a:ext>
                  </a:extLst>
                </a:gridCol>
                <a:gridCol w="441960">
                  <a:extLst>
                    <a:ext uri="{9D8B030D-6E8A-4147-A177-3AD203B41FA5}">
                      <a16:colId xmlns:a16="http://schemas.microsoft.com/office/drawing/2014/main" val="3497609664"/>
                    </a:ext>
                  </a:extLst>
                </a:gridCol>
                <a:gridCol w="441960">
                  <a:extLst>
                    <a:ext uri="{9D8B030D-6E8A-4147-A177-3AD203B41FA5}">
                      <a16:colId xmlns:a16="http://schemas.microsoft.com/office/drawing/2014/main" val="3598815595"/>
                    </a:ext>
                  </a:extLst>
                </a:gridCol>
                <a:gridCol w="441960">
                  <a:extLst>
                    <a:ext uri="{9D8B030D-6E8A-4147-A177-3AD203B41FA5}">
                      <a16:colId xmlns:a16="http://schemas.microsoft.com/office/drawing/2014/main" val="2110103709"/>
                    </a:ext>
                  </a:extLst>
                </a:gridCol>
                <a:gridCol w="441960">
                  <a:extLst>
                    <a:ext uri="{9D8B030D-6E8A-4147-A177-3AD203B41FA5}">
                      <a16:colId xmlns:a16="http://schemas.microsoft.com/office/drawing/2014/main" val="2447037683"/>
                    </a:ext>
                  </a:extLst>
                </a:gridCol>
                <a:gridCol w="441960">
                  <a:extLst>
                    <a:ext uri="{9D8B030D-6E8A-4147-A177-3AD203B41FA5}">
                      <a16:colId xmlns:a16="http://schemas.microsoft.com/office/drawing/2014/main" val="3484518732"/>
                    </a:ext>
                  </a:extLst>
                </a:gridCol>
                <a:gridCol w="441960">
                  <a:extLst>
                    <a:ext uri="{9D8B030D-6E8A-4147-A177-3AD203B41FA5}">
                      <a16:colId xmlns:a16="http://schemas.microsoft.com/office/drawing/2014/main" val="4018061013"/>
                    </a:ext>
                  </a:extLst>
                </a:gridCol>
                <a:gridCol w="441960">
                  <a:extLst>
                    <a:ext uri="{9D8B030D-6E8A-4147-A177-3AD203B41FA5}">
                      <a16:colId xmlns:a16="http://schemas.microsoft.com/office/drawing/2014/main" val="419871827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548938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829728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78073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928367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9640242"/>
                  </a:ext>
                </a:extLst>
              </a:tr>
            </a:tbl>
          </a:graphicData>
        </a:graphic>
      </p:graphicFrame>
      <p:graphicFrame>
        <p:nvGraphicFramePr>
          <p:cNvPr id="5" name="Table 4">
            <a:extLst>
              <a:ext uri="{FF2B5EF4-FFF2-40B4-BE49-F238E27FC236}">
                <a16:creationId xmlns:a16="http://schemas.microsoft.com/office/drawing/2014/main" id="{C44C612D-1B58-CDF3-E193-D6FD87233ED6}"/>
              </a:ext>
            </a:extLst>
          </p:cNvPr>
          <p:cNvGraphicFramePr>
            <a:graphicFrameLocks noGrp="1"/>
          </p:cNvGraphicFramePr>
          <p:nvPr/>
        </p:nvGraphicFramePr>
        <p:xfrm>
          <a:off x="76200" y="51054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18186274"/>
                    </a:ext>
                  </a:extLst>
                </a:gridCol>
                <a:gridCol w="441960">
                  <a:extLst>
                    <a:ext uri="{9D8B030D-6E8A-4147-A177-3AD203B41FA5}">
                      <a16:colId xmlns:a16="http://schemas.microsoft.com/office/drawing/2014/main" val="1399358835"/>
                    </a:ext>
                  </a:extLst>
                </a:gridCol>
                <a:gridCol w="441960">
                  <a:extLst>
                    <a:ext uri="{9D8B030D-6E8A-4147-A177-3AD203B41FA5}">
                      <a16:colId xmlns:a16="http://schemas.microsoft.com/office/drawing/2014/main" val="3556864102"/>
                    </a:ext>
                  </a:extLst>
                </a:gridCol>
                <a:gridCol w="441960">
                  <a:extLst>
                    <a:ext uri="{9D8B030D-6E8A-4147-A177-3AD203B41FA5}">
                      <a16:colId xmlns:a16="http://schemas.microsoft.com/office/drawing/2014/main" val="3497609664"/>
                    </a:ext>
                  </a:extLst>
                </a:gridCol>
                <a:gridCol w="441960">
                  <a:extLst>
                    <a:ext uri="{9D8B030D-6E8A-4147-A177-3AD203B41FA5}">
                      <a16:colId xmlns:a16="http://schemas.microsoft.com/office/drawing/2014/main" val="3598815595"/>
                    </a:ext>
                  </a:extLst>
                </a:gridCol>
                <a:gridCol w="441960">
                  <a:extLst>
                    <a:ext uri="{9D8B030D-6E8A-4147-A177-3AD203B41FA5}">
                      <a16:colId xmlns:a16="http://schemas.microsoft.com/office/drawing/2014/main" val="2110103709"/>
                    </a:ext>
                  </a:extLst>
                </a:gridCol>
                <a:gridCol w="441960">
                  <a:extLst>
                    <a:ext uri="{9D8B030D-6E8A-4147-A177-3AD203B41FA5}">
                      <a16:colId xmlns:a16="http://schemas.microsoft.com/office/drawing/2014/main" val="2447037683"/>
                    </a:ext>
                  </a:extLst>
                </a:gridCol>
                <a:gridCol w="441960">
                  <a:extLst>
                    <a:ext uri="{9D8B030D-6E8A-4147-A177-3AD203B41FA5}">
                      <a16:colId xmlns:a16="http://schemas.microsoft.com/office/drawing/2014/main" val="3484518732"/>
                    </a:ext>
                  </a:extLst>
                </a:gridCol>
                <a:gridCol w="441960">
                  <a:extLst>
                    <a:ext uri="{9D8B030D-6E8A-4147-A177-3AD203B41FA5}">
                      <a16:colId xmlns:a16="http://schemas.microsoft.com/office/drawing/2014/main" val="4018061013"/>
                    </a:ext>
                  </a:extLst>
                </a:gridCol>
                <a:gridCol w="441960">
                  <a:extLst>
                    <a:ext uri="{9D8B030D-6E8A-4147-A177-3AD203B41FA5}">
                      <a16:colId xmlns:a16="http://schemas.microsoft.com/office/drawing/2014/main" val="419871827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7548938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4829728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978073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1928367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9640242"/>
                  </a:ext>
                </a:extLst>
              </a:tr>
            </a:tbl>
          </a:graphicData>
        </a:graphic>
      </p:graphicFrame>
      <p:graphicFrame>
        <p:nvGraphicFramePr>
          <p:cNvPr id="6" name="Table 5">
            <a:extLst>
              <a:ext uri="{FF2B5EF4-FFF2-40B4-BE49-F238E27FC236}">
                <a16:creationId xmlns:a16="http://schemas.microsoft.com/office/drawing/2014/main" id="{C3782AC5-13F1-F0B8-2418-91424280DC28}"/>
              </a:ext>
            </a:extLst>
          </p:cNvPr>
          <p:cNvGraphicFramePr>
            <a:graphicFrameLocks noGrp="1"/>
          </p:cNvGraphicFramePr>
          <p:nvPr/>
        </p:nvGraphicFramePr>
        <p:xfrm>
          <a:off x="76200" y="51054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18186274"/>
                    </a:ext>
                  </a:extLst>
                </a:gridCol>
                <a:gridCol w="441960">
                  <a:extLst>
                    <a:ext uri="{9D8B030D-6E8A-4147-A177-3AD203B41FA5}">
                      <a16:colId xmlns:a16="http://schemas.microsoft.com/office/drawing/2014/main" val="1399358835"/>
                    </a:ext>
                  </a:extLst>
                </a:gridCol>
                <a:gridCol w="441960">
                  <a:extLst>
                    <a:ext uri="{9D8B030D-6E8A-4147-A177-3AD203B41FA5}">
                      <a16:colId xmlns:a16="http://schemas.microsoft.com/office/drawing/2014/main" val="3556864102"/>
                    </a:ext>
                  </a:extLst>
                </a:gridCol>
                <a:gridCol w="441960">
                  <a:extLst>
                    <a:ext uri="{9D8B030D-6E8A-4147-A177-3AD203B41FA5}">
                      <a16:colId xmlns:a16="http://schemas.microsoft.com/office/drawing/2014/main" val="3497609664"/>
                    </a:ext>
                  </a:extLst>
                </a:gridCol>
                <a:gridCol w="441960">
                  <a:extLst>
                    <a:ext uri="{9D8B030D-6E8A-4147-A177-3AD203B41FA5}">
                      <a16:colId xmlns:a16="http://schemas.microsoft.com/office/drawing/2014/main" val="3598815595"/>
                    </a:ext>
                  </a:extLst>
                </a:gridCol>
                <a:gridCol w="441960">
                  <a:extLst>
                    <a:ext uri="{9D8B030D-6E8A-4147-A177-3AD203B41FA5}">
                      <a16:colId xmlns:a16="http://schemas.microsoft.com/office/drawing/2014/main" val="2110103709"/>
                    </a:ext>
                  </a:extLst>
                </a:gridCol>
                <a:gridCol w="441960">
                  <a:extLst>
                    <a:ext uri="{9D8B030D-6E8A-4147-A177-3AD203B41FA5}">
                      <a16:colId xmlns:a16="http://schemas.microsoft.com/office/drawing/2014/main" val="2447037683"/>
                    </a:ext>
                  </a:extLst>
                </a:gridCol>
                <a:gridCol w="441960">
                  <a:extLst>
                    <a:ext uri="{9D8B030D-6E8A-4147-A177-3AD203B41FA5}">
                      <a16:colId xmlns:a16="http://schemas.microsoft.com/office/drawing/2014/main" val="3484518732"/>
                    </a:ext>
                  </a:extLst>
                </a:gridCol>
                <a:gridCol w="441960">
                  <a:extLst>
                    <a:ext uri="{9D8B030D-6E8A-4147-A177-3AD203B41FA5}">
                      <a16:colId xmlns:a16="http://schemas.microsoft.com/office/drawing/2014/main" val="4018061013"/>
                    </a:ext>
                  </a:extLst>
                </a:gridCol>
                <a:gridCol w="441960">
                  <a:extLst>
                    <a:ext uri="{9D8B030D-6E8A-4147-A177-3AD203B41FA5}">
                      <a16:colId xmlns:a16="http://schemas.microsoft.com/office/drawing/2014/main" val="419871827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7548938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4829728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978073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1928367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9640242"/>
                  </a:ext>
                </a:extLst>
              </a:tr>
            </a:tbl>
          </a:graphicData>
        </a:graphic>
      </p:graphicFrame>
      <p:graphicFrame>
        <p:nvGraphicFramePr>
          <p:cNvPr id="7" name="Table 6">
            <a:extLst>
              <a:ext uri="{FF2B5EF4-FFF2-40B4-BE49-F238E27FC236}">
                <a16:creationId xmlns:a16="http://schemas.microsoft.com/office/drawing/2014/main" id="{F098CB59-ADCA-97C5-CD7C-9146A278E598}"/>
              </a:ext>
            </a:extLst>
          </p:cNvPr>
          <p:cNvGraphicFramePr>
            <a:graphicFrameLocks noGrp="1"/>
          </p:cNvGraphicFramePr>
          <p:nvPr/>
        </p:nvGraphicFramePr>
        <p:xfrm>
          <a:off x="76200" y="51054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18186274"/>
                    </a:ext>
                  </a:extLst>
                </a:gridCol>
                <a:gridCol w="441960">
                  <a:extLst>
                    <a:ext uri="{9D8B030D-6E8A-4147-A177-3AD203B41FA5}">
                      <a16:colId xmlns:a16="http://schemas.microsoft.com/office/drawing/2014/main" val="1399358835"/>
                    </a:ext>
                  </a:extLst>
                </a:gridCol>
                <a:gridCol w="441960">
                  <a:extLst>
                    <a:ext uri="{9D8B030D-6E8A-4147-A177-3AD203B41FA5}">
                      <a16:colId xmlns:a16="http://schemas.microsoft.com/office/drawing/2014/main" val="3556864102"/>
                    </a:ext>
                  </a:extLst>
                </a:gridCol>
                <a:gridCol w="441960">
                  <a:extLst>
                    <a:ext uri="{9D8B030D-6E8A-4147-A177-3AD203B41FA5}">
                      <a16:colId xmlns:a16="http://schemas.microsoft.com/office/drawing/2014/main" val="3497609664"/>
                    </a:ext>
                  </a:extLst>
                </a:gridCol>
                <a:gridCol w="441960">
                  <a:extLst>
                    <a:ext uri="{9D8B030D-6E8A-4147-A177-3AD203B41FA5}">
                      <a16:colId xmlns:a16="http://schemas.microsoft.com/office/drawing/2014/main" val="3598815595"/>
                    </a:ext>
                  </a:extLst>
                </a:gridCol>
                <a:gridCol w="441960">
                  <a:extLst>
                    <a:ext uri="{9D8B030D-6E8A-4147-A177-3AD203B41FA5}">
                      <a16:colId xmlns:a16="http://schemas.microsoft.com/office/drawing/2014/main" val="2110103709"/>
                    </a:ext>
                  </a:extLst>
                </a:gridCol>
                <a:gridCol w="441960">
                  <a:extLst>
                    <a:ext uri="{9D8B030D-6E8A-4147-A177-3AD203B41FA5}">
                      <a16:colId xmlns:a16="http://schemas.microsoft.com/office/drawing/2014/main" val="2447037683"/>
                    </a:ext>
                  </a:extLst>
                </a:gridCol>
                <a:gridCol w="441960">
                  <a:extLst>
                    <a:ext uri="{9D8B030D-6E8A-4147-A177-3AD203B41FA5}">
                      <a16:colId xmlns:a16="http://schemas.microsoft.com/office/drawing/2014/main" val="3484518732"/>
                    </a:ext>
                  </a:extLst>
                </a:gridCol>
                <a:gridCol w="441960">
                  <a:extLst>
                    <a:ext uri="{9D8B030D-6E8A-4147-A177-3AD203B41FA5}">
                      <a16:colId xmlns:a16="http://schemas.microsoft.com/office/drawing/2014/main" val="4018061013"/>
                    </a:ext>
                  </a:extLst>
                </a:gridCol>
                <a:gridCol w="441960">
                  <a:extLst>
                    <a:ext uri="{9D8B030D-6E8A-4147-A177-3AD203B41FA5}">
                      <a16:colId xmlns:a16="http://schemas.microsoft.com/office/drawing/2014/main" val="419871827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7548938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4829728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978073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1928367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9640242"/>
                  </a:ext>
                </a:extLst>
              </a:tr>
            </a:tbl>
          </a:graphicData>
        </a:graphic>
      </p:graphicFrame>
    </p:spTree>
    <p:extLst>
      <p:ext uri="{BB962C8B-B14F-4D97-AF65-F5344CB8AC3E}">
        <p14:creationId xmlns:p14="http://schemas.microsoft.com/office/powerpoint/2010/main" val="167032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D364FC2-3F7D-5D73-ED91-CC42303FCE9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93A50B5-60B1-4A6A-713D-81AFA42B128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510A7A8F-BE3F-DC0B-21AC-2EE36A52D332}"/>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0A43F514-9843-11F6-4BE0-6CB6B942DBE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FE01D2F7-FC0C-65D6-D945-BA6738C9681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0699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D22B123-E574-CB16-3215-2045BD9F26A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CE40E02-0E07-675C-C72E-1B6A3C35EA0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C3B41F13-D33E-CDB8-04C9-8B72F5878EEC}"/>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33 connectors</a:t>
            </a:r>
          </a:p>
        </p:txBody>
      </p:sp>
      <p:sp>
        <p:nvSpPr>
          <p:cNvPr id="17" name="Rectangle 16">
            <a:extLst>
              <a:ext uri="{FF2B5EF4-FFF2-40B4-BE49-F238E27FC236}">
                <a16:creationId xmlns:a16="http://schemas.microsoft.com/office/drawing/2014/main" id="{1542BBD9-6B1A-FF28-C345-C5C9DD31C043}"/>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9C1B88BB-1AAD-2231-649A-E875753BB0A9}"/>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3949E755-90AB-55F4-391A-8EAEB356BCF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62F98377-DDBB-2480-102A-FE6AAF80607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4486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D5B4F-51CE-5BEA-33DE-5ACE78ACC4F6}"/>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8FFB3284-BFA8-8732-84AA-E7210A606F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6EF93809-7D25-EC03-D98B-60FF8E2568A6}"/>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8B6497F9-C42C-D9D0-D305-A0B135F952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FE709CD5-E84A-1A72-59B6-330B2D7183C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9642D9BF-E949-A5B5-63DA-A55B1999E39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F1786C0-BDA9-AE56-926E-30140E7484A9}"/>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F1B940A3-D8A3-DFAD-9A4E-3D46365AD96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C32E5DF-112E-D64C-ECF5-01B94AC39EEB}"/>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E480EF2B-79AB-9C22-7593-91B8BA4E595F}"/>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B22AE3E5-4C10-D930-5EA3-48F1E4D3AA3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AB81DEDB-2329-66DD-610F-DC8734EBD7CD}"/>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545A0F0E-19FD-CF79-3784-4D6A0B5A4105}"/>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F3285113-2AAA-8BB0-D3F1-C6B2451DD06B}"/>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4EAA3989-99F2-0830-A79D-760B129B6449}"/>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C0324635-DF23-4CA0-98F5-702A7C680C1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600FE0E1-46F0-69A6-9952-2C5F47531B7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888AEA98-F5F7-87B9-E7DB-F5868F8114E0}"/>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19ABF5A9-EF07-9114-FB56-3447769B1218}"/>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1A4B029B-2308-1376-D615-453F097B23E6}"/>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477DD0F3-BA35-63D8-DA76-803814BA3D07}"/>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44EB6408-22ED-B464-64B9-CE7F8676A340}"/>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3407B10B-9191-5F4A-AEAA-E35598C62724}"/>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80F8E737-2869-1710-640A-875E38C23017}"/>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7AB5241-9B87-DA3B-C090-C3BD20D8DD43}"/>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A0D1DBC6-9966-7D91-3ED6-A4E31F2A20FB}"/>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664B84BD-2160-A5C1-A719-E218D832D335}"/>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6D500DD6-D386-7F76-1F4D-633568978EBD}"/>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F86C2AF7-3DA3-9597-4968-CE47DCF8B30C}"/>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BEE32B18-F256-B428-BC3C-36EE26EBA559}"/>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88F5FC3D-92C1-DE6D-39F5-4DB21BBAE0C2}"/>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62651EA-803D-E605-DAE6-1997640B5F1F}"/>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F9AFAE23-8861-5FD6-F505-AEB1E1215BF0}"/>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469B77A2-1125-31A7-7748-FC8E12B93126}"/>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DC968EC7-0FC3-BFF2-7AB0-7DF28F53FF46}"/>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5680D30B-7835-B837-86CA-105140738B6E}"/>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FA5FFEF-A924-31A9-3E69-D596F4B0F0FF}"/>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33EBE2C-F28A-38D8-C75B-1ECB43533027}"/>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0C8F9DE-528A-F51F-41B0-B90886CE3C86}"/>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E44B909-3B41-618A-CF8A-E90BC1E9EB03}"/>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DABCF6D9-AB36-6D0E-2A29-F36ABC64D8FE}"/>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D8166A13-EDCE-53F3-1380-73A0141F4D1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48108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“Less than </a:t>
            </a:r>
          </a:p>
          <a:p>
            <a:r>
              <a:rPr lang="en-US" sz="6000" b="1" dirty="0">
                <a:solidFill>
                  <a:srgbClr val="FFFF00"/>
                </a:solidFill>
              </a:rPr>
              <a:t>a Square Number”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3FDCCA-282C-79E6-0CE3-6E6E3C10BDD1}"/>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D0DFA4-0FBA-BFD2-7885-AA60287C0D4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20 and 70.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3 less </a:t>
            </a:r>
          </a:p>
          <a:p>
            <a:pPr algn="ctr"/>
            <a:r>
              <a:rPr lang="en-US" sz="2000" b="1" dirty="0">
                <a:solidFill>
                  <a:schemeClr val="tx1"/>
                </a:solidFill>
              </a:rPr>
              <a:t>than a square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a prime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factor of 88.</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4CA72F-8366-584A-851A-703E498E8FA0}"/>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801148-C641-353D-8611-DE5F5EC43F1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33 connectors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1D18D2E-B788-2CD4-8D80-64761F2662BB}"/>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B83733DA-3D3C-7930-2C53-7C68E330132D}"/>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“Less than </a:t>
            </a:r>
          </a:p>
          <a:p>
            <a:r>
              <a:rPr lang="en-US" sz="6000" b="1" dirty="0">
                <a:solidFill>
                  <a:srgbClr val="FFFF00"/>
                </a:solidFill>
              </a:rPr>
              <a:t>a Square Number”</a:t>
            </a:r>
          </a:p>
        </p:txBody>
      </p:sp>
      <p:sp>
        <p:nvSpPr>
          <p:cNvPr id="4" name="Rectangle 3">
            <a:extLst>
              <a:ext uri="{FF2B5EF4-FFF2-40B4-BE49-F238E27FC236}">
                <a16:creationId xmlns:a16="http://schemas.microsoft.com/office/drawing/2014/main" id="{D9251E4C-7957-FD09-DF46-48D767AC238B}"/>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7C5DDD00-670A-270E-C6E0-88FE88384CF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FFF21B71-FD65-A62E-B685-D1A34BADA38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643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F2FCDD0-4F20-0265-7B12-FBDA11D2FF6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5A6F0F5-0533-C7F8-1E78-1F0C3B3CB9B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FEE72338-A377-A275-20F0-D10F61CD9CB0}"/>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0E5ACE50-AE9B-156F-C8E6-173F91CEB65F}"/>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5CDF5057-756D-7FCD-67DD-3984F0198CDF}"/>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4914FFDA-F1D2-A0FF-C37D-1891609E5C2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D4570F43-77E0-961D-BBD3-AAA2E111D6E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8717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19588</TotalTime>
  <Words>2078</Words>
  <Application>Microsoft Office PowerPoint</Application>
  <PresentationFormat>On-screen Show (4:3)</PresentationFormat>
  <Paragraphs>581</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220</cp:revision>
  <dcterms:created xsi:type="dcterms:W3CDTF">2020-11-09T02:38:45Z</dcterms:created>
  <dcterms:modified xsi:type="dcterms:W3CDTF">2024-10-23T23:46:59Z</dcterms:modified>
</cp:coreProperties>
</file>